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5.xml" ContentType="application/vnd.openxmlformats-officedocument.presentationml.tags+xml"/>
  <Override PartName="/ppt/notesSlides/notesSlide21.xml" ContentType="application/vnd.openxmlformats-officedocument.presentationml.notesSlide+xml"/>
  <Override PartName="/ppt/tags/tag6.xml" ContentType="application/vnd.openxmlformats-officedocument.presentationml.tags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8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9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58" r:id="rId2"/>
    <p:sldId id="367" r:id="rId3"/>
    <p:sldId id="289" r:id="rId4"/>
    <p:sldId id="288" r:id="rId5"/>
    <p:sldId id="388" r:id="rId6"/>
    <p:sldId id="446" r:id="rId7"/>
    <p:sldId id="383" r:id="rId8"/>
    <p:sldId id="380" r:id="rId9"/>
    <p:sldId id="449" r:id="rId10"/>
    <p:sldId id="451" r:id="rId11"/>
    <p:sldId id="452" r:id="rId12"/>
    <p:sldId id="455" r:id="rId13"/>
    <p:sldId id="454" r:id="rId14"/>
    <p:sldId id="453" r:id="rId15"/>
    <p:sldId id="457" r:id="rId16"/>
    <p:sldId id="487" r:id="rId17"/>
    <p:sldId id="486" r:id="rId18"/>
    <p:sldId id="485" r:id="rId19"/>
    <p:sldId id="489" r:id="rId20"/>
    <p:sldId id="488" r:id="rId21"/>
    <p:sldId id="291" r:id="rId22"/>
    <p:sldId id="381" r:id="rId23"/>
    <p:sldId id="292" r:id="rId24"/>
    <p:sldId id="294" r:id="rId25"/>
    <p:sldId id="296" r:id="rId26"/>
    <p:sldId id="297" r:id="rId27"/>
    <p:sldId id="469" r:id="rId28"/>
    <p:sldId id="484" r:id="rId29"/>
    <p:sldId id="468" r:id="rId30"/>
    <p:sldId id="470" r:id="rId31"/>
    <p:sldId id="471" r:id="rId32"/>
    <p:sldId id="466" r:id="rId33"/>
    <p:sldId id="472" r:id="rId34"/>
    <p:sldId id="473" r:id="rId35"/>
    <p:sldId id="303" r:id="rId36"/>
    <p:sldId id="425" r:id="rId37"/>
    <p:sldId id="474" r:id="rId38"/>
    <p:sldId id="475" r:id="rId39"/>
    <p:sldId id="476" r:id="rId40"/>
    <p:sldId id="477" r:id="rId41"/>
    <p:sldId id="478" r:id="rId42"/>
    <p:sldId id="479" r:id="rId43"/>
    <p:sldId id="480" r:id="rId44"/>
    <p:sldId id="483" r:id="rId45"/>
    <p:sldId id="282" r:id="rId46"/>
    <p:sldId id="312" r:id="rId47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00" autoAdjust="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-9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CA313-9B60-4900-BD67-6F41D825C956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D779-5BE2-497C-A9AF-9E7D8AA83C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7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什麼是電子書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D779-5BE2-497C-A9AF-9E7D8AA83C59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472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電子書是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將圖書資料數位化後，透過不同的設備來閱讀、利用個人電腦或智慧型手機下載內容閱讀、電子書的複本多的話可多人使用、隨時隨地方便使用、不怕遺失或逾期及全年無休，超便利等所以這麼好的電子書你一定要來使用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896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接下來，來介紹電子書平台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D779-5BE2-497C-A9AF-9E7D8AA83C59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5937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目前學校最多人使用中文電子書平台有</a:t>
            </a:r>
            <a:r>
              <a:rPr lang="en-US" altLang="zh-TW" dirty="0" err="1"/>
              <a:t>udn</a:t>
            </a:r>
            <a:r>
              <a:rPr lang="zh-TW" altLang="en-US" dirty="0"/>
              <a:t>讀書館、</a:t>
            </a:r>
            <a:r>
              <a:rPr lang="en-US" altLang="zh-TW" dirty="0" err="1"/>
              <a:t>iRead</a:t>
            </a:r>
            <a:r>
              <a:rPr lang="en-US" altLang="zh-TW" baseline="0" dirty="0"/>
              <a:t> eBook</a:t>
            </a:r>
            <a:r>
              <a:rPr lang="zh-TW" altLang="en-US" baseline="0" dirty="0"/>
              <a:t>及</a:t>
            </a:r>
            <a:r>
              <a:rPr lang="en-US" altLang="zh-TW" baseline="0" dirty="0" err="1"/>
              <a:t>HyRead</a:t>
            </a:r>
            <a:r>
              <a:rPr lang="en-US" altLang="zh-TW" baseline="0" dirty="0"/>
              <a:t> </a:t>
            </a:r>
            <a:r>
              <a:rPr lang="en-US" altLang="zh-TW" baseline="0" dirty="0" err="1"/>
              <a:t>ebook</a:t>
            </a:r>
            <a:r>
              <a:rPr lang="en-US" altLang="zh-TW" baseline="0" dirty="0"/>
              <a:t>﹐</a:t>
            </a:r>
            <a:r>
              <a:rPr lang="zh-TW" altLang="en-US" baseline="0" dirty="0"/>
              <a:t>今天我們會用</a:t>
            </a:r>
            <a:r>
              <a:rPr lang="en-US" altLang="zh-TW" baseline="0" dirty="0" err="1"/>
              <a:t>HyRead</a:t>
            </a:r>
            <a:r>
              <a:rPr lang="en-US" altLang="zh-TW" baseline="0" dirty="0"/>
              <a:t> </a:t>
            </a:r>
            <a:r>
              <a:rPr lang="en-US" altLang="zh-TW" baseline="0" dirty="0" err="1"/>
              <a:t>ebook</a:t>
            </a:r>
            <a:r>
              <a:rPr lang="zh-TW" altLang="en-US" baseline="0" dirty="0"/>
              <a:t>電子書平台來為大家介紹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D779-5BE2-497C-A9AF-9E7D8AA83C59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737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891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92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275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874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628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554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555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924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0029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3424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905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313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95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8885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063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816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936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首先一定要到圖書館的網頁</a:t>
            </a:r>
            <a:r>
              <a:rPr lang="en-US" altLang="zh-TW" dirty="0"/>
              <a:t>(</a:t>
            </a:r>
            <a:r>
              <a:rPr lang="zh-TW" altLang="en-US" dirty="0"/>
              <a:t>如果是從學校首頁要找圖書館它是會在行政單位底下</a:t>
            </a:r>
            <a:r>
              <a:rPr lang="en-US" altLang="zh-TW" dirty="0"/>
              <a:t>)</a:t>
            </a:r>
            <a:r>
              <a:rPr lang="zh-TW" altLang="en-US" dirty="0"/>
              <a:t>，進入圖書館首頁後，首先在快速連結的地方點選館藏查詢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1359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接下來介紹由電子資源查詢進入，一樣的也是要由圖書館網頁裡的快速連結中點選電子資源查詢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9230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帳號密碼為</a:t>
            </a:r>
            <a:r>
              <a:rPr lang="en-US" altLang="zh-TW" dirty="0"/>
              <a:t>SIP</a:t>
            </a:r>
            <a:r>
              <a:rPr lang="zh-TW" altLang="en-US" dirty="0"/>
              <a:t>帳號密碼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982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輸入電子書平台的名稱後查詢，點選網址進入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2385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就會看到這個平台的首頁，電子書、雜誌及影音都可以線上閱讀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0911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5700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8674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18284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2101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1937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8320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9039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4091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帳號密碼也是</a:t>
            </a:r>
            <a:r>
              <a:rPr lang="en-US" altLang="zh-TW" dirty="0"/>
              <a:t>SIP</a:t>
            </a:r>
            <a:r>
              <a:rPr lang="zh-TW" altLang="en-US" dirty="0"/>
              <a:t>帳號密碼</a:t>
            </a:r>
          </a:p>
          <a:p>
            <a:r>
              <a:rPr lang="zh-TW" altLang="en-US" dirty="0"/>
              <a:t>點借閱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8159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3248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532796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5094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9847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1255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7372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22917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33225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08612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更多雲端閱讀豐富功能 ， 等您親自來體驗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D779-5BE2-497C-A9AF-9E7D8AA83C59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863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  <p:sp>
        <p:nvSpPr>
          <p:cNvPr id="11" name="矩形 10"/>
          <p:cNvSpPr/>
          <p:nvPr userDrawn="1"/>
        </p:nvSpPr>
        <p:spPr>
          <a:xfrm>
            <a:off x="8801478" y="64501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</a:t>
            </a:r>
            <a:r>
              <a:rPr lang="zh-TW" altLang="en-US"/>
              <a:t>大學圖書館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hyperlink" Target="https://erm.lib.uch.edu.tw/sendURLApiV3?dbid=10E201L2I" TargetMode="External"/><Relationship Id="rId7" Type="http://schemas.openxmlformats.org/officeDocument/2006/relationships/hyperlink" Target="https://erm.lib.uch.edu.tw/sendURLApiV3?dbid=11V211100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hyperlink" Target="https://erm.lib.uch.edu.tw/sendURLApiV3?dbid=11W211L2I" TargetMode="External"/><Relationship Id="rId4" Type="http://schemas.openxmlformats.org/officeDocument/2006/relationships/image" Target="../media/image69.png"/><Relationship Id="rId9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3897040" y="2471679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什麼是電子書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1290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95">
        <p:random/>
      </p:transition>
    </mc:Choice>
    <mc:Fallback xmlns="">
      <p:transition advTm="3295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66884"/>
            <a:ext cx="4943618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什麼是電子書及好處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349E">
                  <a:lumMod val="7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63808676-A5E1-4B68-90D8-AF5A9EC6EAED}"/>
              </a:ext>
            </a:extLst>
          </p:cNvPr>
          <p:cNvGrpSpPr/>
          <p:nvPr/>
        </p:nvGrpSpPr>
        <p:grpSpPr>
          <a:xfrm>
            <a:off x="3244850" y="634596"/>
            <a:ext cx="7725072" cy="869469"/>
            <a:chOff x="4431301" y="765783"/>
            <a:chExt cx="7725072" cy="869469"/>
          </a:xfrm>
        </p:grpSpPr>
        <p:sp>
          <p:nvSpPr>
            <p:cNvPr id="5" name="文本框 570"/>
            <p:cNvSpPr txBox="1"/>
            <p:nvPr/>
          </p:nvSpPr>
          <p:spPr>
            <a:xfrm>
              <a:off x="5200623" y="765783"/>
              <a:ext cx="6955750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隨時隨地閱讀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不受時間與地點限制，手機、平板或電腦都能閱讀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14" name="向右箭號 13"/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25" name="圖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85" y="1089565"/>
            <a:ext cx="1237595" cy="17314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8" name="圖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79" y="1494039"/>
            <a:ext cx="1298561" cy="17192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" y="3352072"/>
            <a:ext cx="1261981" cy="1810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3" name="圖片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1379" y="3650837"/>
            <a:ext cx="1304657" cy="17131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33</a:t>
            </a:r>
          </a:p>
        </p:txBody>
      </p: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61925614-A2C8-4A28-B2B0-5B07D636307E}"/>
              </a:ext>
            </a:extLst>
          </p:cNvPr>
          <p:cNvGrpSpPr/>
          <p:nvPr/>
        </p:nvGrpSpPr>
        <p:grpSpPr>
          <a:xfrm>
            <a:off x="3295947" y="1533959"/>
            <a:ext cx="8648402" cy="869469"/>
            <a:chOff x="4431301" y="765783"/>
            <a:chExt cx="8648402" cy="869469"/>
          </a:xfrm>
        </p:grpSpPr>
        <p:sp>
          <p:nvSpPr>
            <p:cNvPr id="45" name="文本框 570">
              <a:extLst>
                <a:ext uri="{FF2B5EF4-FFF2-40B4-BE49-F238E27FC236}">
                  <a16:creationId xmlns:a16="http://schemas.microsoft.com/office/drawing/2014/main" id="{C005A02E-CCF0-4F4F-91BD-B1C2A71D6867}"/>
                </a:ext>
              </a:extLst>
            </p:cNvPr>
            <p:cNvSpPr txBox="1"/>
            <p:nvPr/>
          </p:nvSpPr>
          <p:spPr>
            <a:xfrm>
              <a:off x="5200623" y="765783"/>
              <a:ext cx="7879080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攜帶方便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一本裝置就能收藏大量電子書，外出不用帶厚重的紙本書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46" name="向右箭號 13">
              <a:extLst>
                <a:ext uri="{FF2B5EF4-FFF2-40B4-BE49-F238E27FC236}">
                  <a16:creationId xmlns:a16="http://schemas.microsoft.com/office/drawing/2014/main" id="{31A34E32-DE36-4A1F-AB3A-9E37ACD92821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6B383512-BA91-4865-AC27-B408D20FF481}"/>
              </a:ext>
            </a:extLst>
          </p:cNvPr>
          <p:cNvGrpSpPr/>
          <p:nvPr/>
        </p:nvGrpSpPr>
        <p:grpSpPr>
          <a:xfrm>
            <a:off x="3295947" y="2463215"/>
            <a:ext cx="8956179" cy="869469"/>
            <a:chOff x="4431301" y="765783"/>
            <a:chExt cx="8956179" cy="869469"/>
          </a:xfrm>
        </p:grpSpPr>
        <p:sp>
          <p:nvSpPr>
            <p:cNvPr id="48" name="文本框 570">
              <a:extLst>
                <a:ext uri="{FF2B5EF4-FFF2-40B4-BE49-F238E27FC236}">
                  <a16:creationId xmlns:a16="http://schemas.microsoft.com/office/drawing/2014/main" id="{576B7706-521E-445E-B1D6-78110D447AFC}"/>
                </a:ext>
              </a:extLst>
            </p:cNvPr>
            <p:cNvSpPr txBox="1"/>
            <p:nvPr/>
          </p:nvSpPr>
          <p:spPr>
            <a:xfrm>
              <a:off x="5200623" y="765783"/>
              <a:ext cx="8186857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取得快速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線上搜尋、借閱後即可閱讀，不必等待取書或到圖書館借閱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49" name="向右箭號 13">
              <a:extLst>
                <a:ext uri="{FF2B5EF4-FFF2-40B4-BE49-F238E27FC236}">
                  <a16:creationId xmlns:a16="http://schemas.microsoft.com/office/drawing/2014/main" id="{A39A1278-EAD1-4509-9B68-8A125B3C2FCB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B23F69CB-7362-493A-8D5F-7872C8FDAC0E}"/>
              </a:ext>
            </a:extLst>
          </p:cNvPr>
          <p:cNvGrpSpPr/>
          <p:nvPr/>
        </p:nvGrpSpPr>
        <p:grpSpPr>
          <a:xfrm>
            <a:off x="3244850" y="3359021"/>
            <a:ext cx="9263955" cy="869469"/>
            <a:chOff x="4431301" y="765783"/>
            <a:chExt cx="9263955" cy="869469"/>
          </a:xfrm>
        </p:grpSpPr>
        <p:sp>
          <p:nvSpPr>
            <p:cNvPr id="51" name="文本框 570">
              <a:extLst>
                <a:ext uri="{FF2B5EF4-FFF2-40B4-BE49-F238E27FC236}">
                  <a16:creationId xmlns:a16="http://schemas.microsoft.com/office/drawing/2014/main" id="{636C6DC0-7389-422A-9339-5494C1C3FDE4}"/>
                </a:ext>
              </a:extLst>
            </p:cNvPr>
            <p:cNvSpPr txBox="1"/>
            <p:nvPr/>
          </p:nvSpPr>
          <p:spPr>
            <a:xfrm>
              <a:off x="5200623" y="765783"/>
              <a:ext cx="8494633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搜尋更加便利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可以利用關鍵字快速找到書中的內容，提高查找資料的效率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52" name="向右箭號 13">
              <a:extLst>
                <a:ext uri="{FF2B5EF4-FFF2-40B4-BE49-F238E27FC236}">
                  <a16:creationId xmlns:a16="http://schemas.microsoft.com/office/drawing/2014/main" id="{2CE52F84-84F5-4434-98D9-B423EBBD066E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B92CFC05-A7B8-4FE8-AD4F-2755C5D383BA}"/>
              </a:ext>
            </a:extLst>
          </p:cNvPr>
          <p:cNvGrpSpPr/>
          <p:nvPr/>
        </p:nvGrpSpPr>
        <p:grpSpPr>
          <a:xfrm>
            <a:off x="3189940" y="4301827"/>
            <a:ext cx="8648402" cy="830997"/>
            <a:chOff x="4431301" y="765783"/>
            <a:chExt cx="8648402" cy="830997"/>
          </a:xfrm>
        </p:grpSpPr>
        <p:sp>
          <p:nvSpPr>
            <p:cNvPr id="55" name="文本框 570">
              <a:extLst>
                <a:ext uri="{FF2B5EF4-FFF2-40B4-BE49-F238E27FC236}">
                  <a16:creationId xmlns:a16="http://schemas.microsoft.com/office/drawing/2014/main" id="{3F166986-26A6-4A22-B5EA-7ED93423C066}"/>
                </a:ext>
              </a:extLst>
            </p:cNvPr>
            <p:cNvSpPr txBox="1"/>
            <p:nvPr/>
          </p:nvSpPr>
          <p:spPr>
            <a:xfrm>
              <a:off x="5200623" y="765783"/>
              <a:ext cx="78790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環保又省資源</a:t>
              </a:r>
              <a:b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</a:b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減少紙張與印刷需求，符合數位學習與永續發展的趨勢。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56" name="向右箭號 13">
              <a:extLst>
                <a:ext uri="{FF2B5EF4-FFF2-40B4-BE49-F238E27FC236}">
                  <a16:creationId xmlns:a16="http://schemas.microsoft.com/office/drawing/2014/main" id="{8218159A-5009-4584-81D7-AC86F2BEADD1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57" name="文本框 570">
            <a:extLst>
              <a:ext uri="{FF2B5EF4-FFF2-40B4-BE49-F238E27FC236}">
                <a16:creationId xmlns:a16="http://schemas.microsoft.com/office/drawing/2014/main" id="{CDCF4812-4EEC-4B61-ABD7-F836D06E54A4}"/>
              </a:ext>
            </a:extLst>
          </p:cNvPr>
          <p:cNvSpPr txBox="1"/>
          <p:nvPr/>
        </p:nvSpPr>
        <p:spPr>
          <a:xfrm>
            <a:off x="3980192" y="5231083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電子書，讓閱讀更方便、查找更快速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、學習更不受時間與地點限制。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02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8874">
        <p:random/>
      </p:transition>
    </mc:Choice>
    <mc:Fallback xmlns="">
      <p:transition advTm="2887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3835032" y="2883669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中文電子書平台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41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86">
        <p:random/>
      </p:transition>
    </mc:Choice>
    <mc:Fallback xmlns="">
      <p:transition advTm="4886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4943618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b="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常用中文電子書平台</a:t>
            </a:r>
            <a:endParaRPr lang="zh-CN" altLang="en-US" sz="3600" b="0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234" y="2636185"/>
            <a:ext cx="3789153" cy="1080000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55" y="3594847"/>
            <a:ext cx="3757218" cy="1270634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A685B4D5-346E-4ABE-9511-F2CB2E242B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" y="1322282"/>
            <a:ext cx="4440791" cy="10800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5022964" y="4957495"/>
            <a:ext cx="5373782" cy="1156446"/>
            <a:chOff x="4903694" y="4572000"/>
            <a:chExt cx="5373782" cy="1156446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03694" y="4572000"/>
              <a:ext cx="3137647" cy="1156446"/>
            </a:xfrm>
            <a:prstGeom prst="rect">
              <a:avLst/>
            </a:prstGeom>
          </p:spPr>
        </p:pic>
        <p:sp>
          <p:nvSpPr>
            <p:cNvPr id="5" name="向左箭號圖說文字 4"/>
            <p:cNvSpPr/>
            <p:nvPr/>
          </p:nvSpPr>
          <p:spPr>
            <a:xfrm>
              <a:off x="7839075" y="4716835"/>
              <a:ext cx="2438401" cy="866776"/>
            </a:xfrm>
            <a:prstGeom prst="leftArrowCallou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rgbClr val="FF0000"/>
                  </a:solidFill>
                  <a:latin typeface="華康儷粗圓(P)" panose="020F0700000000000000" pitchFamily="34" charset="-120"/>
                  <a:ea typeface="華康儷粗圓(P)" panose="020F0700000000000000" pitchFamily="34" charset="-120"/>
                </a:rPr>
                <a:t>證照考試用書</a:t>
              </a:r>
            </a:p>
          </p:txBody>
        </p:sp>
      </p:grpSp>
      <p:sp>
        <p:nvSpPr>
          <p:cNvPr id="6" name="橢圓 5">
            <a:extLst>
              <a:ext uri="{FF2B5EF4-FFF2-40B4-BE49-F238E27FC236}">
                <a16:creationId xmlns:a16="http://schemas.microsoft.com/office/drawing/2014/main" id="{24351446-4615-4427-A883-00C257F60C05}"/>
              </a:ext>
            </a:extLst>
          </p:cNvPr>
          <p:cNvSpPr/>
          <p:nvPr/>
        </p:nvSpPr>
        <p:spPr>
          <a:xfrm>
            <a:off x="-83890" y="744060"/>
            <a:ext cx="5796793" cy="229275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20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801">
        <p:random/>
      </p:transition>
    </mc:Choice>
    <mc:Fallback xmlns="">
      <p:transition advTm="1580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4943618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如何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使用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進入電子書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349E">
                  <a:lumMod val="7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14918"/>
            <a:ext cx="3885662" cy="3015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文本框 573"/>
          <p:cNvSpPr txBox="1"/>
          <p:nvPr/>
        </p:nvSpPr>
        <p:spPr>
          <a:xfrm>
            <a:off x="5525255" y="1509900"/>
            <a:ext cx="5595467" cy="740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6F2B0B"/>
              </a:buClr>
              <a:buSzTx/>
              <a:buFontTx/>
              <a:buNone/>
              <a:tabLst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3727954" y="1193411"/>
            <a:ext cx="8306338" cy="596800"/>
            <a:chOff x="4977798" y="4099384"/>
            <a:chExt cx="8306338" cy="596800"/>
          </a:xfrm>
        </p:grpSpPr>
        <p:sp>
          <p:nvSpPr>
            <p:cNvPr id="20" name="矩形: 圆角 27"/>
            <p:cNvSpPr/>
            <p:nvPr/>
          </p:nvSpPr>
          <p:spPr>
            <a:xfrm>
              <a:off x="4977798" y="4207819"/>
              <a:ext cx="659780" cy="4569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2" name="文本框 574"/>
            <p:cNvSpPr txBox="1"/>
            <p:nvPr/>
          </p:nvSpPr>
          <p:spPr>
            <a:xfrm>
              <a:off x="5036616" y="4172964"/>
              <a:ext cx="6597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01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5656727" y="4099384"/>
              <a:ext cx="76274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由圖書館網頁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3786772" y="2604271"/>
            <a:ext cx="8326921" cy="680691"/>
            <a:chOff x="4830630" y="3249076"/>
            <a:chExt cx="8326921" cy="680691"/>
          </a:xfrm>
        </p:grpSpPr>
        <p:sp>
          <p:nvSpPr>
            <p:cNvPr id="6" name="文本框 571"/>
            <p:cNvSpPr txBox="1"/>
            <p:nvPr/>
          </p:nvSpPr>
          <p:spPr>
            <a:xfrm>
              <a:off x="4830630" y="3406547"/>
              <a:ext cx="604653" cy="52322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03</a:t>
              </a:r>
            </a:p>
          </p:txBody>
        </p:sp>
        <p:sp>
          <p:nvSpPr>
            <p:cNvPr id="23" name="文本框 2"/>
            <p:cNvSpPr txBox="1"/>
            <p:nvPr/>
          </p:nvSpPr>
          <p:spPr>
            <a:xfrm>
              <a:off x="5530142" y="3249076"/>
              <a:ext cx="76274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由圖書館網頁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6D8B877D-3287-4954-B145-3A2E6E0B1B90}"/>
              </a:ext>
            </a:extLst>
          </p:cNvPr>
          <p:cNvGrpSpPr/>
          <p:nvPr/>
        </p:nvGrpSpPr>
        <p:grpSpPr>
          <a:xfrm>
            <a:off x="3731599" y="1873293"/>
            <a:ext cx="5463731" cy="584775"/>
            <a:chOff x="4830630" y="3344992"/>
            <a:chExt cx="5463731" cy="584775"/>
          </a:xfrm>
        </p:grpSpPr>
        <p:sp>
          <p:nvSpPr>
            <p:cNvPr id="25" name="文本框 571">
              <a:extLst>
                <a:ext uri="{FF2B5EF4-FFF2-40B4-BE49-F238E27FC236}">
                  <a16:creationId xmlns:a16="http://schemas.microsoft.com/office/drawing/2014/main" id="{688B99FD-42ED-4BB9-8DEC-AD100EF57DAF}"/>
                </a:ext>
              </a:extLst>
            </p:cNvPr>
            <p:cNvSpPr txBox="1"/>
            <p:nvPr/>
          </p:nvSpPr>
          <p:spPr>
            <a:xfrm>
              <a:off x="4830630" y="3406547"/>
              <a:ext cx="604653" cy="52322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sp>
          <p:nvSpPr>
            <p:cNvPr id="19" name="文本框 2">
              <a:extLst>
                <a:ext uri="{FF2B5EF4-FFF2-40B4-BE49-F238E27FC236}">
                  <a16:creationId xmlns:a16="http://schemas.microsoft.com/office/drawing/2014/main" id="{B6F366B9-8B2D-4E4E-BA44-155B6A145A5C}"/>
                </a:ext>
              </a:extLst>
            </p:cNvPr>
            <p:cNvSpPr txBox="1"/>
            <p:nvPr/>
          </p:nvSpPr>
          <p:spPr>
            <a:xfrm>
              <a:off x="5608463" y="3344992"/>
              <a:ext cx="46858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18192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814">
        <p:random/>
      </p:transition>
    </mc:Choice>
    <mc:Fallback xmlns="">
      <p:transition advTm="10814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768F564-69E9-4B8A-A1DB-076B00A5530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859"/>
            <a:ext cx="5904000" cy="6264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6DCF680F-364D-417A-B36E-29C63983A3FF}"/>
              </a:ext>
            </a:extLst>
          </p:cNvPr>
          <p:cNvSpPr/>
          <p:nvPr/>
        </p:nvSpPr>
        <p:spPr>
          <a:xfrm>
            <a:off x="4621907" y="558035"/>
            <a:ext cx="1378014" cy="7448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6" name="文本占位符 3"/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8" name="矩形: 圆角 26"/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0" name="文本框 571"/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FDDC7829-352C-42FB-A588-22A6285ED5E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678" y="544711"/>
            <a:ext cx="5904000" cy="62640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F2783FE3-C293-48D8-8948-81CA04184C9C}"/>
              </a:ext>
            </a:extLst>
          </p:cNvPr>
          <p:cNvSpPr/>
          <p:nvPr/>
        </p:nvSpPr>
        <p:spPr>
          <a:xfrm>
            <a:off x="11033618" y="1514533"/>
            <a:ext cx="1030061" cy="7431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540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905BABBA-71C3-477E-932D-5006BA956E2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93" y="552979"/>
            <a:ext cx="5904000" cy="6264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714C98D-A5D9-42ED-BEB1-5E2D34A523D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" y="558035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DCF680F-364D-417A-B36E-29C63983A3FF}"/>
              </a:ext>
            </a:extLst>
          </p:cNvPr>
          <p:cNvSpPr/>
          <p:nvPr/>
        </p:nvSpPr>
        <p:spPr>
          <a:xfrm>
            <a:off x="403859" y="3766979"/>
            <a:ext cx="1410653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2783FE3-C293-48D8-8948-81CA04184C9C}"/>
              </a:ext>
            </a:extLst>
          </p:cNvPr>
          <p:cNvSpPr/>
          <p:nvPr/>
        </p:nvSpPr>
        <p:spPr>
          <a:xfrm>
            <a:off x="6715235" y="5346662"/>
            <a:ext cx="1030061" cy="4735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62F5B11E-54D6-478B-BE74-6B27F31DC921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6" name="文本占位符 3">
              <a:extLst>
                <a:ext uri="{FF2B5EF4-FFF2-40B4-BE49-F238E27FC236}">
                  <a16:creationId xmlns:a16="http://schemas.microsoft.com/office/drawing/2014/main" id="{402DDA22-46C0-4B0F-986C-892752E805DA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97985DA8-6D9D-4B88-98F6-7664C943CC90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8" name="矩形: 圆角 26">
                <a:extLst>
                  <a:ext uri="{FF2B5EF4-FFF2-40B4-BE49-F238E27FC236}">
                    <a16:creationId xmlns:a16="http://schemas.microsoft.com/office/drawing/2014/main" id="{CEC57A60-3414-4973-BABA-07F02423EA6A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9" name="文本框 571">
                <a:extLst>
                  <a:ext uri="{FF2B5EF4-FFF2-40B4-BE49-F238E27FC236}">
                    <a16:creationId xmlns:a16="http://schemas.microsoft.com/office/drawing/2014/main" id="{F8F08804-6BE8-45CC-BFF6-88DD824116B4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81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5BA6F05D-C943-4E43-BEDC-BE0654A5ABB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558035"/>
            <a:ext cx="5904000" cy="6264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0843EB6-FD62-4F8B-B21D-1C3853200E7D}"/>
              </a:ext>
            </a:extLst>
          </p:cNvPr>
          <p:cNvSpPr/>
          <p:nvPr/>
        </p:nvSpPr>
        <p:spPr>
          <a:xfrm>
            <a:off x="403860" y="1819392"/>
            <a:ext cx="4625340" cy="6941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52E852CE-F6ED-4EEF-847B-725BAF4037B1}"/>
              </a:ext>
            </a:extLst>
          </p:cNvPr>
          <p:cNvGrpSpPr/>
          <p:nvPr/>
        </p:nvGrpSpPr>
        <p:grpSpPr>
          <a:xfrm>
            <a:off x="6199551" y="602321"/>
            <a:ext cx="5904000" cy="6264000"/>
            <a:chOff x="6199551" y="602321"/>
            <a:chExt cx="5904000" cy="6264000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09112988-2DEE-4B08-A8C9-49C534C906FF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9551" y="602321"/>
              <a:ext cx="5904000" cy="6264000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D6E7098-347A-401A-BA63-6D65982FE4F9}"/>
                </a:ext>
              </a:extLst>
            </p:cNvPr>
            <p:cNvSpPr/>
            <p:nvPr/>
          </p:nvSpPr>
          <p:spPr>
            <a:xfrm>
              <a:off x="8190478" y="1930627"/>
              <a:ext cx="1328737" cy="47171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26" name="文本框 571">
            <a:extLst>
              <a:ext uri="{FF2B5EF4-FFF2-40B4-BE49-F238E27FC236}">
                <a16:creationId xmlns:a16="http://schemas.microsoft.com/office/drawing/2014/main" id="{F46893FB-C02E-4D70-BD83-82023AFE9D14}"/>
              </a:ext>
            </a:extLst>
          </p:cNvPr>
          <p:cNvSpPr txBox="1"/>
          <p:nvPr/>
        </p:nvSpPr>
        <p:spPr>
          <a:xfrm>
            <a:off x="9636966" y="2257559"/>
            <a:ext cx="110723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藍底白字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FD5DC1F4-F52A-4204-9CA7-DE0567B31851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1" name="文本占位符 3">
              <a:extLst>
                <a:ext uri="{FF2B5EF4-FFF2-40B4-BE49-F238E27FC236}">
                  <a16:creationId xmlns:a16="http://schemas.microsoft.com/office/drawing/2014/main" id="{D23B5EE0-67E4-4535-8F24-2F433A7B065A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ED5B4212-3018-483D-B705-C484F674F37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4" name="矩形: 圆角 26">
                <a:extLst>
                  <a:ext uri="{FF2B5EF4-FFF2-40B4-BE49-F238E27FC236}">
                    <a16:creationId xmlns:a16="http://schemas.microsoft.com/office/drawing/2014/main" id="{927EC794-2E87-4443-A2B1-ACDB8E31F506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5" name="文本框 571">
                <a:extLst>
                  <a:ext uri="{FF2B5EF4-FFF2-40B4-BE49-F238E27FC236}">
                    <a16:creationId xmlns:a16="http://schemas.microsoft.com/office/drawing/2014/main" id="{DE2ABB94-6E9B-4038-A0F6-B1DAEE845D20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39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048F37B4-0A09-4CA1-8A11-9293BB52BB07}"/>
              </a:ext>
            </a:extLst>
          </p:cNvPr>
          <p:cNvGrpSpPr/>
          <p:nvPr/>
        </p:nvGrpSpPr>
        <p:grpSpPr>
          <a:xfrm>
            <a:off x="6720797" y="2714045"/>
            <a:ext cx="3929497" cy="406438"/>
            <a:chOff x="6720797" y="2714045"/>
            <a:chExt cx="3929497" cy="406438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1D96AB3-4DAB-4171-B860-F26881C1F775}"/>
                </a:ext>
              </a:extLst>
            </p:cNvPr>
            <p:cNvSpPr/>
            <p:nvPr/>
          </p:nvSpPr>
          <p:spPr>
            <a:xfrm>
              <a:off x="6720797" y="2714045"/>
              <a:ext cx="123050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HyRead</a:t>
              </a:r>
              <a:endPara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C0DF5F2C-D2EE-408A-A0C0-41C1EC0110E1}"/>
                </a:ext>
              </a:extLst>
            </p:cNvPr>
            <p:cNvSpPr/>
            <p:nvPr/>
          </p:nvSpPr>
          <p:spPr>
            <a:xfrm>
              <a:off x="8388136" y="2751151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輸入電子書平台名稱</a:t>
              </a:r>
              <a:endParaRPr lang="zh-TW" altLang="en-US" dirty="0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A843BF78-3096-4C2E-BBC2-2EF4B8B5E010}"/>
              </a:ext>
            </a:extLst>
          </p:cNvPr>
          <p:cNvSpPr/>
          <p:nvPr/>
        </p:nvSpPr>
        <p:spPr>
          <a:xfrm>
            <a:off x="10818442" y="2592648"/>
            <a:ext cx="1040235" cy="61212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24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A0D77248-7B55-4FFE-AB3D-37A1D1DCF69E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2" name="文本占位符 3">
              <a:extLst>
                <a:ext uri="{FF2B5EF4-FFF2-40B4-BE49-F238E27FC236}">
                  <a16:creationId xmlns:a16="http://schemas.microsoft.com/office/drawing/2014/main" id="{CA1A3672-2471-4E99-9ADE-D720202588CD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A6BA6BA4-4D25-495D-BE1D-FB4703B8595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4" name="矩形: 圆角 26">
                <a:extLst>
                  <a:ext uri="{FF2B5EF4-FFF2-40B4-BE49-F238E27FC236}">
                    <a16:creationId xmlns:a16="http://schemas.microsoft.com/office/drawing/2014/main" id="{36BF5E5F-F2A1-4243-B834-68D46BAF5A28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5" name="文本框 571">
                <a:extLst>
                  <a:ext uri="{FF2B5EF4-FFF2-40B4-BE49-F238E27FC236}">
                    <a16:creationId xmlns:a16="http://schemas.microsoft.com/office/drawing/2014/main" id="{A783D489-360A-4D15-B696-5EE05BD078DF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40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E037C89-DE49-41A0-9639-B02342B0CD9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00" y="566928"/>
            <a:ext cx="5904000" cy="6264000"/>
          </a:xfrm>
          <a:prstGeom prst="rect">
            <a:avLst/>
          </a:prstGeom>
        </p:spPr>
      </p:pic>
      <p:grpSp>
        <p:nvGrpSpPr>
          <p:cNvPr id="20" name="群組 19">
            <a:extLst>
              <a:ext uri="{FF2B5EF4-FFF2-40B4-BE49-F238E27FC236}">
                <a16:creationId xmlns:a16="http://schemas.microsoft.com/office/drawing/2014/main" id="{F6E2ACC4-0709-43DB-90CC-D3E54B77232B}"/>
              </a:ext>
            </a:extLst>
          </p:cNvPr>
          <p:cNvGrpSpPr/>
          <p:nvPr/>
        </p:nvGrpSpPr>
        <p:grpSpPr>
          <a:xfrm>
            <a:off x="6213751" y="566928"/>
            <a:ext cx="5904000" cy="6264000"/>
            <a:chOff x="212706" y="643255"/>
            <a:chExt cx="5904000" cy="6264000"/>
          </a:xfrm>
        </p:grpSpPr>
        <p:pic>
          <p:nvPicPr>
            <p:cNvPr id="26" name="圖片 25">
              <a:extLst>
                <a:ext uri="{FF2B5EF4-FFF2-40B4-BE49-F238E27FC236}">
                  <a16:creationId xmlns:a16="http://schemas.microsoft.com/office/drawing/2014/main" id="{1A1D9DF5-3A06-4639-ABF8-480194736149}"/>
                </a:ext>
              </a:extLst>
            </p:cNvPr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06" y="643255"/>
              <a:ext cx="5904000" cy="6264000"/>
            </a:xfrm>
            <a:prstGeom prst="rect">
              <a:avLst/>
            </a:prstGeom>
          </p:spPr>
        </p:pic>
        <p:sp>
          <p:nvSpPr>
            <p:cNvPr id="27" name="圖說文字: 向上箭號 26">
              <a:extLst>
                <a:ext uri="{FF2B5EF4-FFF2-40B4-BE49-F238E27FC236}">
                  <a16:creationId xmlns:a16="http://schemas.microsoft.com/office/drawing/2014/main" id="{7B80F758-706C-479D-A9AC-B78B03A45661}"/>
                </a:ext>
              </a:extLst>
            </p:cNvPr>
            <p:cNvSpPr/>
            <p:nvPr/>
          </p:nvSpPr>
          <p:spPr>
            <a:xfrm>
              <a:off x="574363" y="3775255"/>
              <a:ext cx="3282151" cy="1822745"/>
            </a:xfrm>
            <a:prstGeom prst="upArrowCallou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SIP</a:t>
              </a: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帳號密碼</a:t>
              </a: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35BB39BC-FD64-4F57-8E3D-A2A39DEDE2FC}"/>
              </a:ext>
            </a:extLst>
          </p:cNvPr>
          <p:cNvSpPr/>
          <p:nvPr/>
        </p:nvSpPr>
        <p:spPr>
          <a:xfrm>
            <a:off x="8856581" y="3698928"/>
            <a:ext cx="872197" cy="402850"/>
          </a:xfrm>
          <a:prstGeom prst="rect">
            <a:avLst/>
          </a:prstGeom>
          <a:noFill/>
          <a:ln w="38100">
            <a:solidFill>
              <a:srgbClr val="005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639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7ED97446-305F-4A13-9492-F0EEC53A415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00" y="443778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id="{6FA5AF16-DE3D-4484-91BD-8ADB4B8ADAA5}"/>
              </a:ext>
            </a:extLst>
          </p:cNvPr>
          <p:cNvGrpSpPr/>
          <p:nvPr/>
        </p:nvGrpSpPr>
        <p:grpSpPr>
          <a:xfrm>
            <a:off x="133980" y="566928"/>
            <a:ext cx="5904000" cy="6264000"/>
            <a:chOff x="6269066" y="653147"/>
            <a:chExt cx="5904000" cy="626400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F8A3DC4D-ACA6-4CCA-97F3-DE0812A1F27D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9066" y="653147"/>
              <a:ext cx="5904000" cy="6264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0C77E37-D7C6-47F7-8198-0B7838C965D0}"/>
                </a:ext>
              </a:extLst>
            </p:cNvPr>
            <p:cNvSpPr/>
            <p:nvPr/>
          </p:nvSpPr>
          <p:spPr>
            <a:xfrm>
              <a:off x="8556771" y="3917659"/>
              <a:ext cx="1249959" cy="461394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A0564BA6-2ABA-4FE5-9E99-3E6515176A40}"/>
              </a:ext>
            </a:extLst>
          </p:cNvPr>
          <p:cNvGrpSpPr/>
          <p:nvPr/>
        </p:nvGrpSpPr>
        <p:grpSpPr>
          <a:xfrm>
            <a:off x="6321918" y="3698928"/>
            <a:ext cx="5736102" cy="1738079"/>
            <a:chOff x="361315" y="3429000"/>
            <a:chExt cx="5435069" cy="1854200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B16DCB1-D9DE-48C6-978B-0F77A268CBD0}"/>
                </a:ext>
              </a:extLst>
            </p:cNvPr>
            <p:cNvSpPr/>
            <p:nvPr/>
          </p:nvSpPr>
          <p:spPr>
            <a:xfrm>
              <a:off x="361315" y="3976914"/>
              <a:ext cx="5435069" cy="1306286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4" name="箭號: 向下 23">
              <a:extLst>
                <a:ext uri="{FF2B5EF4-FFF2-40B4-BE49-F238E27FC236}">
                  <a16:creationId xmlns:a16="http://schemas.microsoft.com/office/drawing/2014/main" id="{8EA442A6-D6A6-4DEA-B17F-E00B57FD1610}"/>
                </a:ext>
              </a:extLst>
            </p:cNvPr>
            <p:cNvSpPr/>
            <p:nvPr/>
          </p:nvSpPr>
          <p:spPr>
            <a:xfrm>
              <a:off x="3208609" y="3895919"/>
              <a:ext cx="429950" cy="84413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F0E26ED-FD4E-47E1-A0EE-5A45E47BEA25}"/>
                </a:ext>
              </a:extLst>
            </p:cNvPr>
            <p:cNvSpPr/>
            <p:nvPr/>
          </p:nvSpPr>
          <p:spPr>
            <a:xfrm>
              <a:off x="2523447" y="3429000"/>
              <a:ext cx="2261777" cy="6523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點網址進入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666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A7CB65F-B570-496A-8FC6-5AB5C611697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6" y="590432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984A92F-06D4-4526-BF9F-EF1F75A82D86}"/>
              </a:ext>
            </a:extLst>
          </p:cNvPr>
          <p:cNvSpPr/>
          <p:nvPr/>
        </p:nvSpPr>
        <p:spPr>
          <a:xfrm>
            <a:off x="5223691" y="618863"/>
            <a:ext cx="649858" cy="4912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D091D91-7296-4563-8C2B-5B3EF743015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37" y="479309"/>
            <a:ext cx="5904000" cy="6264000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AF03E64F-18B1-4EFD-98DC-4F44023DFAAA}"/>
              </a:ext>
            </a:extLst>
          </p:cNvPr>
          <p:cNvSpPr/>
          <p:nvPr/>
        </p:nvSpPr>
        <p:spPr>
          <a:xfrm>
            <a:off x="8609620" y="1026033"/>
            <a:ext cx="1157231" cy="49796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070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E98AAC8-EE10-4378-9984-A3786888CA1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" y="552979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sp>
        <p:nvSpPr>
          <p:cNvPr id="22" name="圖說文字: 向上箭號 21">
            <a:extLst>
              <a:ext uri="{FF2B5EF4-FFF2-40B4-BE49-F238E27FC236}">
                <a16:creationId xmlns:a16="http://schemas.microsoft.com/office/drawing/2014/main" id="{EED0F198-880C-481A-A280-049CE7E7EBDA}"/>
              </a:ext>
            </a:extLst>
          </p:cNvPr>
          <p:cNvSpPr/>
          <p:nvPr/>
        </p:nvSpPr>
        <p:spPr>
          <a:xfrm>
            <a:off x="480060" y="3684979"/>
            <a:ext cx="3282151" cy="1822745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F978315-4BB8-4C10-A255-9064ED2843B2}"/>
              </a:ext>
            </a:extLst>
          </p:cNvPr>
          <p:cNvSpPr/>
          <p:nvPr/>
        </p:nvSpPr>
        <p:spPr>
          <a:xfrm>
            <a:off x="2791663" y="3243825"/>
            <a:ext cx="812928" cy="4912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ADC4FE6-6A4C-402A-93E5-1B9C5EF23C3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343" y="544712"/>
            <a:ext cx="5904000" cy="6264000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A7D29A1E-DBBC-4E94-863D-7D0717C3B86F}"/>
              </a:ext>
            </a:extLst>
          </p:cNvPr>
          <p:cNvSpPr/>
          <p:nvPr/>
        </p:nvSpPr>
        <p:spPr>
          <a:xfrm>
            <a:off x="6537177" y="3203681"/>
            <a:ext cx="1427379" cy="5313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03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B14D6E78-2C06-46A2-AD67-A62305F0E85A}"/>
              </a:ext>
            </a:extLst>
          </p:cNvPr>
          <p:cNvGrpSpPr/>
          <p:nvPr/>
        </p:nvGrpSpPr>
        <p:grpSpPr>
          <a:xfrm>
            <a:off x="192000" y="552979"/>
            <a:ext cx="5904000" cy="6264000"/>
            <a:chOff x="192000" y="552979"/>
            <a:chExt cx="5904000" cy="6264000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DE13066E-068A-4087-BEB1-656F7D2D4C40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00" y="552979"/>
              <a:ext cx="5904000" cy="6264000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457369E-5286-4D48-9898-1F0FDAF6ACCC}"/>
                </a:ext>
              </a:extLst>
            </p:cNvPr>
            <p:cNvSpPr/>
            <p:nvPr/>
          </p:nvSpPr>
          <p:spPr>
            <a:xfrm>
              <a:off x="446976" y="5790715"/>
              <a:ext cx="2286000" cy="45422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947463DE-2D54-4EEC-94DD-0E674A182C1E}"/>
              </a:ext>
            </a:extLst>
          </p:cNvPr>
          <p:cNvGrpSpPr/>
          <p:nvPr/>
        </p:nvGrpSpPr>
        <p:grpSpPr>
          <a:xfrm>
            <a:off x="6172200" y="493776"/>
            <a:ext cx="5904000" cy="6264000"/>
            <a:chOff x="6172200" y="493776"/>
            <a:chExt cx="5904000" cy="6264000"/>
          </a:xfrm>
        </p:grpSpPr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39CAEA22-1B8A-40B1-A18E-9A0B4667DBE7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2200" y="493776"/>
              <a:ext cx="5904000" cy="6264000"/>
            </a:xfrm>
            <a:prstGeom prst="rect">
              <a:avLst/>
            </a:prstGeom>
          </p:spPr>
        </p:pic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73F16ED-0F0A-435F-9EB5-57A7AAF3F258}"/>
                </a:ext>
              </a:extLst>
            </p:cNvPr>
            <p:cNvSpPr/>
            <p:nvPr/>
          </p:nvSpPr>
          <p:spPr>
            <a:xfrm>
              <a:off x="6456837" y="855804"/>
              <a:ext cx="2461876" cy="45422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DB60CD1A-B352-4BBC-B52D-B1783BBE5811}"/>
              </a:ext>
            </a:extLst>
          </p:cNvPr>
          <p:cNvSpPr/>
          <p:nvPr/>
        </p:nvSpPr>
        <p:spPr>
          <a:xfrm>
            <a:off x="6456837" y="4988958"/>
            <a:ext cx="2594398" cy="4542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805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>
            <a:extLst>
              <a:ext uri="{FF2B5EF4-FFF2-40B4-BE49-F238E27FC236}">
                <a16:creationId xmlns:a16="http://schemas.microsoft.com/office/drawing/2014/main" id="{6B09A978-568A-4535-8BAB-84A8E48AD1D8}"/>
              </a:ext>
            </a:extLst>
          </p:cNvPr>
          <p:cNvGrpSpPr/>
          <p:nvPr/>
        </p:nvGrpSpPr>
        <p:grpSpPr>
          <a:xfrm>
            <a:off x="98121" y="506488"/>
            <a:ext cx="5904000" cy="6264000"/>
            <a:chOff x="98121" y="506488"/>
            <a:chExt cx="5904000" cy="626400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36AC1A6C-DE04-48E4-A11C-9E3384FAD41C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21" y="506488"/>
              <a:ext cx="5904000" cy="6264000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E9C8CD0-CC1A-474D-A731-FECF547E51FA}"/>
                </a:ext>
              </a:extLst>
            </p:cNvPr>
            <p:cNvSpPr/>
            <p:nvPr/>
          </p:nvSpPr>
          <p:spPr>
            <a:xfrm>
              <a:off x="257281" y="1225341"/>
              <a:ext cx="2594398" cy="45422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7E4885F-A167-4947-BAE0-90656FF95B3B}"/>
              </a:ext>
            </a:extLst>
          </p:cNvPr>
          <p:cNvSpPr/>
          <p:nvPr/>
        </p:nvSpPr>
        <p:spPr>
          <a:xfrm>
            <a:off x="5078531" y="481870"/>
            <a:ext cx="923590" cy="4573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DC0DD9C8-2414-4CCC-853D-22B21523BF1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81870"/>
            <a:ext cx="5904000" cy="6264000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320DB307-804B-4BC1-A406-6ABEE0ED5C02}"/>
              </a:ext>
            </a:extLst>
          </p:cNvPr>
          <p:cNvSpPr/>
          <p:nvPr/>
        </p:nvSpPr>
        <p:spPr>
          <a:xfrm>
            <a:off x="8437957" y="3385183"/>
            <a:ext cx="1958028" cy="23397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>
            <a:extLst>
              <a:ext uri="{FF2B5EF4-FFF2-40B4-BE49-F238E27FC236}">
                <a16:creationId xmlns:a16="http://schemas.microsoft.com/office/drawing/2014/main" id="{AFE1ADF9-3E8F-4CC1-BA98-B1BD0B03F06E}"/>
              </a:ext>
            </a:extLst>
          </p:cNvPr>
          <p:cNvSpPr/>
          <p:nvPr/>
        </p:nvSpPr>
        <p:spPr>
          <a:xfrm>
            <a:off x="8437957" y="3385183"/>
            <a:ext cx="1236130" cy="431443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355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5D0270D-DC71-425E-AFD1-B9EBBCD12B9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500824"/>
            <a:ext cx="5904000" cy="6264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C506D3A-85DB-45C9-8773-D01038B8E91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704" y="493776"/>
            <a:ext cx="5904000" cy="6264000"/>
          </a:xfrm>
          <a:prstGeom prst="rect">
            <a:avLst/>
          </a:prstGeom>
        </p:spPr>
      </p:pic>
      <p:grpSp>
        <p:nvGrpSpPr>
          <p:cNvPr id="9" name="群組 8">
            <a:extLst>
              <a:ext uri="{FF2B5EF4-FFF2-40B4-BE49-F238E27FC236}">
                <a16:creationId xmlns:a16="http://schemas.microsoft.com/office/drawing/2014/main" id="{5E949177-79FA-4662-9EB1-C2B0374A33CF}"/>
              </a:ext>
            </a:extLst>
          </p:cNvPr>
          <p:cNvGrpSpPr/>
          <p:nvPr/>
        </p:nvGrpSpPr>
        <p:grpSpPr>
          <a:xfrm>
            <a:off x="625248" y="1351722"/>
            <a:ext cx="5258717" cy="4793046"/>
            <a:chOff x="625248" y="1351722"/>
            <a:chExt cx="5258717" cy="4793046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B34F7ED-6CEC-429E-B541-9091162B96E8}"/>
                </a:ext>
              </a:extLst>
            </p:cNvPr>
            <p:cNvSpPr/>
            <p:nvPr/>
          </p:nvSpPr>
          <p:spPr>
            <a:xfrm>
              <a:off x="2679380" y="1351722"/>
              <a:ext cx="3204585" cy="479304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圖說文字: 向右箭號 7">
              <a:extLst>
                <a:ext uri="{FF2B5EF4-FFF2-40B4-BE49-F238E27FC236}">
                  <a16:creationId xmlns:a16="http://schemas.microsoft.com/office/drawing/2014/main" id="{CB692D53-2C4E-45F1-9503-C5994EC42032}"/>
                </a:ext>
              </a:extLst>
            </p:cNvPr>
            <p:cNvSpPr/>
            <p:nvPr/>
          </p:nvSpPr>
          <p:spPr>
            <a:xfrm>
              <a:off x="625248" y="3008243"/>
              <a:ext cx="2054132" cy="1417983"/>
            </a:xfrm>
            <a:prstGeom prst="right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0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分類</a:t>
              </a:r>
            </a:p>
          </p:txBody>
        </p:sp>
      </p:grpSp>
      <p:sp>
        <p:nvSpPr>
          <p:cNvPr id="10" name="橢圓 9">
            <a:extLst>
              <a:ext uri="{FF2B5EF4-FFF2-40B4-BE49-F238E27FC236}">
                <a16:creationId xmlns:a16="http://schemas.microsoft.com/office/drawing/2014/main" id="{329B9716-4722-4DF1-B595-158DAFC175E3}"/>
              </a:ext>
            </a:extLst>
          </p:cNvPr>
          <p:cNvSpPr/>
          <p:nvPr/>
        </p:nvSpPr>
        <p:spPr>
          <a:xfrm>
            <a:off x="2902226" y="4174435"/>
            <a:ext cx="1616765" cy="397565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CC6C631-0859-48F1-ADD4-164F3D2AD86F}"/>
              </a:ext>
            </a:extLst>
          </p:cNvPr>
          <p:cNvSpPr/>
          <p:nvPr/>
        </p:nvSpPr>
        <p:spPr>
          <a:xfrm>
            <a:off x="10084904" y="1232452"/>
            <a:ext cx="522458" cy="31805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053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7FD0BE1C-C3AA-4B34-8038-66E5D683D65A}"/>
              </a:ext>
            </a:extLst>
          </p:cNvPr>
          <p:cNvGrpSpPr/>
          <p:nvPr/>
        </p:nvGrpSpPr>
        <p:grpSpPr>
          <a:xfrm>
            <a:off x="17046" y="566928"/>
            <a:ext cx="5904000" cy="6264000"/>
            <a:chOff x="-138548" y="529992"/>
            <a:chExt cx="5904000" cy="6264000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EA132AD5-B556-4E48-A704-A8752ECDCFE5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48" y="529992"/>
              <a:ext cx="5904000" cy="6264000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E8D2794-AC1E-4B91-9EDD-18241B4A12B7}"/>
                </a:ext>
              </a:extLst>
            </p:cNvPr>
            <p:cNvSpPr/>
            <p:nvPr/>
          </p:nvSpPr>
          <p:spPr>
            <a:xfrm>
              <a:off x="1363563" y="1300163"/>
              <a:ext cx="3179862" cy="412908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橢圓 5">
            <a:extLst>
              <a:ext uri="{FF2B5EF4-FFF2-40B4-BE49-F238E27FC236}">
                <a16:creationId xmlns:a16="http://schemas.microsoft.com/office/drawing/2014/main" id="{08BB1FFA-9AE1-4471-BA44-702458FE30F6}"/>
              </a:ext>
            </a:extLst>
          </p:cNvPr>
          <p:cNvSpPr/>
          <p:nvPr/>
        </p:nvSpPr>
        <p:spPr>
          <a:xfrm>
            <a:off x="1554480" y="1700213"/>
            <a:ext cx="2446020" cy="585787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DDC17E5-D77F-4722-B34A-44A6D02A447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797" y="603370"/>
            <a:ext cx="5904000" cy="6264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EC22746-2D00-44F0-930C-A8F5BE13AA00}"/>
              </a:ext>
            </a:extLst>
          </p:cNvPr>
          <p:cNvSpPr/>
          <p:nvPr/>
        </p:nvSpPr>
        <p:spPr>
          <a:xfrm>
            <a:off x="6472238" y="4029075"/>
            <a:ext cx="2657475" cy="257175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848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BA4EB9B2-812A-4EF5-A64D-54141E70569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" y="594000"/>
            <a:ext cx="5904000" cy="6264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9F40B975-7BC0-4CC0-A66C-BD3E842FA8D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422" y="552979"/>
            <a:ext cx="5904000" cy="6264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B31DB16-C8F1-4C90-AC50-8480009CECF8}"/>
              </a:ext>
            </a:extLst>
          </p:cNvPr>
          <p:cNvSpPr/>
          <p:nvPr/>
        </p:nvSpPr>
        <p:spPr>
          <a:xfrm>
            <a:off x="7858539" y="5393635"/>
            <a:ext cx="742122" cy="35780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967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D4DEDB3-E01D-4AD1-8756-B387EE93A1F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604708"/>
            <a:ext cx="5904000" cy="6264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55B6C83-7812-4835-8FBF-31461900258D}"/>
              </a:ext>
            </a:extLst>
          </p:cNvPr>
          <p:cNvSpPr/>
          <p:nvPr/>
        </p:nvSpPr>
        <p:spPr>
          <a:xfrm>
            <a:off x="2114550" y="4729610"/>
            <a:ext cx="2286000" cy="27101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BDA8545-89F0-41D0-92A0-E8BA9ABD8E7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551" y="594000"/>
            <a:ext cx="5904000" cy="6264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9F30B8D7-7AAB-46B6-8BB5-B02CC2034C14}"/>
              </a:ext>
            </a:extLst>
          </p:cNvPr>
          <p:cNvSpPr/>
          <p:nvPr/>
        </p:nvSpPr>
        <p:spPr>
          <a:xfrm>
            <a:off x="6865551" y="3021497"/>
            <a:ext cx="2286000" cy="61212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564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D977DBF-2F1D-4BB8-BD6D-F6EFD61DAE7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7" y="529992"/>
            <a:ext cx="5904000" cy="6264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912B6BD3-03EE-47E6-B524-5AF507423B07}"/>
              </a:ext>
            </a:extLst>
          </p:cNvPr>
          <p:cNvSpPr/>
          <p:nvPr/>
        </p:nvSpPr>
        <p:spPr>
          <a:xfrm>
            <a:off x="5340626" y="506488"/>
            <a:ext cx="665682" cy="54672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89A987E-FAB7-4843-9633-3FEA1518362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95" y="493776"/>
            <a:ext cx="5904000" cy="62640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9EDBF0C3-DECA-4F01-9A9F-84416B9807C6}"/>
              </a:ext>
            </a:extLst>
          </p:cNvPr>
          <p:cNvSpPr/>
          <p:nvPr/>
        </p:nvSpPr>
        <p:spPr>
          <a:xfrm>
            <a:off x="8594034" y="1573288"/>
            <a:ext cx="1133062" cy="40128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654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4652AAF-7764-48AA-AE2B-569D305A4A2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" y="566928"/>
            <a:ext cx="5904000" cy="6264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981EC653-AA05-4CC2-B0EE-1C5AA5DCD8B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046" y="297000"/>
            <a:ext cx="5904000" cy="62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3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768F564-69E9-4B8A-A1DB-076B00A5530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859"/>
            <a:ext cx="5904000" cy="6264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6DCF680F-364D-417A-B36E-29C63983A3FF}"/>
              </a:ext>
            </a:extLst>
          </p:cNvPr>
          <p:cNvSpPr/>
          <p:nvPr/>
        </p:nvSpPr>
        <p:spPr>
          <a:xfrm>
            <a:off x="4621907" y="558035"/>
            <a:ext cx="1378014" cy="7448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6" name="文本占位符 3"/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8" name="矩形: 圆角 26"/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0" name="文本框 571"/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FDDC7829-352C-42FB-A588-22A6285ED5E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678" y="544711"/>
            <a:ext cx="5904000" cy="62640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F2783FE3-C293-48D8-8948-81CA04184C9C}"/>
              </a:ext>
            </a:extLst>
          </p:cNvPr>
          <p:cNvSpPr/>
          <p:nvPr/>
        </p:nvSpPr>
        <p:spPr>
          <a:xfrm>
            <a:off x="11033618" y="1514533"/>
            <a:ext cx="1030061" cy="7431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080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9897452C-8702-412C-B12F-CABDEEEAE7D4}"/>
              </a:ext>
            </a:extLst>
          </p:cNvPr>
          <p:cNvGrpSpPr/>
          <p:nvPr/>
        </p:nvGrpSpPr>
        <p:grpSpPr>
          <a:xfrm>
            <a:off x="82296" y="653147"/>
            <a:ext cx="11770660" cy="5796836"/>
            <a:chOff x="82296" y="653147"/>
            <a:chExt cx="11770660" cy="5796836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296" y="653147"/>
              <a:ext cx="11770660" cy="5796836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DCF680F-364D-417A-B36E-29C63983A3FF}"/>
                </a:ext>
              </a:extLst>
            </p:cNvPr>
            <p:cNvSpPr/>
            <p:nvPr/>
          </p:nvSpPr>
          <p:spPr>
            <a:xfrm>
              <a:off x="1255215" y="4160938"/>
              <a:ext cx="7184110" cy="61212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02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8152517-3BF3-4C31-82FC-E8E08C149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" y="615996"/>
            <a:ext cx="12048185" cy="6177996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59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82B772E0-9BF1-45C9-974B-729E69EB06B1}"/>
              </a:ext>
            </a:extLst>
          </p:cNvPr>
          <p:cNvGrpSpPr/>
          <p:nvPr/>
        </p:nvGrpSpPr>
        <p:grpSpPr>
          <a:xfrm>
            <a:off x="1275794" y="3540919"/>
            <a:ext cx="3226530" cy="374596"/>
            <a:chOff x="1275794" y="3540919"/>
            <a:chExt cx="3226530" cy="374596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48A6CEB-8CF0-420E-B8F0-2128356BA05E}"/>
                </a:ext>
              </a:extLst>
            </p:cNvPr>
            <p:cNvSpPr/>
            <p:nvPr/>
          </p:nvSpPr>
          <p:spPr>
            <a:xfrm>
              <a:off x="1275794" y="3540919"/>
              <a:ext cx="13372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HyRead</a:t>
              </a:r>
              <a:endPara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3DEF308-A09B-4EC4-BB6C-81EC11A4FA2F}"/>
                </a:ext>
              </a:extLst>
            </p:cNvPr>
            <p:cNvSpPr/>
            <p:nvPr/>
          </p:nvSpPr>
          <p:spPr>
            <a:xfrm>
              <a:off x="2240166" y="3546183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輸入電子書平台名稱</a:t>
              </a:r>
              <a:endParaRPr lang="zh-TW" altLang="en-US" dirty="0"/>
            </a:p>
          </p:txBody>
        </p:sp>
      </p:grpSp>
      <p:sp>
        <p:nvSpPr>
          <p:cNvPr id="21" name="文本框 571">
            <a:extLst>
              <a:ext uri="{FF2B5EF4-FFF2-40B4-BE49-F238E27FC236}">
                <a16:creationId xmlns:a16="http://schemas.microsoft.com/office/drawing/2014/main" id="{37D5C3BE-D461-494E-AB7E-465082079211}"/>
              </a:ext>
            </a:extLst>
          </p:cNvPr>
          <p:cNvSpPr txBox="1"/>
          <p:nvPr/>
        </p:nvSpPr>
        <p:spPr>
          <a:xfrm>
            <a:off x="5157245" y="3127151"/>
            <a:ext cx="110723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藍底白字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4A5B1320-5AE4-4765-8C6A-01F214C45FA7}"/>
              </a:ext>
            </a:extLst>
          </p:cNvPr>
          <p:cNvSpPr/>
          <p:nvPr/>
        </p:nvSpPr>
        <p:spPr>
          <a:xfrm>
            <a:off x="3940262" y="2701180"/>
            <a:ext cx="1124124" cy="51172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CB857922-BFBC-41F4-AF89-697A2324F263}"/>
              </a:ext>
            </a:extLst>
          </p:cNvPr>
          <p:cNvSpPr/>
          <p:nvPr/>
        </p:nvSpPr>
        <p:spPr>
          <a:xfrm>
            <a:off x="6719582" y="3500602"/>
            <a:ext cx="696286" cy="414913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4DBCC481-7713-488A-8F77-739F09C38249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7" name="文本占位符 3">
              <a:extLst>
                <a:ext uri="{FF2B5EF4-FFF2-40B4-BE49-F238E27FC236}">
                  <a16:creationId xmlns:a16="http://schemas.microsoft.com/office/drawing/2014/main" id="{1FAB6730-CCA8-4187-9542-C5513B10891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0F18840B-9D20-40B9-8542-220F95502CE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9" name="矩形: 圆角 26">
                <a:extLst>
                  <a:ext uri="{FF2B5EF4-FFF2-40B4-BE49-F238E27FC236}">
                    <a16:creationId xmlns:a16="http://schemas.microsoft.com/office/drawing/2014/main" id="{27E0AEDD-D3B5-43A0-8B50-90517276BD0E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0" name="文本框 571">
                <a:extLst>
                  <a:ext uri="{FF2B5EF4-FFF2-40B4-BE49-F238E27FC236}">
                    <a16:creationId xmlns:a16="http://schemas.microsoft.com/office/drawing/2014/main" id="{A0C949E0-A838-4359-8121-17F06AEFD0F8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8284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2530">
        <p:random/>
      </p:transition>
    </mc:Choice>
    <mc:Fallback xmlns="">
      <p:transition advTm="1253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" grpId="0" animBg="1"/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AB48898-4208-4788-A204-4C0F5595F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02859"/>
            <a:ext cx="11376659" cy="6124620"/>
          </a:xfrm>
          <a:prstGeom prst="rect">
            <a:avLst/>
          </a:prstGeom>
        </p:spPr>
      </p:pic>
      <p:sp>
        <p:nvSpPr>
          <p:cNvPr id="3" name="圖說文字: 向上箭號 2">
            <a:extLst>
              <a:ext uri="{FF2B5EF4-FFF2-40B4-BE49-F238E27FC236}">
                <a16:creationId xmlns:a16="http://schemas.microsoft.com/office/drawing/2014/main" id="{7B01982A-1D88-4ECF-8ADA-61C13267A56F}"/>
              </a:ext>
            </a:extLst>
          </p:cNvPr>
          <p:cNvSpPr/>
          <p:nvPr/>
        </p:nvSpPr>
        <p:spPr>
          <a:xfrm>
            <a:off x="6727804" y="3621266"/>
            <a:ext cx="3282151" cy="1822745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60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3724987-3060-491C-B2DC-CE368F9FC399}"/>
              </a:ext>
            </a:extLst>
          </p:cNvPr>
          <p:cNvSpPr/>
          <p:nvPr/>
        </p:nvSpPr>
        <p:spPr>
          <a:xfrm>
            <a:off x="8565160" y="3212983"/>
            <a:ext cx="645952" cy="4082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2E52E87B-BE10-42C9-9128-702EA729747D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B89D1CA6-C3A1-47C1-8C3C-4BE4770EEC57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B485F77A-3C5D-4DB0-B721-D9EE27B356A4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4557C971-E505-4E55-B61E-78360C5871FE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E0EED20F-8042-4029-9ED2-4A593B29CB00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89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639BE15-855B-4FAD-AEEE-0FFB0D730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314" y="634236"/>
            <a:ext cx="11419205" cy="5968113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46F6979C-FFBC-41E3-A79F-3A5D5B777F86}"/>
              </a:ext>
            </a:extLst>
          </p:cNvPr>
          <p:cNvGrpSpPr/>
          <p:nvPr/>
        </p:nvGrpSpPr>
        <p:grpSpPr>
          <a:xfrm>
            <a:off x="1257545" y="2962934"/>
            <a:ext cx="6243185" cy="1519948"/>
            <a:chOff x="1753300" y="3731560"/>
            <a:chExt cx="5555718" cy="1519948"/>
          </a:xfrm>
        </p:grpSpPr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F503AA53-7454-4D04-BD04-6759C029BD88}"/>
                </a:ext>
              </a:extLst>
            </p:cNvPr>
            <p:cNvSpPr/>
            <p:nvPr/>
          </p:nvSpPr>
          <p:spPr>
            <a:xfrm>
              <a:off x="1753300" y="4244830"/>
              <a:ext cx="5142396" cy="1006678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A50234E4-D740-416A-A590-F119F853E85D}"/>
                </a:ext>
              </a:extLst>
            </p:cNvPr>
            <p:cNvGrpSpPr/>
            <p:nvPr/>
          </p:nvGrpSpPr>
          <p:grpSpPr>
            <a:xfrm>
              <a:off x="5047241" y="3731560"/>
              <a:ext cx="2261777" cy="1311052"/>
              <a:chOff x="4476789" y="2542103"/>
              <a:chExt cx="2261777" cy="1311052"/>
            </a:xfrm>
          </p:grpSpPr>
          <p:sp>
            <p:nvSpPr>
              <p:cNvPr id="9" name="箭號: 向下 8">
                <a:extLst>
                  <a:ext uri="{FF2B5EF4-FFF2-40B4-BE49-F238E27FC236}">
                    <a16:creationId xmlns:a16="http://schemas.microsoft.com/office/drawing/2014/main" id="{B34587A9-F6F7-459F-A78F-DBE08AE92E1E}"/>
                  </a:ext>
                </a:extLst>
              </p:cNvPr>
              <p:cNvSpPr/>
              <p:nvPr/>
            </p:nvSpPr>
            <p:spPr>
              <a:xfrm>
                <a:off x="5161951" y="3009022"/>
                <a:ext cx="429950" cy="844133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8364D13F-2A79-4DBC-867A-DD3C8688453F}"/>
                  </a:ext>
                </a:extLst>
              </p:cNvPr>
              <p:cNvSpPr/>
              <p:nvPr/>
            </p:nvSpPr>
            <p:spPr>
              <a:xfrm>
                <a:off x="4476789" y="2542103"/>
                <a:ext cx="2261777" cy="6523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點網址進入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61</a:t>
            </a:r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43842E74-E6EB-4C16-A8E3-504FD582E0E5}"/>
              </a:ext>
            </a:extLst>
          </p:cNvPr>
          <p:cNvGrpSpPr/>
          <p:nvPr/>
        </p:nvGrpSpPr>
        <p:grpSpPr>
          <a:xfrm>
            <a:off x="625248" y="45577"/>
            <a:ext cx="9770737" cy="612126"/>
            <a:chOff x="598804" y="45577"/>
            <a:chExt cx="7991123" cy="612126"/>
          </a:xfrm>
        </p:grpSpPr>
        <p:sp>
          <p:nvSpPr>
            <p:cNvPr id="21" name="文本占位符 3">
              <a:extLst>
                <a:ext uri="{FF2B5EF4-FFF2-40B4-BE49-F238E27FC236}">
                  <a16:creationId xmlns:a16="http://schemas.microsoft.com/office/drawing/2014/main" id="{4DE87799-047F-4588-ACE1-323A025C9B01}"/>
                </a:ext>
              </a:extLst>
            </p:cNvPr>
            <p:cNvSpPr txBox="1"/>
            <p:nvPr/>
          </p:nvSpPr>
          <p:spPr>
            <a:xfrm>
              <a:off x="695108" y="45577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F702187D-C8D2-42F3-A005-5A2EF8031A40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3" name="矩形: 圆角 26">
                <a:extLst>
                  <a:ext uri="{FF2B5EF4-FFF2-40B4-BE49-F238E27FC236}">
                    <a16:creationId xmlns:a16="http://schemas.microsoft.com/office/drawing/2014/main" id="{785B455A-54AE-4712-8848-ABFAF0EDCA84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4" name="文本框 571">
                <a:extLst>
                  <a:ext uri="{FF2B5EF4-FFF2-40B4-BE49-F238E27FC236}">
                    <a16:creationId xmlns:a16="http://schemas.microsoft.com/office/drawing/2014/main" id="{0D78B4BF-D31F-43BA-B5CB-D432819D7C2C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9088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2034">
        <p:random/>
      </p:transition>
    </mc:Choice>
    <mc:Fallback xmlns="">
      <p:transition advTm="1203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15812BA-BEA6-490D-9904-1780D28EC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20" y="579246"/>
            <a:ext cx="11622813" cy="6278753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62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3E3F8BF-B56C-4B42-A0E1-D8D6E7BBF4B4}"/>
              </a:ext>
            </a:extLst>
          </p:cNvPr>
          <p:cNvSpPr/>
          <p:nvPr/>
        </p:nvSpPr>
        <p:spPr>
          <a:xfrm>
            <a:off x="4549873" y="570052"/>
            <a:ext cx="503648" cy="25603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5A2EB79B-882A-42A2-BC1E-1B6104FAA360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98D112B0-CDC1-4638-9AAB-D059D52E8023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61A8F573-9388-4F9C-97DD-D332873F4F3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0" name="矩形: 圆角 26">
                <a:extLst>
                  <a:ext uri="{FF2B5EF4-FFF2-40B4-BE49-F238E27FC236}">
                    <a16:creationId xmlns:a16="http://schemas.microsoft.com/office/drawing/2014/main" id="{C3633B29-36EC-4670-8FFD-DD6816A5FF36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1" name="文本框 571">
                <a:extLst>
                  <a:ext uri="{FF2B5EF4-FFF2-40B4-BE49-F238E27FC236}">
                    <a16:creationId xmlns:a16="http://schemas.microsoft.com/office/drawing/2014/main" id="{8FDA159D-B7C2-4F8B-A959-FB981CC8157C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786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9717">
        <p:random/>
      </p:transition>
    </mc:Choice>
    <mc:Fallback xmlns="">
      <p:transition advTm="9717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B8A3878A-8D80-4916-9C01-396473D3A211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2E15C188-AE23-4982-8E0F-14778D5E0175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07541538-5307-441B-BB77-A2EBB71ACB0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AC354571-A8FF-4E3A-AEB7-824FF91BB803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1E0481C1-4278-4D14-80D6-4B2FF9976E53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9CAA6434-2690-497B-8126-E6781A0A84A5}"/>
              </a:ext>
            </a:extLst>
          </p:cNvPr>
          <p:cNvGrpSpPr/>
          <p:nvPr/>
        </p:nvGrpSpPr>
        <p:grpSpPr>
          <a:xfrm>
            <a:off x="411480" y="674359"/>
            <a:ext cx="11054802" cy="5880684"/>
            <a:chOff x="411480" y="674359"/>
            <a:chExt cx="11054802" cy="5880684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CE2F710-B4B2-4467-8D63-FA94C3D0A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" y="674359"/>
              <a:ext cx="11054802" cy="5880684"/>
            </a:xfrm>
            <a:prstGeom prst="rect">
              <a:avLst/>
            </a:prstGeom>
          </p:spPr>
        </p:pic>
        <p:sp>
          <p:nvSpPr>
            <p:cNvPr id="20" name="圖說文字: 向上箭號 19">
              <a:extLst>
                <a:ext uri="{FF2B5EF4-FFF2-40B4-BE49-F238E27FC236}">
                  <a16:creationId xmlns:a16="http://schemas.microsoft.com/office/drawing/2014/main" id="{7F49E315-650F-4FA5-B8DA-3B86BF81AAAD}"/>
                </a:ext>
              </a:extLst>
            </p:cNvPr>
            <p:cNvSpPr/>
            <p:nvPr/>
          </p:nvSpPr>
          <p:spPr>
            <a:xfrm>
              <a:off x="4546666" y="3998770"/>
              <a:ext cx="3282151" cy="1822745"/>
            </a:xfrm>
            <a:prstGeom prst="upArrowCallou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SIP</a:t>
              </a: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帳號密碼</a:t>
              </a:r>
            </a:p>
          </p:txBody>
        </p:sp>
      </p:grpSp>
      <p:sp>
        <p:nvSpPr>
          <p:cNvPr id="6" name="橢圓 5">
            <a:extLst>
              <a:ext uri="{FF2B5EF4-FFF2-40B4-BE49-F238E27FC236}">
                <a16:creationId xmlns:a16="http://schemas.microsoft.com/office/drawing/2014/main" id="{2521931C-D897-4B97-937C-D912F0F08FDA}"/>
              </a:ext>
            </a:extLst>
          </p:cNvPr>
          <p:cNvSpPr/>
          <p:nvPr/>
        </p:nvSpPr>
        <p:spPr>
          <a:xfrm>
            <a:off x="4798502" y="3998770"/>
            <a:ext cx="755009" cy="422228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822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B8A3878A-8D80-4916-9C01-396473D3A211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2E15C188-AE23-4982-8E0F-14778D5E0175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07541538-5307-441B-BB77-A2EBB71ACB0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AC354571-A8FF-4E3A-AEB7-824FF91BB803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1E0481C1-4278-4D14-80D6-4B2FF9976E53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CFFC2C5A-014C-4B71-BB11-5835AD7B5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544712"/>
            <a:ext cx="11865221" cy="6205406"/>
          </a:xfrm>
          <a:prstGeom prst="rect">
            <a:avLst/>
          </a:prstGeom>
        </p:spPr>
      </p:pic>
      <p:grpSp>
        <p:nvGrpSpPr>
          <p:cNvPr id="20" name="群組 19">
            <a:extLst>
              <a:ext uri="{FF2B5EF4-FFF2-40B4-BE49-F238E27FC236}">
                <a16:creationId xmlns:a16="http://schemas.microsoft.com/office/drawing/2014/main" id="{84778CD6-7125-4DC8-9628-7DD7C1AF7AD7}"/>
              </a:ext>
            </a:extLst>
          </p:cNvPr>
          <p:cNvGrpSpPr/>
          <p:nvPr/>
        </p:nvGrpSpPr>
        <p:grpSpPr>
          <a:xfrm>
            <a:off x="6468428" y="493776"/>
            <a:ext cx="4572952" cy="835086"/>
            <a:chOff x="824525" y="895231"/>
            <a:chExt cx="5098103" cy="807734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D704B7D-D194-4F34-8F0C-86C49B8F76FD}"/>
                </a:ext>
              </a:extLst>
            </p:cNvPr>
            <p:cNvSpPr/>
            <p:nvPr/>
          </p:nvSpPr>
          <p:spPr>
            <a:xfrm>
              <a:off x="824525" y="1298280"/>
              <a:ext cx="5098103" cy="40468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 w="0"/>
                <a:solidFill>
                  <a:srgbClr val="FF388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4" name="圖說文字: 向下箭號 23">
              <a:extLst>
                <a:ext uri="{FF2B5EF4-FFF2-40B4-BE49-F238E27FC236}">
                  <a16:creationId xmlns:a16="http://schemas.microsoft.com/office/drawing/2014/main" id="{0BC3FC97-3D6C-4DB1-9544-74B405230E52}"/>
                </a:ext>
              </a:extLst>
            </p:cNvPr>
            <p:cNvSpPr/>
            <p:nvPr/>
          </p:nvSpPr>
          <p:spPr>
            <a:xfrm>
              <a:off x="3747189" y="895231"/>
              <a:ext cx="1617785" cy="411062"/>
            </a:xfrm>
            <a:prstGeom prst="down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都可借</a:t>
              </a: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430D3A50-1BA9-4286-88E8-82BFB0C4F48D}"/>
              </a:ext>
            </a:extLst>
          </p:cNvPr>
          <p:cNvSpPr/>
          <p:nvPr/>
        </p:nvSpPr>
        <p:spPr>
          <a:xfrm>
            <a:off x="2323750" y="515620"/>
            <a:ext cx="1451138" cy="2286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50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89C99D4A-4C85-4D6E-A2C5-4344EC1A1EC3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AA987580-44BD-47CF-8D4F-AE7915B0D1D6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10FDC5CE-A4EB-4956-AD4D-88F62235528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022E31DD-191E-4C3A-87EA-464C518BEEFB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6FFAAC1A-8033-43DA-8BCC-9BA55B8A33F9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6" name="圖片 5">
            <a:extLst>
              <a:ext uri="{FF2B5EF4-FFF2-40B4-BE49-F238E27FC236}">
                <a16:creationId xmlns:a16="http://schemas.microsoft.com/office/drawing/2014/main" id="{1A73FE1B-1911-4A1A-B742-DC3A8A39C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566928"/>
            <a:ext cx="11912850" cy="6264760"/>
          </a:xfrm>
          <a:prstGeom prst="rect">
            <a:avLst/>
          </a:prstGeom>
        </p:spPr>
      </p:pic>
      <p:sp>
        <p:nvSpPr>
          <p:cNvPr id="7" name="橢圓 6">
            <a:extLst>
              <a:ext uri="{FF2B5EF4-FFF2-40B4-BE49-F238E27FC236}">
                <a16:creationId xmlns:a16="http://schemas.microsoft.com/office/drawing/2014/main" id="{325F5531-2F17-4A43-8F28-277AA9543AEE}"/>
              </a:ext>
            </a:extLst>
          </p:cNvPr>
          <p:cNvSpPr/>
          <p:nvPr/>
        </p:nvSpPr>
        <p:spPr>
          <a:xfrm>
            <a:off x="6283353" y="872455"/>
            <a:ext cx="822121" cy="44461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F16377-D1EF-40C9-841D-87AA00697AE6}"/>
              </a:ext>
            </a:extLst>
          </p:cNvPr>
          <p:cNvSpPr/>
          <p:nvPr/>
        </p:nvSpPr>
        <p:spPr>
          <a:xfrm>
            <a:off x="5251508" y="1409350"/>
            <a:ext cx="1275127" cy="16358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B8CF4172-CC02-4127-A609-CF8DBC69E525}"/>
              </a:ext>
            </a:extLst>
          </p:cNvPr>
          <p:cNvSpPr/>
          <p:nvPr/>
        </p:nvSpPr>
        <p:spPr>
          <a:xfrm>
            <a:off x="5251508" y="2751589"/>
            <a:ext cx="1031845" cy="226503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62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65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4E38B1B6-B739-41D4-8AB9-839C57B7A3DE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0" name="文本占位符 3">
              <a:extLst>
                <a:ext uri="{FF2B5EF4-FFF2-40B4-BE49-F238E27FC236}">
                  <a16:creationId xmlns:a16="http://schemas.microsoft.com/office/drawing/2014/main" id="{3FA0CB1C-1CE9-44D4-9CD8-EBAD62BE42C6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8275F337-1AD9-4F08-92E6-749FC938E811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2" name="矩形: 圆角 26">
                <a:extLst>
                  <a:ext uri="{FF2B5EF4-FFF2-40B4-BE49-F238E27FC236}">
                    <a16:creationId xmlns:a16="http://schemas.microsoft.com/office/drawing/2014/main" id="{FD8B15DB-BBE0-42DB-8ECB-7E540581C29E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3" name="文本框 571">
                <a:extLst>
                  <a:ext uri="{FF2B5EF4-FFF2-40B4-BE49-F238E27FC236}">
                    <a16:creationId xmlns:a16="http://schemas.microsoft.com/office/drawing/2014/main" id="{F348B7F4-4AAD-4102-BB26-0DAEFE2D03FC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A6B463AD-0119-48F0-9BC9-BEA1BDF1E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738367"/>
            <a:ext cx="12027408" cy="5760362"/>
          </a:xfrm>
          <a:prstGeom prst="rect">
            <a:avLst/>
          </a:prstGeom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8E327B6B-43B7-471B-95E0-E4B1D87D49E4}"/>
              </a:ext>
            </a:extLst>
          </p:cNvPr>
          <p:cNvGrpSpPr/>
          <p:nvPr/>
        </p:nvGrpSpPr>
        <p:grpSpPr>
          <a:xfrm>
            <a:off x="1224793" y="688809"/>
            <a:ext cx="2286000" cy="863154"/>
            <a:chOff x="1224793" y="688809"/>
            <a:chExt cx="2286000" cy="863154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F5C75F0-8BC0-467A-AFC5-803DB1917E18}"/>
                </a:ext>
              </a:extLst>
            </p:cNvPr>
            <p:cNvSpPr/>
            <p:nvPr/>
          </p:nvSpPr>
          <p:spPr>
            <a:xfrm>
              <a:off x="1224793" y="1149292"/>
              <a:ext cx="2286000" cy="402671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191594B7-9547-4A37-B733-368000319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66207" y="688809"/>
              <a:ext cx="1463167" cy="518205"/>
            </a:xfrm>
            <a:prstGeom prst="rect">
              <a:avLst/>
            </a:prstGeom>
          </p:spPr>
        </p:pic>
      </p:grpSp>
      <p:sp>
        <p:nvSpPr>
          <p:cNvPr id="8" name="橢圓 7">
            <a:extLst>
              <a:ext uri="{FF2B5EF4-FFF2-40B4-BE49-F238E27FC236}">
                <a16:creationId xmlns:a16="http://schemas.microsoft.com/office/drawing/2014/main" id="{2B339B97-CA93-445A-8A1F-3C30A07BCB7A}"/>
              </a:ext>
            </a:extLst>
          </p:cNvPr>
          <p:cNvSpPr/>
          <p:nvPr/>
        </p:nvSpPr>
        <p:spPr>
          <a:xfrm>
            <a:off x="2114025" y="1285091"/>
            <a:ext cx="469783" cy="19976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138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FDC046EC-3D70-4CA1-AA6C-598120BE1A32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AA0AB407-6A28-4BE6-80F8-103F18DD5EF1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BD010E0A-1E02-4379-83E1-315F53D018D8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D6D28512-0CD9-4260-91C7-EBFCB330E086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2DF2A5DB-8571-4272-97F8-A5A4B4E21139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6" name="圖片 5">
            <a:extLst>
              <a:ext uri="{FF2B5EF4-FFF2-40B4-BE49-F238E27FC236}">
                <a16:creationId xmlns:a16="http://schemas.microsoft.com/office/drawing/2014/main" id="{51F31E61-849A-4E52-80C0-88F2A8FC4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12" y="566928"/>
            <a:ext cx="11188575" cy="6291072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69B3178-341D-449D-A77C-F694562B5669}"/>
              </a:ext>
            </a:extLst>
          </p:cNvPr>
          <p:cNvSpPr/>
          <p:nvPr/>
        </p:nvSpPr>
        <p:spPr>
          <a:xfrm>
            <a:off x="4152550" y="2718033"/>
            <a:ext cx="1392573" cy="2265028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317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69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F55937CC-5DB1-4375-91BC-A3529373B20B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F6C7AF40-7E46-408B-8E0D-6CCEFE81438B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194D66B3-F55B-4FA3-A346-BDF7F35E23A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B8E5FDEB-C322-49F7-A4DE-0CAAF7393383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447FA550-00D5-4312-9520-AACBB5850787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D422A512-FC7C-4F67-81DB-7BD2C735D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14" y="515620"/>
            <a:ext cx="11473471" cy="634011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C88088D-31C3-42B5-828C-B7BC85C9B901}"/>
              </a:ext>
            </a:extLst>
          </p:cNvPr>
          <p:cNvSpPr/>
          <p:nvPr/>
        </p:nvSpPr>
        <p:spPr>
          <a:xfrm>
            <a:off x="8154099" y="2810312"/>
            <a:ext cx="2241886" cy="304520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圖說文字: 向上箭號 7">
            <a:extLst>
              <a:ext uri="{FF2B5EF4-FFF2-40B4-BE49-F238E27FC236}">
                <a16:creationId xmlns:a16="http://schemas.microsoft.com/office/drawing/2014/main" id="{3B7191AD-A2D8-48F6-9A2A-BD3B7B38A57B}"/>
              </a:ext>
            </a:extLst>
          </p:cNvPr>
          <p:cNvSpPr/>
          <p:nvPr/>
        </p:nvSpPr>
        <p:spPr>
          <a:xfrm>
            <a:off x="8213834" y="5855516"/>
            <a:ext cx="2122415" cy="864066"/>
          </a:xfrm>
          <a:prstGeom prst="up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只要有書都可借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591ADFAE-CF49-43DF-BE16-6FE9462A7793}"/>
              </a:ext>
            </a:extLst>
          </p:cNvPr>
          <p:cNvSpPr/>
          <p:nvPr/>
        </p:nvSpPr>
        <p:spPr>
          <a:xfrm>
            <a:off x="8464492" y="3655936"/>
            <a:ext cx="1560352" cy="370780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256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69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A79B7800-77BF-45BD-A6D5-B6C062847D16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C138B6E1-1D46-4A5F-8716-22C0C2FFFD71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0DF543CE-5D09-4275-BECA-752400232126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68F5970E-1DED-422A-A4B6-33FB50B8BE85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220A28D4-61EF-45C2-AF7E-CD4625ACEDE5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6" name="圖片 5">
            <a:extLst>
              <a:ext uri="{FF2B5EF4-FFF2-40B4-BE49-F238E27FC236}">
                <a16:creationId xmlns:a16="http://schemas.microsoft.com/office/drawing/2014/main" id="{96C8088D-A65D-486D-9565-869F1E455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" y="1018886"/>
            <a:ext cx="5849166" cy="413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5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74579DD9-02EF-4BC9-A652-31F0501F5CCD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A41C07BC-D00F-4DC3-9CF9-CB06C2825E0B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2E6B3399-9F16-4172-9075-ECD2616378CB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0" name="矩形: 圆角 26">
                <a:extLst>
                  <a:ext uri="{FF2B5EF4-FFF2-40B4-BE49-F238E27FC236}">
                    <a16:creationId xmlns:a16="http://schemas.microsoft.com/office/drawing/2014/main" id="{2F86CCDF-C67A-41B8-8B67-D8D11E44A86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1" name="文本框 571">
                <a:extLst>
                  <a:ext uri="{FF2B5EF4-FFF2-40B4-BE49-F238E27FC236}">
                    <a16:creationId xmlns:a16="http://schemas.microsoft.com/office/drawing/2014/main" id="{7C58187C-A14E-4549-A96A-93611B59CEE5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64B83218-9C81-4D4D-819C-AFB33D224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88" y="608339"/>
            <a:ext cx="11026213" cy="603334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A3B1344-6E3A-48B3-A532-189EEAB1940A}"/>
              </a:ext>
            </a:extLst>
          </p:cNvPr>
          <p:cNvSpPr/>
          <p:nvPr/>
        </p:nvSpPr>
        <p:spPr>
          <a:xfrm>
            <a:off x="742999" y="1124125"/>
            <a:ext cx="1572362" cy="267608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DBEFA463-A1E9-4C91-87D9-37AB906E1177}"/>
              </a:ext>
            </a:extLst>
          </p:cNvPr>
          <p:cNvSpPr/>
          <p:nvPr/>
        </p:nvSpPr>
        <p:spPr>
          <a:xfrm>
            <a:off x="830509" y="1191237"/>
            <a:ext cx="1387805" cy="51172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23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72</a:t>
            </a: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DC597869-8816-4932-BDD6-6EE45A83C772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30" name="文本占位符 3">
              <a:extLst>
                <a:ext uri="{FF2B5EF4-FFF2-40B4-BE49-F238E27FC236}">
                  <a16:creationId xmlns:a16="http://schemas.microsoft.com/office/drawing/2014/main" id="{67E83F5D-20F3-449D-B6C7-F1C47032ED13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30024609-C764-40C9-ABA7-A3558DC6FAE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32" name="矩形: 圆角 26">
                <a:extLst>
                  <a:ext uri="{FF2B5EF4-FFF2-40B4-BE49-F238E27FC236}">
                    <a16:creationId xmlns:a16="http://schemas.microsoft.com/office/drawing/2014/main" id="{851E0AE3-3E90-4EC8-ABAD-69539FC708C5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3" name="文本框 571">
                <a:extLst>
                  <a:ext uri="{FF2B5EF4-FFF2-40B4-BE49-F238E27FC236}">
                    <a16:creationId xmlns:a16="http://schemas.microsoft.com/office/drawing/2014/main" id="{39628119-907E-4ED8-9202-4B583EC31405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939A4017-A955-4D9E-9552-185C1F42F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38" y="634236"/>
            <a:ext cx="11090323" cy="6223764"/>
          </a:xfrm>
          <a:prstGeom prst="rect">
            <a:avLst/>
          </a:prstGeom>
        </p:spPr>
      </p:pic>
      <p:sp>
        <p:nvSpPr>
          <p:cNvPr id="3" name="橢圓 2">
            <a:extLst>
              <a:ext uri="{FF2B5EF4-FFF2-40B4-BE49-F238E27FC236}">
                <a16:creationId xmlns:a16="http://schemas.microsoft.com/office/drawing/2014/main" id="{4A89DEE1-6F61-4E2B-A06A-26705D7BFFF4}"/>
              </a:ext>
            </a:extLst>
          </p:cNvPr>
          <p:cNvSpPr/>
          <p:nvPr/>
        </p:nvSpPr>
        <p:spPr>
          <a:xfrm>
            <a:off x="1031846" y="1753299"/>
            <a:ext cx="1560352" cy="52850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026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53">
        <p:random/>
      </p:transition>
    </mc:Choice>
    <mc:Fallback xmlns="">
      <p:transition advTm="7053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25" name="群組 24"/>
          <p:cNvGrpSpPr/>
          <p:nvPr/>
        </p:nvGrpSpPr>
        <p:grpSpPr>
          <a:xfrm>
            <a:off x="2594628" y="754748"/>
            <a:ext cx="6863697" cy="5761335"/>
            <a:chOff x="5328303" y="353561"/>
            <a:chExt cx="6863697" cy="5761335"/>
          </a:xfrm>
        </p:grpSpPr>
        <p:sp>
          <p:nvSpPr>
            <p:cNvPr id="26" name="標題 1"/>
            <p:cNvSpPr txBox="1">
              <a:spLocks/>
            </p:cNvSpPr>
            <p:nvPr/>
          </p:nvSpPr>
          <p:spPr>
            <a:xfrm>
              <a:off x="5328303" y="353561"/>
              <a:ext cx="6863697" cy="114300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j-cs"/>
                </a:rPr>
                <a:t>借閱方便簡單：行動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j-cs"/>
                </a:rPr>
                <a:t>/PC 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j-cs"/>
                </a:rPr>
                <a:t>借閱</a:t>
              </a:r>
              <a:endPara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endParaRPr>
            </a:p>
          </p:txBody>
        </p:sp>
        <p:pic>
          <p:nvPicPr>
            <p:cNvPr id="27" name="Picture 2" descr="C:\Users\12764\Desktop\2015-03-04_180801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48300" y="1155546"/>
              <a:ext cx="6421315" cy="4959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74186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62AE2C05-3F98-42C7-A1CC-866DAB1F9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65" y="837975"/>
            <a:ext cx="10589670" cy="518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6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F4B1157B-EC21-4B20-AB69-CA6B00522A6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495" y="595378"/>
            <a:ext cx="5904000" cy="61200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88BAD95F-C1A3-4631-8311-CA6C8D63AC7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2" y="630936"/>
            <a:ext cx="5904000" cy="6120000"/>
          </a:xfrm>
          <a:prstGeom prst="rect">
            <a:avLst/>
          </a:prstGeom>
        </p:spPr>
      </p:pic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BB635147-AA88-41B8-9AC3-113BFBF9A948}"/>
              </a:ext>
            </a:extLst>
          </p:cNvPr>
          <p:cNvGrpSpPr/>
          <p:nvPr/>
        </p:nvGrpSpPr>
        <p:grpSpPr>
          <a:xfrm>
            <a:off x="542422" y="142622"/>
            <a:ext cx="7705122" cy="612126"/>
            <a:chOff x="542422" y="142622"/>
            <a:chExt cx="7705122" cy="612126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29209" y="137971"/>
            <a:ext cx="485775" cy="388620"/>
            <a:chOff x="-5715" y="127635"/>
            <a:chExt cx="485775" cy="388620"/>
          </a:xfrm>
        </p:grpSpPr>
        <p:sp>
          <p:nvSpPr>
            <p:cNvPr id="14" name="矩形 13"/>
            <p:cNvSpPr/>
            <p:nvPr/>
          </p:nvSpPr>
          <p:spPr>
            <a:xfrm>
              <a:off x="-5715" y="127635"/>
              <a:ext cx="367030" cy="388620"/>
            </a:xfrm>
            <a:prstGeom prst="rect">
              <a:avLst/>
            </a:prstGeom>
            <a:gradFill>
              <a:gsLst>
                <a:gs pos="0">
                  <a:srgbClr val="012D86"/>
                </a:gs>
                <a:gs pos="100000">
                  <a:srgbClr val="0E2557"/>
                </a:gs>
              </a:gsLst>
              <a:lin ang="5400000" scaled="0"/>
            </a:gra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85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397E9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03860" y="127635"/>
              <a:ext cx="76200" cy="387985"/>
            </a:xfrm>
            <a:prstGeom prst="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852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397E9E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756E740-BB8B-42DF-9C1B-D80C210CADD7}"/>
              </a:ext>
            </a:extLst>
          </p:cNvPr>
          <p:cNvSpPr/>
          <p:nvPr/>
        </p:nvSpPr>
        <p:spPr>
          <a:xfrm>
            <a:off x="3853543" y="1138335"/>
            <a:ext cx="2024743" cy="3638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1D33FC-3F21-42D1-8BEB-BC70CE9D6315}"/>
              </a:ext>
            </a:extLst>
          </p:cNvPr>
          <p:cNvSpPr/>
          <p:nvPr/>
        </p:nvSpPr>
        <p:spPr>
          <a:xfrm>
            <a:off x="6970358" y="940847"/>
            <a:ext cx="1107996" cy="369332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輸入健行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840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9B0FB74-D305-431C-94B8-54316CA8E13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71557"/>
            <a:ext cx="5904000" cy="6120000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6A93161A-620F-4226-8641-1465465F0DD8}"/>
              </a:ext>
            </a:extLst>
          </p:cNvPr>
          <p:cNvSpPr/>
          <p:nvPr/>
        </p:nvSpPr>
        <p:spPr>
          <a:xfrm>
            <a:off x="164592" y="1576873"/>
            <a:ext cx="5741686" cy="61212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A2ADA1D6-CEDD-4326-A932-DA4D83B4DA07}"/>
              </a:ext>
            </a:extLst>
          </p:cNvPr>
          <p:cNvSpPr/>
          <p:nvPr/>
        </p:nvSpPr>
        <p:spPr>
          <a:xfrm>
            <a:off x="5019869" y="1665779"/>
            <a:ext cx="718458" cy="36829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10E3624-DF09-42F1-9855-0B51E5EA0612}"/>
              </a:ext>
            </a:extLst>
          </p:cNvPr>
          <p:cNvSpPr/>
          <p:nvPr/>
        </p:nvSpPr>
        <p:spPr>
          <a:xfrm>
            <a:off x="2505858" y="5930145"/>
            <a:ext cx="3335105" cy="61212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26E46051-7496-4A79-8879-47A71A19A54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592" y="689227"/>
            <a:ext cx="5904000" cy="6120000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13CB2764-F617-487F-86E2-E723F0067E09}"/>
              </a:ext>
            </a:extLst>
          </p:cNvPr>
          <p:cNvSpPr/>
          <p:nvPr/>
        </p:nvSpPr>
        <p:spPr>
          <a:xfrm>
            <a:off x="6399833" y="3425494"/>
            <a:ext cx="3481285" cy="61212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C9ACF4D-1F75-4E00-B483-6AC9D7960889}"/>
              </a:ext>
            </a:extLst>
          </p:cNvPr>
          <p:cNvSpPr/>
          <p:nvPr/>
        </p:nvSpPr>
        <p:spPr>
          <a:xfrm>
            <a:off x="10434890" y="4037620"/>
            <a:ext cx="1212979" cy="50530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8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7" grpId="0" animBg="1"/>
      <p:bldP spid="3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>
            <a:extLst>
              <a:ext uri="{FF2B5EF4-FFF2-40B4-BE49-F238E27FC236}">
                <a16:creationId xmlns:a16="http://schemas.microsoft.com/office/drawing/2014/main" id="{EAFAC78E-6372-46EB-9339-3245ADFFA81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108" y="525956"/>
            <a:ext cx="5904000" cy="6120000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6829FB97-8A5E-4A56-B7C9-9376845CCB0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" y="611185"/>
            <a:ext cx="5904000" cy="6120000"/>
          </a:xfrm>
          <a:prstGeom prst="rect">
            <a:avLst/>
          </a:prstGeom>
        </p:spPr>
      </p:pic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16" name="圖說文字: 向上箭號 15">
            <a:extLst>
              <a:ext uri="{FF2B5EF4-FFF2-40B4-BE49-F238E27FC236}">
                <a16:creationId xmlns:a16="http://schemas.microsoft.com/office/drawing/2014/main" id="{793A6712-64BE-4A5A-8622-3A79D5D5DD80}"/>
              </a:ext>
            </a:extLst>
          </p:cNvPr>
          <p:cNvSpPr/>
          <p:nvPr/>
        </p:nvSpPr>
        <p:spPr>
          <a:xfrm>
            <a:off x="3085075" y="1946613"/>
            <a:ext cx="2637822" cy="1434054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22" name="橢圓 21">
            <a:extLst>
              <a:ext uri="{FF2B5EF4-FFF2-40B4-BE49-F238E27FC236}">
                <a16:creationId xmlns:a16="http://schemas.microsoft.com/office/drawing/2014/main" id="{7FDBA2CD-FC2E-4FD8-A107-D5196C1F9249}"/>
              </a:ext>
            </a:extLst>
          </p:cNvPr>
          <p:cNvSpPr/>
          <p:nvPr/>
        </p:nvSpPr>
        <p:spPr>
          <a:xfrm>
            <a:off x="164592" y="2957804"/>
            <a:ext cx="596271" cy="42775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>
            <a:extLst>
              <a:ext uri="{FF2B5EF4-FFF2-40B4-BE49-F238E27FC236}">
                <a16:creationId xmlns:a16="http://schemas.microsoft.com/office/drawing/2014/main" id="{2B1D1DCA-1F4B-40FF-8FB6-31C442E2FBF1}"/>
              </a:ext>
            </a:extLst>
          </p:cNvPr>
          <p:cNvSpPr/>
          <p:nvPr/>
        </p:nvSpPr>
        <p:spPr>
          <a:xfrm>
            <a:off x="1800808" y="3407933"/>
            <a:ext cx="2500356" cy="519911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>
            <a:extLst>
              <a:ext uri="{FF2B5EF4-FFF2-40B4-BE49-F238E27FC236}">
                <a16:creationId xmlns:a16="http://schemas.microsoft.com/office/drawing/2014/main" id="{C6A75A0C-4FCB-4B39-9803-EABD858E705D}"/>
              </a:ext>
            </a:extLst>
          </p:cNvPr>
          <p:cNvSpPr/>
          <p:nvPr/>
        </p:nvSpPr>
        <p:spPr>
          <a:xfrm>
            <a:off x="7704808" y="3247053"/>
            <a:ext cx="2686384" cy="68079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926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  <p:bldP spid="27" grpId="0" animBg="1"/>
      <p:bldP spid="2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935CB718-9629-46E9-8154-1C5FACF2396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1923"/>
            <a:ext cx="5904000" cy="6120000"/>
          </a:xfrm>
          <a:prstGeom prst="rect">
            <a:avLst/>
          </a:prstGeom>
        </p:spPr>
      </p:pic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1AEE608-7289-48EC-BFE9-5B51A047B786}"/>
              </a:ext>
            </a:extLst>
          </p:cNvPr>
          <p:cNvSpPr/>
          <p:nvPr/>
        </p:nvSpPr>
        <p:spPr>
          <a:xfrm>
            <a:off x="396239" y="4040155"/>
            <a:ext cx="2440267" cy="419878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8A15BAF4-7E43-42CA-9E93-8205E620BB2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210" y="671557"/>
            <a:ext cx="5904000" cy="6120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AA17F33A-B65E-49F8-B0B2-C189DE7EA975}"/>
              </a:ext>
            </a:extLst>
          </p:cNvPr>
          <p:cNvSpPr/>
          <p:nvPr/>
        </p:nvSpPr>
        <p:spPr>
          <a:xfrm>
            <a:off x="6096000" y="1450596"/>
            <a:ext cx="5799210" cy="52893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>
            <a:extLst>
              <a:ext uri="{FF2B5EF4-FFF2-40B4-BE49-F238E27FC236}">
                <a16:creationId xmlns:a16="http://schemas.microsoft.com/office/drawing/2014/main" id="{64F24A67-8817-4A5B-B21B-DFF9F282EF32}"/>
              </a:ext>
            </a:extLst>
          </p:cNvPr>
          <p:cNvSpPr/>
          <p:nvPr/>
        </p:nvSpPr>
        <p:spPr>
          <a:xfrm>
            <a:off x="9613783" y="1450596"/>
            <a:ext cx="2181138" cy="52893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84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8685D6F-E14A-4523-BE0E-FC3F88D2AF9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4" y="678356"/>
            <a:ext cx="5904000" cy="6120000"/>
          </a:xfrm>
          <a:prstGeom prst="rect">
            <a:avLst/>
          </a:prstGeom>
        </p:spPr>
      </p:pic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1AEE608-7289-48EC-BFE9-5B51A047B786}"/>
              </a:ext>
            </a:extLst>
          </p:cNvPr>
          <p:cNvSpPr/>
          <p:nvPr/>
        </p:nvSpPr>
        <p:spPr>
          <a:xfrm>
            <a:off x="176553" y="5083727"/>
            <a:ext cx="1941044" cy="168880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3669061-0256-4748-9D1A-D44B3FF57D6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553" y="638547"/>
            <a:ext cx="5904000" cy="6120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66AFC255-15D7-499C-AA74-0FB56D523490}"/>
              </a:ext>
            </a:extLst>
          </p:cNvPr>
          <p:cNvSpPr/>
          <p:nvPr/>
        </p:nvSpPr>
        <p:spPr>
          <a:xfrm>
            <a:off x="9100335" y="6006517"/>
            <a:ext cx="2884217" cy="5620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94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67136251-D20F-464C-B3A9-8B465E643A6D}"/>
              </a:ext>
            </a:extLst>
          </p:cNvPr>
          <p:cNvGrpSpPr/>
          <p:nvPr/>
        </p:nvGrpSpPr>
        <p:grpSpPr>
          <a:xfrm>
            <a:off x="82296" y="558966"/>
            <a:ext cx="5904000" cy="6120000"/>
            <a:chOff x="82296" y="558966"/>
            <a:chExt cx="5904000" cy="61200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289A8FFF-F464-4EDE-A841-8D5DAEA71DAA}"/>
                </a:ext>
              </a:extLst>
            </p:cNvPr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96" y="558966"/>
              <a:ext cx="5904000" cy="6120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91D2B82-4FA0-46A3-BC2D-A92898C4CE12}"/>
                </a:ext>
              </a:extLst>
            </p:cNvPr>
            <p:cNvSpPr/>
            <p:nvPr/>
          </p:nvSpPr>
          <p:spPr>
            <a:xfrm>
              <a:off x="1658967" y="4974679"/>
              <a:ext cx="4255272" cy="1133513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13CB17B-E98D-4164-80B6-B8EE6933D7A3}"/>
              </a:ext>
            </a:extLst>
          </p:cNvPr>
          <p:cNvSpPr/>
          <p:nvPr/>
        </p:nvSpPr>
        <p:spPr>
          <a:xfrm>
            <a:off x="4226767" y="5122505"/>
            <a:ext cx="1576874" cy="33590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6E6C053A-040F-4494-9CFC-523606DE481D}"/>
              </a:ext>
            </a:extLst>
          </p:cNvPr>
          <p:cNvGrpSpPr/>
          <p:nvPr/>
        </p:nvGrpSpPr>
        <p:grpSpPr>
          <a:xfrm>
            <a:off x="6204737" y="558966"/>
            <a:ext cx="5904000" cy="6120000"/>
            <a:chOff x="6204737" y="558966"/>
            <a:chExt cx="5904000" cy="6120000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FEEC5334-1DCA-4D37-B581-3B5C0CA8F67D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4737" y="558966"/>
              <a:ext cx="5904000" cy="6120000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24B384E-7CF2-437C-B3C7-F1365CFD3832}"/>
                </a:ext>
              </a:extLst>
            </p:cNvPr>
            <p:cNvSpPr/>
            <p:nvPr/>
          </p:nvSpPr>
          <p:spPr>
            <a:xfrm>
              <a:off x="6953819" y="2583343"/>
              <a:ext cx="4622988" cy="1921545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3" name="橢圓 22">
            <a:extLst>
              <a:ext uri="{FF2B5EF4-FFF2-40B4-BE49-F238E27FC236}">
                <a16:creationId xmlns:a16="http://schemas.microsoft.com/office/drawing/2014/main" id="{1EFBCEE6-BFF2-4A5D-AF3B-043B4C455E99}"/>
              </a:ext>
            </a:extLst>
          </p:cNvPr>
          <p:cNvSpPr/>
          <p:nvPr/>
        </p:nvSpPr>
        <p:spPr>
          <a:xfrm>
            <a:off x="9160778" y="3766657"/>
            <a:ext cx="2177782" cy="654341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639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32963F8-5337-4D5B-9A44-09F28677DA6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45542"/>
            <a:ext cx="5904000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50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127495" y="3232914"/>
            <a:ext cx="646070" cy="6461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椭圆 11"/>
          <p:cNvSpPr/>
          <p:nvPr/>
        </p:nvSpPr>
        <p:spPr>
          <a:xfrm>
            <a:off x="1777166" y="3738466"/>
            <a:ext cx="764747" cy="7648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175591" y="2863893"/>
            <a:ext cx="366322" cy="36636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753159" y="3208741"/>
            <a:ext cx="553704" cy="55377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/>
          <p:cNvSpPr/>
          <p:nvPr/>
        </p:nvSpPr>
        <p:spPr>
          <a:xfrm>
            <a:off x="9677152" y="2880648"/>
            <a:ext cx="366322" cy="36636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9781445" y="4014000"/>
            <a:ext cx="312292" cy="312333"/>
            <a:chOff x="304800" y="673100"/>
            <a:chExt cx="4000500" cy="4000500"/>
          </a:xfrm>
          <a:solidFill>
            <a:schemeClr val="accent5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3348932" y="5087847"/>
            <a:ext cx="5925780" cy="107721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更多雲端閱讀豐富功能 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等您親自來體驗 </a:t>
            </a:r>
          </a:p>
        </p:txBody>
      </p:sp>
      <p:pic>
        <p:nvPicPr>
          <p:cNvPr id="6" name="圖片 5">
            <a:hlinkClick r:id="rId3"/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358" y="787780"/>
            <a:ext cx="2520000" cy="10790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圖片 6">
            <a:hlinkClick r:id="rId5"/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054530" y="787780"/>
            <a:ext cx="2520000" cy="108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圖片 7">
            <a:hlinkClick r:id="rId7"/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936893" y="2028485"/>
            <a:ext cx="2520000" cy="1080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3007" y="3864967"/>
            <a:ext cx="3137647" cy="1156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230">
        <p:random/>
      </p:transition>
    </mc:Choice>
    <mc:Fallback xmlns="">
      <p:transition advTm="6230">
        <p:random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127495" y="3232914"/>
            <a:ext cx="646070" cy="6461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2851693" y="4242250"/>
            <a:ext cx="63046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000" dirty="0">
                <a:solidFill>
                  <a:srgbClr val="0070C0"/>
                </a:solidFill>
                <a:latin typeface="Swis721 Lt BT" panose="020B0403020202020204" pitchFamily="34" charset="0"/>
                <a:ea typeface="微软雅黑" panose="020B0503020204020204" charset="-122"/>
                <a:cs typeface="LilyUPC" panose="020B0604020202020204" pitchFamily="34" charset="-34"/>
                <a:sym typeface="微软雅黑" panose="020B0503020204020204" charset="-122"/>
              </a:rPr>
              <a:t>健行科技大學圖書館</a:t>
            </a:r>
            <a:endParaRPr lang="en-US" altLang="zh-CN" sz="2000" dirty="0">
              <a:solidFill>
                <a:srgbClr val="0070C0"/>
              </a:solidFill>
              <a:latin typeface="Swis721 Lt BT" panose="020B0403020202020204" pitchFamily="34" charset="0"/>
              <a:ea typeface="微软雅黑" panose="020B0503020204020204" charset="-122"/>
              <a:cs typeface="LilyUPC" panose="020B0604020202020204" pitchFamily="34" charset="-34"/>
              <a:sym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777166" y="3738466"/>
            <a:ext cx="764747" cy="7648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175591" y="2863893"/>
            <a:ext cx="366322" cy="36636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753159" y="3208741"/>
            <a:ext cx="553704" cy="55377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/>
          <p:cNvSpPr/>
          <p:nvPr/>
        </p:nvSpPr>
        <p:spPr>
          <a:xfrm>
            <a:off x="9677152" y="2880648"/>
            <a:ext cx="366322" cy="36636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9781445" y="4014000"/>
            <a:ext cx="312292" cy="312333"/>
            <a:chOff x="304800" y="673100"/>
            <a:chExt cx="4000500" cy="4000500"/>
          </a:xfrm>
          <a:solidFill>
            <a:schemeClr val="accent5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7"/>
          <p:cNvSpPr>
            <a:spLocks noChangeArrowheads="1"/>
          </p:cNvSpPr>
          <p:nvPr/>
        </p:nvSpPr>
        <p:spPr bwMode="auto">
          <a:xfrm>
            <a:off x="2940324" y="2367589"/>
            <a:ext cx="6234124" cy="204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300" spc="-300" dirty="0">
                <a:solidFill>
                  <a:srgbClr val="0070C0"/>
                </a:solidFill>
                <a:latin typeface="Agency FB" panose="020B0503020202020204" pitchFamily="34" charset="0"/>
                <a:ea typeface="微软雅黑" panose="020B0503020204020204" charset="-122"/>
                <a:cs typeface="LilyUPC" panose="020B0604020202020204" pitchFamily="34" charset="-34"/>
                <a:sym typeface="微软雅黑" panose="020B0503020204020204" charset="-122"/>
              </a:rPr>
              <a:t>THANKS</a:t>
            </a:r>
          </a:p>
        </p:txBody>
      </p:sp>
      <p:sp>
        <p:nvSpPr>
          <p:cNvPr id="28" name="TextBox 7"/>
          <p:cNvSpPr>
            <a:spLocks noChangeArrowheads="1"/>
          </p:cNvSpPr>
          <p:nvPr/>
        </p:nvSpPr>
        <p:spPr bwMode="auto">
          <a:xfrm>
            <a:off x="4054475" y="2090590"/>
            <a:ext cx="76820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感</a:t>
            </a: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5111891" y="2090592"/>
            <a:ext cx="7429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謝</a:t>
            </a:r>
            <a:endParaRPr lang="zh-CN" altLang="en-US" sz="36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6144006" y="2090592"/>
            <a:ext cx="7429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聆</a:t>
            </a:r>
          </a:p>
        </p:txBody>
      </p:sp>
      <p:sp>
        <p:nvSpPr>
          <p:cNvPr id="31" name="TextBox 7"/>
          <p:cNvSpPr>
            <a:spLocks noChangeArrowheads="1"/>
          </p:cNvSpPr>
          <p:nvPr/>
        </p:nvSpPr>
        <p:spPr bwMode="auto">
          <a:xfrm>
            <a:off x="7176120" y="2090592"/>
            <a:ext cx="7429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聽</a:t>
            </a:r>
            <a:endParaRPr lang="zh-CN" altLang="en-US" sz="36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文字方塊 10"/>
          <p:cNvSpPr txBox="1"/>
          <p:nvPr/>
        </p:nvSpPr>
        <p:spPr>
          <a:xfrm>
            <a:off x="3306863" y="5254705"/>
            <a:ext cx="6931152" cy="649526"/>
          </a:xfrm>
          <a:prstGeom prst="rect">
            <a:avLst/>
          </a:prstGeom>
          <a:noFill/>
        </p:spPr>
        <p:txBody>
          <a:bodyPr wrap="square" lIns="94605" tIns="47302" rIns="94605" bIns="47302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使用上有任何疑問，可電洽圖書館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(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分機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:3752) </a:t>
            </a:r>
          </a:p>
        </p:txBody>
      </p:sp>
    </p:spTree>
    <p:extLst>
      <p:ext uri="{BB962C8B-B14F-4D97-AF65-F5344CB8AC3E}">
        <p14:creationId xmlns:p14="http://schemas.microsoft.com/office/powerpoint/2010/main" val="156661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858">
        <p:random/>
      </p:transition>
    </mc:Choice>
    <mc:Fallback xmlns="">
      <p:transition advTm="8858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heme/theme1.xml><?xml version="1.0" encoding="utf-8"?>
<a:theme xmlns:a="http://schemas.openxmlformats.org/drawingml/2006/main" name="第一PPT，www.1ppt.com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11939</TotalTime>
  <Words>1374</Words>
  <Application>Microsoft Office PowerPoint</Application>
  <PresentationFormat>寬螢幕</PresentationFormat>
  <Paragraphs>294</Paragraphs>
  <Slides>46</Slides>
  <Notes>45</Notes>
  <HiddenSlides>0</HiddenSlides>
  <MMClips>0</MMClips>
  <ScaleCrop>false</ScaleCrop>
  <HeadingPairs>
    <vt:vector size="6" baseType="variant">
      <vt:variant>
        <vt:lpstr>使用字型</vt:lpstr>
      </vt:variant>
      <vt:variant>
        <vt:i4>15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46</vt:i4>
      </vt:variant>
    </vt:vector>
  </HeadingPairs>
  <TitlesOfParts>
    <vt:vector size="62" baseType="lpstr">
      <vt:lpstr>Aptos</vt:lpstr>
      <vt:lpstr>微软雅黑</vt:lpstr>
      <vt:lpstr>宋体</vt:lpstr>
      <vt:lpstr>Swis721 Lt BT</vt:lpstr>
      <vt:lpstr>華康儷粗圓(P)</vt:lpstr>
      <vt:lpstr>Microsoft JhengHei</vt:lpstr>
      <vt:lpstr>Microsoft JhengHei</vt:lpstr>
      <vt:lpstr>新細明體</vt:lpstr>
      <vt:lpstr>標楷體</vt:lpstr>
      <vt:lpstr>Agency FB</vt:lpstr>
      <vt:lpstr>Arial</vt:lpstr>
      <vt:lpstr>Calibri</vt:lpstr>
      <vt:lpstr>Calibri Light</vt:lpstr>
      <vt:lpstr>Century Gothic</vt:lpstr>
      <vt:lpstr>LilyUPC</vt:lpstr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</dc:title>
  <dc:creator>user</dc:creator>
  <cp:keywords>user</cp:keywords>
  <dc:description>user</dc:description>
  <cp:lastModifiedBy>user</cp:lastModifiedBy>
  <cp:revision>747</cp:revision>
  <dcterms:created xsi:type="dcterms:W3CDTF">2017-05-27T04:45:00Z</dcterms:created>
  <dcterms:modified xsi:type="dcterms:W3CDTF">2026-10-12T05:59:56Z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