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5.xml" ContentType="application/vnd.openxmlformats-officedocument.presentationml.tags+xml"/>
  <Override PartName="/ppt/notesSlides/notesSlide21.xml" ContentType="application/vnd.openxmlformats-officedocument.presentationml.notesSlide+xml"/>
  <Override PartName="/ppt/tags/tag6.xml" ContentType="application/vnd.openxmlformats-officedocument.presentationml.tags+xml"/>
  <Override PartName="/ppt/notesSlides/notesSlide22.xml" ContentType="application/vnd.openxmlformats-officedocument.presentationml.notesSlide+xml"/>
  <Override PartName="/ppt/tags/tag7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8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9.xml" ContentType="application/vnd.openxmlformats-officedocument.presentationml.tags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6"/>
  </p:notesMasterIdLst>
  <p:sldIdLst>
    <p:sldId id="367" r:id="rId2"/>
    <p:sldId id="289" r:id="rId3"/>
    <p:sldId id="288" r:id="rId4"/>
    <p:sldId id="388" r:id="rId5"/>
    <p:sldId id="446" r:id="rId6"/>
    <p:sldId id="383" r:id="rId7"/>
    <p:sldId id="380" r:id="rId8"/>
    <p:sldId id="449" r:id="rId9"/>
    <p:sldId id="451" r:id="rId10"/>
    <p:sldId id="484" r:id="rId11"/>
    <p:sldId id="452" r:id="rId12"/>
    <p:sldId id="455" r:id="rId13"/>
    <p:sldId id="485" r:id="rId14"/>
    <p:sldId id="486" r:id="rId15"/>
    <p:sldId id="489" r:id="rId16"/>
    <p:sldId id="490" r:id="rId17"/>
    <p:sldId id="488" r:id="rId18"/>
    <p:sldId id="487" r:id="rId19"/>
    <p:sldId id="454" r:id="rId20"/>
    <p:sldId id="465" r:id="rId21"/>
    <p:sldId id="291" r:id="rId22"/>
    <p:sldId id="381" r:id="rId23"/>
    <p:sldId id="292" r:id="rId24"/>
    <p:sldId id="294" r:id="rId25"/>
    <p:sldId id="296" r:id="rId26"/>
    <p:sldId id="297" r:id="rId27"/>
    <p:sldId id="358" r:id="rId28"/>
    <p:sldId id="469" r:id="rId29"/>
    <p:sldId id="468" r:id="rId30"/>
    <p:sldId id="470" r:id="rId31"/>
    <p:sldId id="432" r:id="rId32"/>
    <p:sldId id="466" r:id="rId33"/>
    <p:sldId id="472" r:id="rId34"/>
    <p:sldId id="368" r:id="rId35"/>
    <p:sldId id="473" r:id="rId36"/>
    <p:sldId id="303" r:id="rId37"/>
    <p:sldId id="425" r:id="rId38"/>
    <p:sldId id="474" r:id="rId39"/>
    <p:sldId id="475" r:id="rId40"/>
    <p:sldId id="476" r:id="rId41"/>
    <p:sldId id="477" r:id="rId42"/>
    <p:sldId id="478" r:id="rId43"/>
    <p:sldId id="479" r:id="rId44"/>
    <p:sldId id="480" r:id="rId45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400" autoAdjust="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-95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BCA313-9B60-4900-BD67-6F41D825C956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D779-5BE2-497C-A9AF-9E7D8AA83C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79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電子書是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將圖書資料數位化後，透過不同的設備來閱讀、利用個人電腦或智慧型手機下載內容閱讀、電子書的複本多的話可多人使用、隨時隨地方便使用、不怕遺失或逾期及全年無休，超便利等所以這麼好的電子書你一定要來使用</a:t>
            </a: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5896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接下來，來介紹電子書平台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AD779-5BE2-497C-A9AF-9E7D8AA83C59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5937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目前學校最多人使用中文電子書平台有</a:t>
            </a:r>
            <a:r>
              <a:rPr lang="en-US" altLang="zh-TW" dirty="0" err="1"/>
              <a:t>udn</a:t>
            </a:r>
            <a:r>
              <a:rPr lang="zh-TW" altLang="en-US" dirty="0"/>
              <a:t>讀書館、</a:t>
            </a:r>
            <a:r>
              <a:rPr lang="en-US" altLang="zh-TW" dirty="0" err="1"/>
              <a:t>iRead</a:t>
            </a:r>
            <a:r>
              <a:rPr lang="en-US" altLang="zh-TW" baseline="0" dirty="0"/>
              <a:t> eBook</a:t>
            </a:r>
            <a:r>
              <a:rPr lang="zh-TW" altLang="en-US" baseline="0" dirty="0"/>
              <a:t>及</a:t>
            </a:r>
            <a:r>
              <a:rPr lang="en-US" altLang="zh-TW" baseline="0" dirty="0" err="1"/>
              <a:t>HyRead</a:t>
            </a:r>
            <a:r>
              <a:rPr lang="en-US" altLang="zh-TW" baseline="0" dirty="0"/>
              <a:t> </a:t>
            </a:r>
            <a:r>
              <a:rPr lang="en-US" altLang="zh-TW" baseline="0" dirty="0" err="1"/>
              <a:t>ebook</a:t>
            </a:r>
            <a:r>
              <a:rPr lang="en-US" altLang="zh-TW" baseline="0" dirty="0"/>
              <a:t>﹐</a:t>
            </a:r>
            <a:r>
              <a:rPr lang="zh-TW" altLang="en-US" baseline="0" dirty="0"/>
              <a:t>今天我們會用</a:t>
            </a:r>
            <a:r>
              <a:rPr lang="en-US" altLang="zh-TW" baseline="0" dirty="0" err="1"/>
              <a:t>HyRead</a:t>
            </a:r>
            <a:r>
              <a:rPr lang="en-US" altLang="zh-TW" baseline="0" dirty="0"/>
              <a:t> </a:t>
            </a:r>
            <a:r>
              <a:rPr lang="en-US" altLang="zh-TW" baseline="0" dirty="0" err="1"/>
              <a:t>ebook</a:t>
            </a:r>
            <a:r>
              <a:rPr lang="zh-TW" altLang="en-US" baseline="0" dirty="0"/>
              <a:t>電子書平台來為大家介紹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AD779-5BE2-497C-A9AF-9E7D8AA83C59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737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3891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92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4275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874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9628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554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6446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55559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99249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939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9081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97603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65264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60107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46549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50029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79715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69363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首先一定要到圖書館的網頁</a:t>
            </a:r>
            <a:r>
              <a:rPr lang="en-US" altLang="zh-TW" dirty="0"/>
              <a:t>(</a:t>
            </a:r>
            <a:r>
              <a:rPr lang="zh-TW" altLang="en-US" dirty="0"/>
              <a:t>如果是從學校首頁要找圖書館它是會在行政單位底下</a:t>
            </a:r>
            <a:r>
              <a:rPr lang="en-US" altLang="zh-TW" dirty="0"/>
              <a:t>)</a:t>
            </a:r>
            <a:r>
              <a:rPr lang="zh-TW" altLang="en-US" dirty="0"/>
              <a:t>，進入圖書館首頁後，首先在快速連結的地方點選館藏查詢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21359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接下來介紹由電子資源查詢進入，一樣的也是要由圖書館網頁裡的快速連結中點選電子資源查詢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59230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帳號密碼為</a:t>
            </a:r>
            <a:r>
              <a:rPr lang="en-US" altLang="zh-TW" dirty="0"/>
              <a:t>SIP</a:t>
            </a:r>
            <a:r>
              <a:rPr lang="zh-TW" altLang="en-US" dirty="0"/>
              <a:t>帳號密碼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29827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輸入電子書平台的名稱後查詢，點選網址進入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12385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就會看到這個平台的首頁，電子書、雜誌及影音都可以線上閱讀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0911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就會看到這個平台的首頁，電子書、雜誌及影音都可以線上閱讀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21942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45700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18284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12101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9842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48320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49039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64138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440918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帳號密碼也是</a:t>
            </a:r>
            <a:r>
              <a:rPr lang="en-US" altLang="zh-TW" dirty="0"/>
              <a:t>SIP</a:t>
            </a:r>
            <a:r>
              <a:rPr lang="zh-TW" altLang="en-US" dirty="0"/>
              <a:t>帳號密碼</a:t>
            </a:r>
          </a:p>
          <a:p>
            <a:r>
              <a:rPr lang="zh-TW" altLang="en-US" dirty="0"/>
              <a:t>點借閱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38159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23248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53279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50946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098471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01255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073725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22917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3332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  <p:sp>
        <p:nvSpPr>
          <p:cNvPr id="11" name="矩形 10"/>
          <p:cNvSpPr/>
          <p:nvPr userDrawn="1"/>
        </p:nvSpPr>
        <p:spPr>
          <a:xfrm>
            <a:off x="8801478" y="64501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</a:t>
            </a:r>
            <a:r>
              <a:rPr lang="zh-TW" altLang="en-US"/>
              <a:t>大學圖書館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g"/><Relationship Id="rId4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66884"/>
            <a:ext cx="4943618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8304E">
                    <a:lumMod val="75000"/>
                  </a:srgbClr>
                </a:solidFill>
                <a:effectLst/>
                <a:uLnTx/>
                <a:uFillTx/>
                <a:latin typeface="Microsoft JhengHei" panose="020B0604030504040204" pitchFamily="34" charset="-120"/>
                <a:ea typeface="微軟正黑體" panose="020B0604030504040204" pitchFamily="34" charset="-120"/>
                <a:cs typeface="+mn-cs"/>
              </a:rPr>
              <a:t>什麼是電子書及好處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349E">
                  <a:lumMod val="75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63808676-A5E1-4B68-90D8-AF5A9EC6EAED}"/>
              </a:ext>
            </a:extLst>
          </p:cNvPr>
          <p:cNvGrpSpPr/>
          <p:nvPr/>
        </p:nvGrpSpPr>
        <p:grpSpPr>
          <a:xfrm>
            <a:off x="3244850" y="634596"/>
            <a:ext cx="7725072" cy="869469"/>
            <a:chOff x="4431301" y="765783"/>
            <a:chExt cx="7725072" cy="869469"/>
          </a:xfrm>
        </p:grpSpPr>
        <p:sp>
          <p:nvSpPr>
            <p:cNvPr id="5" name="文本框 570"/>
            <p:cNvSpPr txBox="1"/>
            <p:nvPr/>
          </p:nvSpPr>
          <p:spPr>
            <a:xfrm>
              <a:off x="5200623" y="765783"/>
              <a:ext cx="6955750" cy="869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隨時隨地閱讀</a:t>
              </a:r>
              <a:endPara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不受時間與地點限制，手機、平板或電腦都能閱讀</a:t>
              </a:r>
              <a:endPara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</p:txBody>
        </p:sp>
        <p:sp>
          <p:nvSpPr>
            <p:cNvPr id="14" name="向右箭號 13"/>
            <p:cNvSpPr/>
            <p:nvPr/>
          </p:nvSpPr>
          <p:spPr>
            <a:xfrm>
              <a:off x="4431301" y="1041890"/>
              <a:ext cx="708612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pic>
        <p:nvPicPr>
          <p:cNvPr id="25" name="圖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885" y="1089565"/>
            <a:ext cx="1237595" cy="17314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8" name="圖片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79" y="1494039"/>
            <a:ext cx="1298561" cy="171922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" y="3352072"/>
            <a:ext cx="1261981" cy="18106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3" name="圖片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1379" y="3650837"/>
            <a:ext cx="1304657" cy="17131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33</a:t>
            </a:r>
          </a:p>
        </p:txBody>
      </p:sp>
      <p:grpSp>
        <p:nvGrpSpPr>
          <p:cNvPr id="44" name="群組 43">
            <a:extLst>
              <a:ext uri="{FF2B5EF4-FFF2-40B4-BE49-F238E27FC236}">
                <a16:creationId xmlns:a16="http://schemas.microsoft.com/office/drawing/2014/main" id="{61925614-A2C8-4A28-B2B0-5B07D636307E}"/>
              </a:ext>
            </a:extLst>
          </p:cNvPr>
          <p:cNvGrpSpPr/>
          <p:nvPr/>
        </p:nvGrpSpPr>
        <p:grpSpPr>
          <a:xfrm>
            <a:off x="3295947" y="1533959"/>
            <a:ext cx="8648402" cy="869469"/>
            <a:chOff x="4431301" y="765783"/>
            <a:chExt cx="8648402" cy="869469"/>
          </a:xfrm>
        </p:grpSpPr>
        <p:sp>
          <p:nvSpPr>
            <p:cNvPr id="45" name="文本框 570">
              <a:extLst>
                <a:ext uri="{FF2B5EF4-FFF2-40B4-BE49-F238E27FC236}">
                  <a16:creationId xmlns:a16="http://schemas.microsoft.com/office/drawing/2014/main" id="{C005A02E-CCF0-4F4F-91BD-B1C2A71D6867}"/>
                </a:ext>
              </a:extLst>
            </p:cNvPr>
            <p:cNvSpPr txBox="1"/>
            <p:nvPr/>
          </p:nvSpPr>
          <p:spPr>
            <a:xfrm>
              <a:off x="5200623" y="765783"/>
              <a:ext cx="7879080" cy="869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攜帶方便</a:t>
              </a:r>
              <a:endPara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一本裝置就能收藏大量電子書，外出不用帶厚重的紙本書</a:t>
              </a:r>
              <a:endPara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</p:txBody>
        </p:sp>
        <p:sp>
          <p:nvSpPr>
            <p:cNvPr id="46" name="向右箭號 13">
              <a:extLst>
                <a:ext uri="{FF2B5EF4-FFF2-40B4-BE49-F238E27FC236}">
                  <a16:creationId xmlns:a16="http://schemas.microsoft.com/office/drawing/2014/main" id="{31A34E32-DE36-4A1F-AB3A-9E37ACD92821}"/>
                </a:ext>
              </a:extLst>
            </p:cNvPr>
            <p:cNvSpPr/>
            <p:nvPr/>
          </p:nvSpPr>
          <p:spPr>
            <a:xfrm>
              <a:off x="4431301" y="1041890"/>
              <a:ext cx="708612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47" name="群組 46">
            <a:extLst>
              <a:ext uri="{FF2B5EF4-FFF2-40B4-BE49-F238E27FC236}">
                <a16:creationId xmlns:a16="http://schemas.microsoft.com/office/drawing/2014/main" id="{6B383512-BA91-4865-AC27-B408D20FF481}"/>
              </a:ext>
            </a:extLst>
          </p:cNvPr>
          <p:cNvGrpSpPr/>
          <p:nvPr/>
        </p:nvGrpSpPr>
        <p:grpSpPr>
          <a:xfrm>
            <a:off x="3295947" y="2463215"/>
            <a:ext cx="8956179" cy="869469"/>
            <a:chOff x="4431301" y="765783"/>
            <a:chExt cx="8956179" cy="869469"/>
          </a:xfrm>
        </p:grpSpPr>
        <p:sp>
          <p:nvSpPr>
            <p:cNvPr id="48" name="文本框 570">
              <a:extLst>
                <a:ext uri="{FF2B5EF4-FFF2-40B4-BE49-F238E27FC236}">
                  <a16:creationId xmlns:a16="http://schemas.microsoft.com/office/drawing/2014/main" id="{576B7706-521E-445E-B1D6-78110D447AFC}"/>
                </a:ext>
              </a:extLst>
            </p:cNvPr>
            <p:cNvSpPr txBox="1"/>
            <p:nvPr/>
          </p:nvSpPr>
          <p:spPr>
            <a:xfrm>
              <a:off x="5200623" y="765783"/>
              <a:ext cx="8186857" cy="869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取得快速</a:t>
              </a:r>
              <a:endPara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線上搜尋、借閱後即可閱讀，不必等待取書或到圖書館借閱</a:t>
              </a:r>
              <a:endPara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</p:txBody>
        </p:sp>
        <p:sp>
          <p:nvSpPr>
            <p:cNvPr id="49" name="向右箭號 13">
              <a:extLst>
                <a:ext uri="{FF2B5EF4-FFF2-40B4-BE49-F238E27FC236}">
                  <a16:creationId xmlns:a16="http://schemas.microsoft.com/office/drawing/2014/main" id="{A39A1278-EAD1-4509-9B68-8A125B3C2FCB}"/>
                </a:ext>
              </a:extLst>
            </p:cNvPr>
            <p:cNvSpPr/>
            <p:nvPr/>
          </p:nvSpPr>
          <p:spPr>
            <a:xfrm>
              <a:off x="4431301" y="1041890"/>
              <a:ext cx="708612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50" name="群組 49">
            <a:extLst>
              <a:ext uri="{FF2B5EF4-FFF2-40B4-BE49-F238E27FC236}">
                <a16:creationId xmlns:a16="http://schemas.microsoft.com/office/drawing/2014/main" id="{B23F69CB-7362-493A-8D5F-7872C8FDAC0E}"/>
              </a:ext>
            </a:extLst>
          </p:cNvPr>
          <p:cNvGrpSpPr/>
          <p:nvPr/>
        </p:nvGrpSpPr>
        <p:grpSpPr>
          <a:xfrm>
            <a:off x="3244850" y="3359021"/>
            <a:ext cx="9263955" cy="869469"/>
            <a:chOff x="4431301" y="765783"/>
            <a:chExt cx="9263955" cy="869469"/>
          </a:xfrm>
        </p:grpSpPr>
        <p:sp>
          <p:nvSpPr>
            <p:cNvPr id="51" name="文本框 570">
              <a:extLst>
                <a:ext uri="{FF2B5EF4-FFF2-40B4-BE49-F238E27FC236}">
                  <a16:creationId xmlns:a16="http://schemas.microsoft.com/office/drawing/2014/main" id="{636C6DC0-7389-422A-9339-5494C1C3FDE4}"/>
                </a:ext>
              </a:extLst>
            </p:cNvPr>
            <p:cNvSpPr txBox="1"/>
            <p:nvPr/>
          </p:nvSpPr>
          <p:spPr>
            <a:xfrm>
              <a:off x="5200623" y="765783"/>
              <a:ext cx="8494633" cy="869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搜尋更加便利</a:t>
              </a:r>
              <a:endPara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可以利用關鍵字快速找到書中的內容，提高查找資料的效率</a:t>
              </a:r>
              <a:endPara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</p:txBody>
        </p:sp>
        <p:sp>
          <p:nvSpPr>
            <p:cNvPr id="52" name="向右箭號 13">
              <a:extLst>
                <a:ext uri="{FF2B5EF4-FFF2-40B4-BE49-F238E27FC236}">
                  <a16:creationId xmlns:a16="http://schemas.microsoft.com/office/drawing/2014/main" id="{2CE52F84-84F5-4434-98D9-B423EBBD066E}"/>
                </a:ext>
              </a:extLst>
            </p:cNvPr>
            <p:cNvSpPr/>
            <p:nvPr/>
          </p:nvSpPr>
          <p:spPr>
            <a:xfrm>
              <a:off x="4431301" y="1041890"/>
              <a:ext cx="708612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54" name="群組 53">
            <a:extLst>
              <a:ext uri="{FF2B5EF4-FFF2-40B4-BE49-F238E27FC236}">
                <a16:creationId xmlns:a16="http://schemas.microsoft.com/office/drawing/2014/main" id="{B92CFC05-A7B8-4FE8-AD4F-2755C5D383BA}"/>
              </a:ext>
            </a:extLst>
          </p:cNvPr>
          <p:cNvGrpSpPr/>
          <p:nvPr/>
        </p:nvGrpSpPr>
        <p:grpSpPr>
          <a:xfrm>
            <a:off x="3189940" y="4301827"/>
            <a:ext cx="8648402" cy="830997"/>
            <a:chOff x="4431301" y="765783"/>
            <a:chExt cx="8648402" cy="830997"/>
          </a:xfrm>
        </p:grpSpPr>
        <p:sp>
          <p:nvSpPr>
            <p:cNvPr id="55" name="文本框 570">
              <a:extLst>
                <a:ext uri="{FF2B5EF4-FFF2-40B4-BE49-F238E27FC236}">
                  <a16:creationId xmlns:a16="http://schemas.microsoft.com/office/drawing/2014/main" id="{3F166986-26A6-4A22-B5EA-7ED93423C066}"/>
                </a:ext>
              </a:extLst>
            </p:cNvPr>
            <p:cNvSpPr txBox="1"/>
            <p:nvPr/>
          </p:nvSpPr>
          <p:spPr>
            <a:xfrm>
              <a:off x="5200623" y="765783"/>
              <a:ext cx="787908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環保又省資源</a:t>
              </a:r>
              <a:b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</a:b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減少紙張與印刷需求，符合數位學習與永續發展的趨勢。</a:t>
              </a:r>
              <a:endPara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</p:txBody>
        </p:sp>
        <p:sp>
          <p:nvSpPr>
            <p:cNvPr id="56" name="向右箭號 13">
              <a:extLst>
                <a:ext uri="{FF2B5EF4-FFF2-40B4-BE49-F238E27FC236}">
                  <a16:creationId xmlns:a16="http://schemas.microsoft.com/office/drawing/2014/main" id="{8218159A-5009-4584-81D7-AC86F2BEADD1}"/>
                </a:ext>
              </a:extLst>
            </p:cNvPr>
            <p:cNvSpPr/>
            <p:nvPr/>
          </p:nvSpPr>
          <p:spPr>
            <a:xfrm>
              <a:off x="4431301" y="1041890"/>
              <a:ext cx="708612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57" name="文本框 570">
            <a:extLst>
              <a:ext uri="{FF2B5EF4-FFF2-40B4-BE49-F238E27FC236}">
                <a16:creationId xmlns:a16="http://schemas.microsoft.com/office/drawing/2014/main" id="{CDCF4812-4EEC-4B61-ABD7-F836D06E54A4}"/>
              </a:ext>
            </a:extLst>
          </p:cNvPr>
          <p:cNvSpPr txBox="1"/>
          <p:nvPr/>
        </p:nvSpPr>
        <p:spPr>
          <a:xfrm>
            <a:off x="3980192" y="5231083"/>
            <a:ext cx="75713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電子書，讓閱讀更方便、查找更快速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、學習更不受時間與地點限制。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002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8874">
        <p:random/>
      </p:transition>
    </mc:Choice>
    <mc:Fallback xmlns="">
      <p:transition advTm="28874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5400000">
            <a:off x="-354902" y="1593655"/>
            <a:ext cx="2812747" cy="2101740"/>
          </a:xfrm>
          <a:prstGeom prst="triangle">
            <a:avLst/>
          </a:pr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3835032" y="2883669"/>
            <a:ext cx="50321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TW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中文電子書平台</a:t>
            </a:r>
            <a:endParaRPr lang="zh-CN" altLang="en-US" sz="54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384747" y="2655849"/>
            <a:ext cx="2069408" cy="1546303"/>
          </a:xfrm>
          <a:prstGeom prst="triangle">
            <a:avLst/>
          </a:prstGeom>
          <a:solidFill>
            <a:schemeClr val="accent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等腰三角形 6"/>
          <p:cNvSpPr/>
          <p:nvPr/>
        </p:nvSpPr>
        <p:spPr>
          <a:xfrm rot="5400000">
            <a:off x="-436508" y="2327919"/>
            <a:ext cx="3458403" cy="2584187"/>
          </a:xfrm>
          <a:prstGeom prst="triangle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文本框 7"/>
          <p:cNvSpPr txBox="1"/>
          <p:nvPr/>
        </p:nvSpPr>
        <p:spPr>
          <a:xfrm>
            <a:off x="47928" y="2883669"/>
            <a:ext cx="16273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9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41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86">
        <p:random/>
      </p:transition>
    </mc:Choice>
    <mc:Fallback xmlns="">
      <p:transition advTm="4886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31687" y="56254"/>
            <a:ext cx="4943618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600" b="0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常用中文電子書平台</a:t>
            </a:r>
            <a:endParaRPr lang="zh-CN" altLang="en-US" sz="3600" b="0" dirty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7" name="圖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187" y="1992549"/>
            <a:ext cx="6618914" cy="262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0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801">
        <p:random/>
      </p:transition>
    </mc:Choice>
    <mc:Fallback xmlns="">
      <p:transition advTm="1580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31687" y="56254"/>
            <a:ext cx="4943618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8304E">
                    <a:lumMod val="75000"/>
                  </a:srgbClr>
                </a:solidFill>
                <a:effectLst/>
                <a:uLnTx/>
                <a:uFillTx/>
                <a:latin typeface="Microsoft JhengHei" panose="020B0604030504040204" pitchFamily="34" charset="-120"/>
                <a:ea typeface="微軟正黑體" panose="020B0604030504040204" pitchFamily="34" charset="-120"/>
                <a:cs typeface="+mn-cs"/>
              </a:rPr>
              <a:t>如何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18304E">
                    <a:lumMod val="75000"/>
                  </a:srgbClr>
                </a:solidFill>
                <a:effectLst/>
                <a:uLnTx/>
                <a:uFillTx/>
                <a:latin typeface="Microsoft JhengHei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8304E">
                    <a:lumMod val="75000"/>
                  </a:srgbClr>
                </a:solidFill>
                <a:effectLst/>
                <a:uLnTx/>
                <a:uFillTx/>
                <a:latin typeface="Microsoft JhengHei" panose="020B0604030504040204" pitchFamily="34" charset="-120"/>
                <a:ea typeface="微軟正黑體" panose="020B0604030504040204" pitchFamily="34" charset="-120"/>
                <a:cs typeface="+mn-cs"/>
              </a:rPr>
              <a:t>使用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18304E">
                    <a:lumMod val="75000"/>
                  </a:srgbClr>
                </a:solidFill>
                <a:effectLst/>
                <a:uLnTx/>
                <a:uFillTx/>
                <a:latin typeface="Microsoft JhengHei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8304E">
                    <a:lumMod val="75000"/>
                  </a:srgbClr>
                </a:solidFill>
                <a:effectLst/>
                <a:uLnTx/>
                <a:uFillTx/>
                <a:latin typeface="Microsoft JhengHei" panose="020B0604030504040204" pitchFamily="34" charset="-120"/>
                <a:ea typeface="微軟正黑體" panose="020B0604030504040204" pitchFamily="34" charset="-120"/>
                <a:cs typeface="+mn-cs"/>
              </a:rPr>
              <a:t>進入電子書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349E">
                  <a:lumMod val="75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14918"/>
            <a:ext cx="3885662" cy="3015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文本框 573"/>
          <p:cNvSpPr txBox="1"/>
          <p:nvPr/>
        </p:nvSpPr>
        <p:spPr>
          <a:xfrm>
            <a:off x="5525255" y="1509900"/>
            <a:ext cx="5595467" cy="740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6F2B0B"/>
              </a:buClr>
              <a:buSzTx/>
              <a:buFontTx/>
              <a:buNone/>
              <a:tabLst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3727954" y="1193411"/>
            <a:ext cx="8306338" cy="596800"/>
            <a:chOff x="4977798" y="4099384"/>
            <a:chExt cx="8306338" cy="596800"/>
          </a:xfrm>
        </p:grpSpPr>
        <p:sp>
          <p:nvSpPr>
            <p:cNvPr id="20" name="矩形: 圆角 27"/>
            <p:cNvSpPr/>
            <p:nvPr/>
          </p:nvSpPr>
          <p:spPr>
            <a:xfrm>
              <a:off x="4977798" y="4207819"/>
              <a:ext cx="659780" cy="45694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9E6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2" name="文本框 574"/>
            <p:cNvSpPr txBox="1"/>
            <p:nvPr/>
          </p:nvSpPr>
          <p:spPr>
            <a:xfrm>
              <a:off x="5036616" y="4172964"/>
              <a:ext cx="6597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01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5656727" y="4099384"/>
              <a:ext cx="762740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由圖書館網頁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3727954" y="1938928"/>
            <a:ext cx="8326921" cy="680691"/>
            <a:chOff x="4830630" y="3249076"/>
            <a:chExt cx="8326921" cy="680691"/>
          </a:xfrm>
        </p:grpSpPr>
        <p:sp>
          <p:nvSpPr>
            <p:cNvPr id="6" name="文本框 571"/>
            <p:cNvSpPr txBox="1"/>
            <p:nvPr/>
          </p:nvSpPr>
          <p:spPr>
            <a:xfrm>
              <a:off x="4830630" y="3406547"/>
              <a:ext cx="604653" cy="523220"/>
            </a:xfrm>
            <a:prstGeom prst="rect">
              <a:avLst/>
            </a:prstGeom>
            <a:solidFill>
              <a:schemeClr val="accent5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sp>
          <p:nvSpPr>
            <p:cNvPr id="23" name="文本框 2"/>
            <p:cNvSpPr txBox="1"/>
            <p:nvPr/>
          </p:nvSpPr>
          <p:spPr>
            <a:xfrm>
              <a:off x="5530142" y="3249076"/>
              <a:ext cx="76274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由圖書館網頁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6D8B877D-3287-4954-B145-3A2E6E0B1B90}"/>
              </a:ext>
            </a:extLst>
          </p:cNvPr>
          <p:cNvGrpSpPr/>
          <p:nvPr/>
        </p:nvGrpSpPr>
        <p:grpSpPr>
          <a:xfrm>
            <a:off x="3786758" y="2796982"/>
            <a:ext cx="5463731" cy="584775"/>
            <a:chOff x="4830630" y="3344992"/>
            <a:chExt cx="5463731" cy="584775"/>
          </a:xfrm>
        </p:grpSpPr>
        <p:sp>
          <p:nvSpPr>
            <p:cNvPr id="25" name="文本框 571">
              <a:extLst>
                <a:ext uri="{FF2B5EF4-FFF2-40B4-BE49-F238E27FC236}">
                  <a16:creationId xmlns:a16="http://schemas.microsoft.com/office/drawing/2014/main" id="{688B99FD-42ED-4BB9-8DEC-AD100EF57DAF}"/>
                </a:ext>
              </a:extLst>
            </p:cNvPr>
            <p:cNvSpPr txBox="1"/>
            <p:nvPr/>
          </p:nvSpPr>
          <p:spPr>
            <a:xfrm>
              <a:off x="4830630" y="3406547"/>
              <a:ext cx="604653" cy="523220"/>
            </a:xfrm>
            <a:prstGeom prst="rect">
              <a:avLst/>
            </a:prstGeom>
            <a:solidFill>
              <a:schemeClr val="accent5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03</a:t>
              </a:r>
            </a:p>
          </p:txBody>
        </p:sp>
        <p:sp>
          <p:nvSpPr>
            <p:cNvPr id="19" name="文本框 2">
              <a:extLst>
                <a:ext uri="{FF2B5EF4-FFF2-40B4-BE49-F238E27FC236}">
                  <a16:creationId xmlns:a16="http://schemas.microsoft.com/office/drawing/2014/main" id="{B6F366B9-8B2D-4E4E-BA44-155B6A145A5C}"/>
                </a:ext>
              </a:extLst>
            </p:cNvPr>
            <p:cNvSpPr txBox="1"/>
            <p:nvPr/>
          </p:nvSpPr>
          <p:spPr>
            <a:xfrm>
              <a:off x="5608463" y="3344992"/>
              <a:ext cx="468589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218192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814">
        <p:random/>
      </p:transition>
    </mc:Choice>
    <mc:Fallback xmlns="">
      <p:transition advTm="10814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768F564-69E9-4B8A-A1DB-076B00A5530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859"/>
            <a:ext cx="5904000" cy="626400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6DCF680F-364D-417A-B36E-29C63983A3FF}"/>
              </a:ext>
            </a:extLst>
          </p:cNvPr>
          <p:cNvSpPr/>
          <p:nvPr/>
        </p:nvSpPr>
        <p:spPr>
          <a:xfrm>
            <a:off x="4621907" y="558035"/>
            <a:ext cx="1378014" cy="7448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6" name="文本占位符 3"/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7" name="群組 16"/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8" name="矩形: 圆角 26"/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0" name="文本框 571"/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8" name="圖片 7">
            <a:extLst>
              <a:ext uri="{FF2B5EF4-FFF2-40B4-BE49-F238E27FC236}">
                <a16:creationId xmlns:a16="http://schemas.microsoft.com/office/drawing/2014/main" id="{FDDC7829-352C-42FB-A588-22A6285ED5E0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678" y="544711"/>
            <a:ext cx="5904000" cy="626400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F2783FE3-C293-48D8-8948-81CA04184C9C}"/>
              </a:ext>
            </a:extLst>
          </p:cNvPr>
          <p:cNvSpPr/>
          <p:nvPr/>
        </p:nvSpPr>
        <p:spPr>
          <a:xfrm>
            <a:off x="11033618" y="1514533"/>
            <a:ext cx="1030061" cy="7431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540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620">
        <p:random/>
      </p:transition>
    </mc:Choice>
    <mc:Fallback xmlns="">
      <p:transition advTm="1662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905BABBA-71C3-477E-932D-5006BA956E2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993" y="552979"/>
            <a:ext cx="5904000" cy="6264000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714C98D-A5D9-42ED-BEB1-5E2D34A523D3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" y="558035"/>
            <a:ext cx="5904000" cy="6264000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DCF680F-364D-417A-B36E-29C63983A3FF}"/>
              </a:ext>
            </a:extLst>
          </p:cNvPr>
          <p:cNvSpPr/>
          <p:nvPr/>
        </p:nvSpPr>
        <p:spPr>
          <a:xfrm>
            <a:off x="403859" y="3766979"/>
            <a:ext cx="1410653" cy="5232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2783FE3-C293-48D8-8948-81CA04184C9C}"/>
              </a:ext>
            </a:extLst>
          </p:cNvPr>
          <p:cNvSpPr/>
          <p:nvPr/>
        </p:nvSpPr>
        <p:spPr>
          <a:xfrm>
            <a:off x="6715235" y="5346662"/>
            <a:ext cx="1030061" cy="4735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62F5B11E-54D6-478B-BE74-6B27F31DC921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6" name="文本占位符 3">
              <a:extLst>
                <a:ext uri="{FF2B5EF4-FFF2-40B4-BE49-F238E27FC236}">
                  <a16:creationId xmlns:a16="http://schemas.microsoft.com/office/drawing/2014/main" id="{402DDA22-46C0-4B0F-986C-892752E805DA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7" name="群組 26">
              <a:extLst>
                <a:ext uri="{FF2B5EF4-FFF2-40B4-BE49-F238E27FC236}">
                  <a16:creationId xmlns:a16="http://schemas.microsoft.com/office/drawing/2014/main" id="{97985DA8-6D9D-4B88-98F6-7664C943CC90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8" name="矩形: 圆角 26">
                <a:extLst>
                  <a:ext uri="{FF2B5EF4-FFF2-40B4-BE49-F238E27FC236}">
                    <a16:creationId xmlns:a16="http://schemas.microsoft.com/office/drawing/2014/main" id="{CEC57A60-3414-4973-BABA-07F02423EA6A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9" name="文本框 571">
                <a:extLst>
                  <a:ext uri="{FF2B5EF4-FFF2-40B4-BE49-F238E27FC236}">
                    <a16:creationId xmlns:a16="http://schemas.microsoft.com/office/drawing/2014/main" id="{F8F08804-6BE8-45CC-BFF6-88DD824116B4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81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620">
        <p:random/>
      </p:transition>
    </mc:Choice>
    <mc:Fallback xmlns="">
      <p:transition advTm="1662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5BA6F05D-C943-4E43-BEDC-BE0654A5ABB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" y="558035"/>
            <a:ext cx="5904000" cy="62640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0843EB6-FD62-4F8B-B21D-1C3853200E7D}"/>
              </a:ext>
            </a:extLst>
          </p:cNvPr>
          <p:cNvSpPr/>
          <p:nvPr/>
        </p:nvSpPr>
        <p:spPr>
          <a:xfrm>
            <a:off x="403860" y="1819392"/>
            <a:ext cx="4625340" cy="6941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 w="285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52E852CE-F6ED-4EEF-847B-725BAF4037B1}"/>
              </a:ext>
            </a:extLst>
          </p:cNvPr>
          <p:cNvGrpSpPr/>
          <p:nvPr/>
        </p:nvGrpSpPr>
        <p:grpSpPr>
          <a:xfrm>
            <a:off x="6199551" y="602321"/>
            <a:ext cx="5904000" cy="6264000"/>
            <a:chOff x="6199551" y="602321"/>
            <a:chExt cx="5904000" cy="6264000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09112988-2DEE-4B08-A8C9-49C534C906FF}"/>
                </a:ext>
              </a:extLst>
            </p:cNvPr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9551" y="602321"/>
              <a:ext cx="5904000" cy="6264000"/>
            </a:xfrm>
            <a:prstGeom prst="rect">
              <a:avLst/>
            </a:prstGeom>
          </p:spPr>
        </p:pic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BD6E7098-347A-401A-BA63-6D65982FE4F9}"/>
                </a:ext>
              </a:extLst>
            </p:cNvPr>
            <p:cNvSpPr/>
            <p:nvPr/>
          </p:nvSpPr>
          <p:spPr>
            <a:xfrm>
              <a:off x="8190478" y="1930627"/>
              <a:ext cx="1328737" cy="47171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 w="285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26" name="文本框 571">
            <a:extLst>
              <a:ext uri="{FF2B5EF4-FFF2-40B4-BE49-F238E27FC236}">
                <a16:creationId xmlns:a16="http://schemas.microsoft.com/office/drawing/2014/main" id="{F46893FB-C02E-4D70-BD83-82023AFE9D14}"/>
              </a:ext>
            </a:extLst>
          </p:cNvPr>
          <p:cNvSpPr txBox="1"/>
          <p:nvPr/>
        </p:nvSpPr>
        <p:spPr>
          <a:xfrm>
            <a:off x="9636966" y="2257559"/>
            <a:ext cx="1107234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9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藍底白字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FD5DC1F4-F52A-4204-9CA7-DE0567B31851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1" name="文本占位符 3">
              <a:extLst>
                <a:ext uri="{FF2B5EF4-FFF2-40B4-BE49-F238E27FC236}">
                  <a16:creationId xmlns:a16="http://schemas.microsoft.com/office/drawing/2014/main" id="{D23B5EE0-67E4-4535-8F24-2F433A7B065A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3" name="群組 22">
              <a:extLst>
                <a:ext uri="{FF2B5EF4-FFF2-40B4-BE49-F238E27FC236}">
                  <a16:creationId xmlns:a16="http://schemas.microsoft.com/office/drawing/2014/main" id="{ED5B4212-3018-483D-B705-C484F674F379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4" name="矩形: 圆角 26">
                <a:extLst>
                  <a:ext uri="{FF2B5EF4-FFF2-40B4-BE49-F238E27FC236}">
                    <a16:creationId xmlns:a16="http://schemas.microsoft.com/office/drawing/2014/main" id="{927EC794-2E87-4443-A2B1-ACDB8E31F506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5" name="文本框 571">
                <a:extLst>
                  <a:ext uri="{FF2B5EF4-FFF2-40B4-BE49-F238E27FC236}">
                    <a16:creationId xmlns:a16="http://schemas.microsoft.com/office/drawing/2014/main" id="{DE2ABB94-6E9B-4038-A0F6-B1DAEE845D20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39</a:t>
            </a: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048F37B4-0A09-4CA1-8A11-9293BB52BB07}"/>
              </a:ext>
            </a:extLst>
          </p:cNvPr>
          <p:cNvGrpSpPr/>
          <p:nvPr/>
        </p:nvGrpSpPr>
        <p:grpSpPr>
          <a:xfrm>
            <a:off x="6720797" y="2714045"/>
            <a:ext cx="3142092" cy="369332"/>
            <a:chOff x="6720797" y="2714045"/>
            <a:chExt cx="3142092" cy="369332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B1D96AB3-4DAB-4171-B860-F26881C1F775}"/>
                </a:ext>
              </a:extLst>
            </p:cNvPr>
            <p:cNvSpPr/>
            <p:nvPr/>
          </p:nvSpPr>
          <p:spPr>
            <a:xfrm>
              <a:off x="6720797" y="2714045"/>
              <a:ext cx="87993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iRead</a:t>
              </a:r>
              <a:endPara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C0DF5F2C-D2EE-408A-A0C0-41C1EC0110E1}"/>
                </a:ext>
              </a:extLst>
            </p:cNvPr>
            <p:cNvSpPr/>
            <p:nvPr/>
          </p:nvSpPr>
          <p:spPr>
            <a:xfrm>
              <a:off x="7600731" y="2714045"/>
              <a:ext cx="22621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輸入電子書平台名稱</a:t>
              </a:r>
              <a:endParaRPr lang="zh-TW" altLang="en-US" dirty="0"/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A843BF78-3096-4C2E-BBC2-2EF4B8B5E010}"/>
              </a:ext>
            </a:extLst>
          </p:cNvPr>
          <p:cNvSpPr/>
          <p:nvPr/>
        </p:nvSpPr>
        <p:spPr>
          <a:xfrm>
            <a:off x="10818442" y="2592648"/>
            <a:ext cx="1040235" cy="61212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242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620">
        <p:random/>
      </p:transition>
    </mc:Choice>
    <mc:Fallback xmlns="">
      <p:transition advTm="1662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6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A0D77248-7B55-4FFE-AB3D-37A1D1DCF69E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2" name="文本占位符 3">
              <a:extLst>
                <a:ext uri="{FF2B5EF4-FFF2-40B4-BE49-F238E27FC236}">
                  <a16:creationId xmlns:a16="http://schemas.microsoft.com/office/drawing/2014/main" id="{CA1A3672-2471-4E99-9ADE-D720202588CD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3" name="群組 22">
              <a:extLst>
                <a:ext uri="{FF2B5EF4-FFF2-40B4-BE49-F238E27FC236}">
                  <a16:creationId xmlns:a16="http://schemas.microsoft.com/office/drawing/2014/main" id="{A6BA6BA4-4D25-495D-BE1D-FB4703B8595C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4" name="矩形: 圆角 26">
                <a:extLst>
                  <a:ext uri="{FF2B5EF4-FFF2-40B4-BE49-F238E27FC236}">
                    <a16:creationId xmlns:a16="http://schemas.microsoft.com/office/drawing/2014/main" id="{36BF5E5F-F2A1-4243-B834-68D46BAF5A28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5" name="文本框 571">
                <a:extLst>
                  <a:ext uri="{FF2B5EF4-FFF2-40B4-BE49-F238E27FC236}">
                    <a16:creationId xmlns:a16="http://schemas.microsoft.com/office/drawing/2014/main" id="{A783D489-360A-4D15-B696-5EE05BD078DF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40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5E037C89-DE49-41A0-9639-B02342B0CD9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00" y="566928"/>
            <a:ext cx="5904000" cy="6264000"/>
          </a:xfrm>
          <a:prstGeom prst="rect">
            <a:avLst/>
          </a:prstGeom>
        </p:spPr>
      </p:pic>
      <p:grpSp>
        <p:nvGrpSpPr>
          <p:cNvPr id="20" name="群組 19">
            <a:extLst>
              <a:ext uri="{FF2B5EF4-FFF2-40B4-BE49-F238E27FC236}">
                <a16:creationId xmlns:a16="http://schemas.microsoft.com/office/drawing/2014/main" id="{F6E2ACC4-0709-43DB-90CC-D3E54B77232B}"/>
              </a:ext>
            </a:extLst>
          </p:cNvPr>
          <p:cNvGrpSpPr/>
          <p:nvPr/>
        </p:nvGrpSpPr>
        <p:grpSpPr>
          <a:xfrm>
            <a:off x="6213751" y="566928"/>
            <a:ext cx="5904000" cy="6264000"/>
            <a:chOff x="212706" y="643255"/>
            <a:chExt cx="5904000" cy="6264000"/>
          </a:xfrm>
        </p:grpSpPr>
        <p:pic>
          <p:nvPicPr>
            <p:cNvPr id="26" name="圖片 25">
              <a:extLst>
                <a:ext uri="{FF2B5EF4-FFF2-40B4-BE49-F238E27FC236}">
                  <a16:creationId xmlns:a16="http://schemas.microsoft.com/office/drawing/2014/main" id="{1A1D9DF5-3A06-4639-ABF8-480194736149}"/>
                </a:ext>
              </a:extLst>
            </p:cNvPr>
            <p:cNvPicPr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06" y="643255"/>
              <a:ext cx="5904000" cy="6264000"/>
            </a:xfrm>
            <a:prstGeom prst="rect">
              <a:avLst/>
            </a:prstGeom>
          </p:spPr>
        </p:pic>
        <p:sp>
          <p:nvSpPr>
            <p:cNvPr id="27" name="圖說文字: 向上箭號 26">
              <a:extLst>
                <a:ext uri="{FF2B5EF4-FFF2-40B4-BE49-F238E27FC236}">
                  <a16:creationId xmlns:a16="http://schemas.microsoft.com/office/drawing/2014/main" id="{7B80F758-706C-479D-A9AC-B78B03A45661}"/>
                </a:ext>
              </a:extLst>
            </p:cNvPr>
            <p:cNvSpPr/>
            <p:nvPr/>
          </p:nvSpPr>
          <p:spPr>
            <a:xfrm>
              <a:off x="574363" y="3775255"/>
              <a:ext cx="3282151" cy="1822745"/>
            </a:xfrm>
            <a:prstGeom prst="upArrowCallou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SIP</a:t>
              </a:r>
              <a:r>
                <a:rPr kumimoji="0" lang="zh-TW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帳號密碼</a:t>
              </a: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35BB39BC-FD64-4F57-8E3D-A2A39DEDE2FC}"/>
              </a:ext>
            </a:extLst>
          </p:cNvPr>
          <p:cNvSpPr/>
          <p:nvPr/>
        </p:nvSpPr>
        <p:spPr>
          <a:xfrm>
            <a:off x="8856581" y="3698928"/>
            <a:ext cx="872197" cy="402850"/>
          </a:xfrm>
          <a:prstGeom prst="rect">
            <a:avLst/>
          </a:prstGeom>
          <a:noFill/>
          <a:ln w="38100">
            <a:solidFill>
              <a:srgbClr val="005B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639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620">
        <p:random/>
      </p:transition>
    </mc:Choice>
    <mc:Fallback xmlns="">
      <p:transition advTm="1662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C800E3CA-29F6-4A52-A2D3-0653A41DE46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380" y="529734"/>
            <a:ext cx="5904000" cy="6264000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grpSp>
        <p:nvGrpSpPr>
          <p:cNvPr id="8" name="群組 7">
            <a:extLst>
              <a:ext uri="{FF2B5EF4-FFF2-40B4-BE49-F238E27FC236}">
                <a16:creationId xmlns:a16="http://schemas.microsoft.com/office/drawing/2014/main" id="{6FA5AF16-DE3D-4484-91BD-8ADB4B8ADAA5}"/>
              </a:ext>
            </a:extLst>
          </p:cNvPr>
          <p:cNvGrpSpPr/>
          <p:nvPr/>
        </p:nvGrpSpPr>
        <p:grpSpPr>
          <a:xfrm>
            <a:off x="133980" y="566928"/>
            <a:ext cx="5904000" cy="6264000"/>
            <a:chOff x="6269066" y="653147"/>
            <a:chExt cx="5904000" cy="6264000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F8A3DC4D-ACA6-4CCA-97F3-DE0812A1F27D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9066" y="653147"/>
              <a:ext cx="5904000" cy="6264000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60C77E37-D7C6-47F7-8198-0B7838C965D0}"/>
                </a:ext>
              </a:extLst>
            </p:cNvPr>
            <p:cNvSpPr/>
            <p:nvPr/>
          </p:nvSpPr>
          <p:spPr>
            <a:xfrm>
              <a:off x="8556771" y="3917659"/>
              <a:ext cx="1249959" cy="461394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A0564BA6-2ABA-4FE5-9E99-3E6515176A40}"/>
              </a:ext>
            </a:extLst>
          </p:cNvPr>
          <p:cNvGrpSpPr/>
          <p:nvPr/>
        </p:nvGrpSpPr>
        <p:grpSpPr>
          <a:xfrm>
            <a:off x="6358278" y="2699415"/>
            <a:ext cx="5736102" cy="2152863"/>
            <a:chOff x="361315" y="2986504"/>
            <a:chExt cx="5435069" cy="2296696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B16DCB1-D9DE-48C6-978B-0F77A268CBD0}"/>
                </a:ext>
              </a:extLst>
            </p:cNvPr>
            <p:cNvSpPr/>
            <p:nvPr/>
          </p:nvSpPr>
          <p:spPr>
            <a:xfrm>
              <a:off x="361315" y="3976914"/>
              <a:ext cx="5435069" cy="1306286"/>
            </a:xfrm>
            <a:prstGeom prst="rect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24" name="箭號: 向下 23">
              <a:extLst>
                <a:ext uri="{FF2B5EF4-FFF2-40B4-BE49-F238E27FC236}">
                  <a16:creationId xmlns:a16="http://schemas.microsoft.com/office/drawing/2014/main" id="{8EA442A6-D6A6-4DEA-B17F-E00B57FD1610}"/>
                </a:ext>
              </a:extLst>
            </p:cNvPr>
            <p:cNvSpPr/>
            <p:nvPr/>
          </p:nvSpPr>
          <p:spPr>
            <a:xfrm>
              <a:off x="3164337" y="3464610"/>
              <a:ext cx="429950" cy="84413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AF0E26ED-FD4E-47E1-A0EE-5A45E47BEA25}"/>
                </a:ext>
              </a:extLst>
            </p:cNvPr>
            <p:cNvSpPr/>
            <p:nvPr/>
          </p:nvSpPr>
          <p:spPr>
            <a:xfrm>
              <a:off x="2364472" y="2986504"/>
              <a:ext cx="2261777" cy="6523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點網址進入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666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F5AF4DAC-67CD-431C-87DF-75914F3C43A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200" y="578674"/>
            <a:ext cx="5904000" cy="6264000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726F2EA-9825-4A9C-8DE8-C5FB106E528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" y="579247"/>
            <a:ext cx="5904000" cy="6264000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EA8BF33-9B1F-4E0A-92F0-E4C07B4AC4C3}"/>
              </a:ext>
            </a:extLst>
          </p:cNvPr>
          <p:cNvSpPr/>
          <p:nvPr/>
        </p:nvSpPr>
        <p:spPr>
          <a:xfrm>
            <a:off x="177800" y="579247"/>
            <a:ext cx="649858" cy="38798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0DC42C8-90E9-4818-8F77-3DEFA6ED3223}"/>
              </a:ext>
            </a:extLst>
          </p:cNvPr>
          <p:cNvSpPr/>
          <p:nvPr/>
        </p:nvSpPr>
        <p:spPr>
          <a:xfrm>
            <a:off x="6308521" y="5570290"/>
            <a:ext cx="4546833" cy="56996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929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4DD16D58-DDD5-42C5-916B-D81895D53C5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32" y="566928"/>
            <a:ext cx="5904000" cy="6264000"/>
          </a:xfrm>
          <a:prstGeom prst="rect">
            <a:avLst/>
          </a:prstGeom>
        </p:spPr>
      </p:pic>
      <p:sp>
        <p:nvSpPr>
          <p:cNvPr id="22" name="圖說文字: 向上箭號 21">
            <a:extLst>
              <a:ext uri="{FF2B5EF4-FFF2-40B4-BE49-F238E27FC236}">
                <a16:creationId xmlns:a16="http://schemas.microsoft.com/office/drawing/2014/main" id="{EBC3B268-9B24-4A20-B5DC-1E229D8B4ACC}"/>
              </a:ext>
            </a:extLst>
          </p:cNvPr>
          <p:cNvSpPr/>
          <p:nvPr/>
        </p:nvSpPr>
        <p:spPr>
          <a:xfrm>
            <a:off x="309909" y="4211115"/>
            <a:ext cx="2286001" cy="921642"/>
          </a:xfrm>
          <a:prstGeom prst="upArrowCallou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SIP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帳號密碼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F9DE595-BC29-4A26-A496-F28B9B5E5443}"/>
              </a:ext>
            </a:extLst>
          </p:cNvPr>
          <p:cNvSpPr/>
          <p:nvPr/>
        </p:nvSpPr>
        <p:spPr>
          <a:xfrm>
            <a:off x="2745383" y="4296158"/>
            <a:ext cx="872197" cy="402850"/>
          </a:xfrm>
          <a:prstGeom prst="rect">
            <a:avLst/>
          </a:prstGeom>
          <a:noFill/>
          <a:ln w="38100">
            <a:solidFill>
              <a:srgbClr val="005B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21A8C347-C9E9-4550-AA36-74594549E55F}"/>
              </a:ext>
            </a:extLst>
          </p:cNvPr>
          <p:cNvGrpSpPr/>
          <p:nvPr/>
        </p:nvGrpSpPr>
        <p:grpSpPr>
          <a:xfrm>
            <a:off x="6134368" y="566928"/>
            <a:ext cx="5904000" cy="6264000"/>
            <a:chOff x="6134368" y="566928"/>
            <a:chExt cx="5904000" cy="6264000"/>
          </a:xfrm>
        </p:grpSpPr>
        <p:pic>
          <p:nvPicPr>
            <p:cNvPr id="23" name="圖片 22">
              <a:extLst>
                <a:ext uri="{FF2B5EF4-FFF2-40B4-BE49-F238E27FC236}">
                  <a16:creationId xmlns:a16="http://schemas.microsoft.com/office/drawing/2014/main" id="{3BD52156-57B7-4DF4-ABC9-9230FF45BC88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4368" y="566928"/>
              <a:ext cx="5904000" cy="6264000"/>
            </a:xfrm>
            <a:prstGeom prst="rect">
              <a:avLst/>
            </a:prstGeom>
          </p:spPr>
        </p:pic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3A3B33EF-EBC9-4C15-984A-F4EEF097214E}"/>
                </a:ext>
              </a:extLst>
            </p:cNvPr>
            <p:cNvSpPr/>
            <p:nvPr/>
          </p:nvSpPr>
          <p:spPr>
            <a:xfrm>
              <a:off x="6447453" y="2640563"/>
              <a:ext cx="5467739" cy="1655595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26" name="圖片 25">
            <a:extLst>
              <a:ext uri="{FF2B5EF4-FFF2-40B4-BE49-F238E27FC236}">
                <a16:creationId xmlns:a16="http://schemas.microsoft.com/office/drawing/2014/main" id="{1406C81C-26F2-4C72-9A7B-14A1B325A5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8220" y="3610947"/>
            <a:ext cx="1483568" cy="43895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2070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25F9E7A3-5047-402C-911D-238A039E61E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9" y="599072"/>
            <a:ext cx="5904000" cy="6264000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0E53BC9-6C29-4CAF-9AB8-BE18ADA0CD3F}"/>
              </a:ext>
            </a:extLst>
          </p:cNvPr>
          <p:cNvSpPr/>
          <p:nvPr/>
        </p:nvSpPr>
        <p:spPr>
          <a:xfrm>
            <a:off x="403860" y="2751589"/>
            <a:ext cx="1752111" cy="53689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C0DBA45-DCFE-4BAB-A3E5-BBA25213B4C7}"/>
              </a:ext>
            </a:extLst>
          </p:cNvPr>
          <p:cNvSpPr/>
          <p:nvPr/>
        </p:nvSpPr>
        <p:spPr>
          <a:xfrm>
            <a:off x="292735" y="6456185"/>
            <a:ext cx="1752111" cy="38469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289B46CC-63CD-461D-8215-12FD99B87314}"/>
              </a:ext>
            </a:extLst>
          </p:cNvPr>
          <p:cNvGrpSpPr/>
          <p:nvPr/>
        </p:nvGrpSpPr>
        <p:grpSpPr>
          <a:xfrm>
            <a:off x="6103310" y="560328"/>
            <a:ext cx="5904000" cy="6264000"/>
            <a:chOff x="6103310" y="560328"/>
            <a:chExt cx="5904000" cy="6264000"/>
          </a:xfrm>
        </p:grpSpPr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36A0C8E7-4FC7-4F8F-8D6D-9FF100DEF781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310" y="560328"/>
              <a:ext cx="5904000" cy="6264000"/>
            </a:xfrm>
            <a:prstGeom prst="rect">
              <a:avLst/>
            </a:prstGeom>
          </p:spPr>
        </p:pic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C2D8541D-4AC3-4598-A9A0-10E48C532172}"/>
                </a:ext>
              </a:extLst>
            </p:cNvPr>
            <p:cNvSpPr/>
            <p:nvPr/>
          </p:nvSpPr>
          <p:spPr>
            <a:xfrm>
              <a:off x="6384060" y="1082180"/>
              <a:ext cx="1719705" cy="4949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5" name="矩形: 圓角 24">
            <a:extLst>
              <a:ext uri="{FF2B5EF4-FFF2-40B4-BE49-F238E27FC236}">
                <a16:creationId xmlns:a16="http://schemas.microsoft.com/office/drawing/2014/main" id="{2E6603A6-27E5-4283-8AF7-1C0F9AF40CF8}"/>
              </a:ext>
            </a:extLst>
          </p:cNvPr>
          <p:cNvSpPr/>
          <p:nvPr/>
        </p:nvSpPr>
        <p:spPr>
          <a:xfrm>
            <a:off x="6325299" y="5528345"/>
            <a:ext cx="1451295" cy="687897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035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B40B4843-7ACC-4987-9CD3-57FEA06D2F0E}"/>
              </a:ext>
            </a:extLst>
          </p:cNvPr>
          <p:cNvGrpSpPr/>
          <p:nvPr/>
        </p:nvGrpSpPr>
        <p:grpSpPr>
          <a:xfrm>
            <a:off x="17046" y="544713"/>
            <a:ext cx="5904000" cy="6286215"/>
            <a:chOff x="17046" y="544713"/>
            <a:chExt cx="5904000" cy="6286215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670220E4-5E5B-4E12-B9E1-C3CEDE825ED5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46" y="566928"/>
              <a:ext cx="5904000" cy="6264000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E7DD9038-6C73-49FE-BE6C-82F6FC67648C}"/>
                </a:ext>
              </a:extLst>
            </p:cNvPr>
            <p:cNvSpPr/>
            <p:nvPr/>
          </p:nvSpPr>
          <p:spPr>
            <a:xfrm>
              <a:off x="164592" y="544713"/>
              <a:ext cx="1738853" cy="387986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>
            <a:extLst>
              <a:ext uri="{FF2B5EF4-FFF2-40B4-BE49-F238E27FC236}">
                <a16:creationId xmlns:a16="http://schemas.microsoft.com/office/drawing/2014/main" id="{56C1E50F-914B-40ED-B6F8-514B4220E7A0}"/>
              </a:ext>
            </a:extLst>
          </p:cNvPr>
          <p:cNvGrpSpPr/>
          <p:nvPr/>
        </p:nvGrpSpPr>
        <p:grpSpPr>
          <a:xfrm>
            <a:off x="5997246" y="552979"/>
            <a:ext cx="5904000" cy="6264000"/>
            <a:chOff x="5997246" y="552979"/>
            <a:chExt cx="5904000" cy="6264000"/>
          </a:xfrm>
        </p:grpSpPr>
        <p:pic>
          <p:nvPicPr>
            <p:cNvPr id="21" name="圖片 20">
              <a:extLst>
                <a:ext uri="{FF2B5EF4-FFF2-40B4-BE49-F238E27FC236}">
                  <a16:creationId xmlns:a16="http://schemas.microsoft.com/office/drawing/2014/main" id="{8C17A193-D3C8-41B1-A4FB-BE497C8DC4D3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7246" y="552979"/>
              <a:ext cx="5904000" cy="6264000"/>
            </a:xfrm>
            <a:prstGeom prst="rect">
              <a:avLst/>
            </a:prstGeom>
          </p:spPr>
        </p:pic>
        <p:sp>
          <p:nvSpPr>
            <p:cNvPr id="23" name="矩形: 圓角 22">
              <a:extLst>
                <a:ext uri="{FF2B5EF4-FFF2-40B4-BE49-F238E27FC236}">
                  <a16:creationId xmlns:a16="http://schemas.microsoft.com/office/drawing/2014/main" id="{C4BAF5F4-DCD2-4C2C-B2C8-04830C56AE6C}"/>
                </a:ext>
              </a:extLst>
            </p:cNvPr>
            <p:cNvSpPr/>
            <p:nvPr/>
          </p:nvSpPr>
          <p:spPr>
            <a:xfrm>
              <a:off x="6298163" y="4848336"/>
              <a:ext cx="5206482" cy="498105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2283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84BF63DE-C044-4F85-885B-F5E05DE37F7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88743"/>
            <a:ext cx="5904000" cy="6264000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619533D-D028-4F13-87B4-4FCAC012599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" y="608339"/>
            <a:ext cx="5904000" cy="62640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32466752-ED8E-4690-847F-B3702363293D}"/>
              </a:ext>
            </a:extLst>
          </p:cNvPr>
          <p:cNvSpPr/>
          <p:nvPr/>
        </p:nvSpPr>
        <p:spPr>
          <a:xfrm>
            <a:off x="1716833" y="1996751"/>
            <a:ext cx="1586204" cy="36389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DE72A77-3DE7-4B62-A870-9F247FD39FC8}"/>
              </a:ext>
            </a:extLst>
          </p:cNvPr>
          <p:cNvSpPr/>
          <p:nvPr/>
        </p:nvSpPr>
        <p:spPr>
          <a:xfrm>
            <a:off x="2509935" y="1484851"/>
            <a:ext cx="1139276" cy="30200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71EBA62-24A7-42F1-92C9-5ABEA8BB9059}"/>
              </a:ext>
            </a:extLst>
          </p:cNvPr>
          <p:cNvSpPr/>
          <p:nvPr/>
        </p:nvSpPr>
        <p:spPr>
          <a:xfrm>
            <a:off x="7709482" y="5169320"/>
            <a:ext cx="1702965" cy="35250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03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20B65ED2-3118-4B35-BADC-44BE7A1AC0F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" y="651753"/>
            <a:ext cx="5904000" cy="6264000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0405899-665C-412D-8F00-1DF402A74017}"/>
              </a:ext>
            </a:extLst>
          </p:cNvPr>
          <p:cNvSpPr/>
          <p:nvPr/>
        </p:nvSpPr>
        <p:spPr>
          <a:xfrm>
            <a:off x="4338844" y="1920489"/>
            <a:ext cx="348215" cy="25603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1F8ADA78-5DBB-4098-8EAE-593CD3B3D16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373" y="651753"/>
            <a:ext cx="5904000" cy="6264000"/>
          </a:xfrm>
          <a:prstGeom prst="rect">
            <a:avLst/>
          </a:prstGeom>
        </p:spPr>
      </p:pic>
      <p:grpSp>
        <p:nvGrpSpPr>
          <p:cNvPr id="14" name="群組 13">
            <a:extLst>
              <a:ext uri="{FF2B5EF4-FFF2-40B4-BE49-F238E27FC236}">
                <a16:creationId xmlns:a16="http://schemas.microsoft.com/office/drawing/2014/main" id="{E609E246-D3FB-46E6-870E-9D358936ED6A}"/>
              </a:ext>
            </a:extLst>
          </p:cNvPr>
          <p:cNvGrpSpPr/>
          <p:nvPr/>
        </p:nvGrpSpPr>
        <p:grpSpPr>
          <a:xfrm>
            <a:off x="6361043" y="2176521"/>
            <a:ext cx="2040835" cy="286537"/>
            <a:chOff x="6361043" y="2176521"/>
            <a:chExt cx="2040835" cy="286537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A2F272EE-85C7-46A6-86D0-FE70CECCE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29909" y="2176521"/>
              <a:ext cx="463336" cy="286537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50F03C7-1D77-4207-906D-86AE035609C1}"/>
                </a:ext>
              </a:extLst>
            </p:cNvPr>
            <p:cNvSpPr/>
            <p:nvPr/>
          </p:nvSpPr>
          <p:spPr>
            <a:xfrm>
              <a:off x="6361043" y="2176521"/>
              <a:ext cx="2040835" cy="286537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2" name="橢圓 31">
            <a:extLst>
              <a:ext uri="{FF2B5EF4-FFF2-40B4-BE49-F238E27FC236}">
                <a16:creationId xmlns:a16="http://schemas.microsoft.com/office/drawing/2014/main" id="{FF484423-CEDB-4AB7-BA0C-476048B06B20}"/>
              </a:ext>
            </a:extLst>
          </p:cNvPr>
          <p:cNvSpPr/>
          <p:nvPr/>
        </p:nvSpPr>
        <p:spPr>
          <a:xfrm>
            <a:off x="11483921" y="1580903"/>
            <a:ext cx="453006" cy="119123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7030A0"/>
                </a:solidFill>
                <a:highlight>
                  <a:srgbClr val="FFFF00"/>
                </a:highlight>
                <a:latin typeface="華康儷粗圓(P)"/>
                <a:ea typeface="微軟正黑體 Light" panose="020B0304030504040204" pitchFamily="34" charset="-120"/>
              </a:rPr>
              <a:t>點一下</a:t>
            </a:r>
          </a:p>
        </p:txBody>
      </p:sp>
    </p:spTree>
    <p:extLst>
      <p:ext uri="{BB962C8B-B14F-4D97-AF65-F5344CB8AC3E}">
        <p14:creationId xmlns:p14="http://schemas.microsoft.com/office/powerpoint/2010/main" val="3707938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9C53C3D-E684-4860-B7FB-1CC46C30ED7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00" y="515620"/>
            <a:ext cx="5904000" cy="6264000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7B64C8B-1677-43BC-8FB7-BE2E22131E97}"/>
              </a:ext>
            </a:extLst>
          </p:cNvPr>
          <p:cNvSpPr/>
          <p:nvPr/>
        </p:nvSpPr>
        <p:spPr>
          <a:xfrm>
            <a:off x="3114262" y="2067339"/>
            <a:ext cx="2743200" cy="258417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A49BBCC-0147-4B63-B816-1899AD65A0AE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751" y="515620"/>
            <a:ext cx="5904000" cy="62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54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B8535142-ECF4-4A32-8F8C-F6E6C8691E54}"/>
              </a:ext>
            </a:extLst>
          </p:cNvPr>
          <p:cNvSpPr/>
          <p:nvPr/>
        </p:nvSpPr>
        <p:spPr>
          <a:xfrm>
            <a:off x="5427678" y="3196206"/>
            <a:ext cx="453006" cy="119123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FE02EC2-96A2-435E-B39D-9CD0DE0E9A7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" y="608339"/>
            <a:ext cx="5904000" cy="6264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ECBEC18-D1D1-4DC4-A145-106629CA0217}"/>
              </a:ext>
            </a:extLst>
          </p:cNvPr>
          <p:cNvSpPr/>
          <p:nvPr/>
        </p:nvSpPr>
        <p:spPr>
          <a:xfrm>
            <a:off x="361315" y="5314122"/>
            <a:ext cx="5519369" cy="159962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E1F57F80-8160-4201-82DC-ECA0B8BFA296}"/>
              </a:ext>
            </a:extLst>
          </p:cNvPr>
          <p:cNvSpPr/>
          <p:nvPr/>
        </p:nvSpPr>
        <p:spPr>
          <a:xfrm>
            <a:off x="480060" y="5698435"/>
            <a:ext cx="4701540" cy="551226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4C8B0D05-A901-4FFB-8952-06FE3954F76F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152" y="608339"/>
            <a:ext cx="5904000" cy="6264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82CA4E29-A414-48C5-9680-44F2F06E5755}"/>
              </a:ext>
            </a:extLst>
          </p:cNvPr>
          <p:cNvSpPr/>
          <p:nvPr/>
        </p:nvSpPr>
        <p:spPr>
          <a:xfrm>
            <a:off x="11105322" y="2637183"/>
            <a:ext cx="410817" cy="45057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300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圖片 18">
            <a:extLst>
              <a:ext uri="{FF2B5EF4-FFF2-40B4-BE49-F238E27FC236}">
                <a16:creationId xmlns:a16="http://schemas.microsoft.com/office/drawing/2014/main" id="{1ECDBCB1-94EA-4E7D-BDEE-07E65C591E6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" y="529992"/>
            <a:ext cx="5904000" cy="6264000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EA8BF33-9B1F-4E0A-92F0-E4C07B4AC4C3}"/>
              </a:ext>
            </a:extLst>
          </p:cNvPr>
          <p:cNvSpPr/>
          <p:nvPr/>
        </p:nvSpPr>
        <p:spPr>
          <a:xfrm>
            <a:off x="300319" y="1281613"/>
            <a:ext cx="649858" cy="38798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C0544570-A8FC-4F76-BAD7-80CC460F1C9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184" y="594000"/>
            <a:ext cx="5904000" cy="6264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C0049C79-C556-4570-AA15-4225AB7FE4A1}"/>
              </a:ext>
            </a:extLst>
          </p:cNvPr>
          <p:cNvSpPr/>
          <p:nvPr/>
        </p:nvSpPr>
        <p:spPr>
          <a:xfrm>
            <a:off x="6414052" y="1033670"/>
            <a:ext cx="1974574" cy="43732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202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75B2968B-2786-45CF-815C-B585B9A27A0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81" y="634236"/>
            <a:ext cx="5904000" cy="62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5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1008680" y="83693"/>
            <a:ext cx="9167793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18304E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由圖書館網頁-電子資源查詢進入</a:t>
            </a: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solidFill>
                  <a:srgbClr val="18304E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(</a:t>
            </a:r>
            <a:r>
              <a:rPr kumimoji="0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18304E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桌機版</a:t>
            </a: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solidFill>
                  <a:srgbClr val="18304E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)</a:t>
            </a:r>
          </a:p>
        </p:txBody>
      </p:sp>
      <p:grpSp>
        <p:nvGrpSpPr>
          <p:cNvPr id="14" name="群組 13"/>
          <p:cNvGrpSpPr/>
          <p:nvPr/>
        </p:nvGrpSpPr>
        <p:grpSpPr>
          <a:xfrm>
            <a:off x="411480" y="130184"/>
            <a:ext cx="656411" cy="565635"/>
            <a:chOff x="6399434" y="3058255"/>
            <a:chExt cx="656411" cy="565635"/>
          </a:xfrm>
        </p:grpSpPr>
        <p:sp>
          <p:nvSpPr>
            <p:cNvPr id="15" name="矩形: 圆角 26"/>
            <p:cNvSpPr/>
            <p:nvPr/>
          </p:nvSpPr>
          <p:spPr>
            <a:xfrm>
              <a:off x="6399434" y="3058255"/>
              <a:ext cx="603841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9E6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6" name="文本框 571"/>
            <p:cNvSpPr txBox="1"/>
            <p:nvPr/>
          </p:nvSpPr>
          <p:spPr>
            <a:xfrm>
              <a:off x="6451192" y="3100670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</p:grpSp>
      <p:pic>
        <p:nvPicPr>
          <p:cNvPr id="4" name="圖片 3">
            <a:extLst>
              <a:ext uri="{FF2B5EF4-FFF2-40B4-BE49-F238E27FC236}">
                <a16:creationId xmlns:a16="http://schemas.microsoft.com/office/drawing/2014/main" id="{277178AA-D23D-4527-B39F-0F7B8BF291FE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" y="578073"/>
            <a:ext cx="11520000" cy="6120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6CC9185-085A-4E96-8E8F-ACA95214C56D}"/>
              </a:ext>
            </a:extLst>
          </p:cNvPr>
          <p:cNvSpPr/>
          <p:nvPr/>
        </p:nvSpPr>
        <p:spPr>
          <a:xfrm>
            <a:off x="8105443" y="686950"/>
            <a:ext cx="1175657" cy="74215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56</a:t>
            </a:r>
          </a:p>
        </p:txBody>
      </p:sp>
    </p:spTree>
    <p:extLst>
      <p:ext uri="{BB962C8B-B14F-4D97-AF65-F5344CB8AC3E}">
        <p14:creationId xmlns:p14="http://schemas.microsoft.com/office/powerpoint/2010/main" val="171371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768F564-69E9-4B8A-A1DB-076B00A5530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859"/>
            <a:ext cx="5904000" cy="626400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6DCF680F-364D-417A-B36E-29C63983A3FF}"/>
              </a:ext>
            </a:extLst>
          </p:cNvPr>
          <p:cNvSpPr/>
          <p:nvPr/>
        </p:nvSpPr>
        <p:spPr>
          <a:xfrm>
            <a:off x="4621907" y="558035"/>
            <a:ext cx="1378014" cy="7448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6" name="文本占位符 3"/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7" name="群組 16"/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8" name="矩形: 圆角 26"/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0" name="文本框 571"/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8" name="圖片 7">
            <a:extLst>
              <a:ext uri="{FF2B5EF4-FFF2-40B4-BE49-F238E27FC236}">
                <a16:creationId xmlns:a16="http://schemas.microsoft.com/office/drawing/2014/main" id="{FDDC7829-352C-42FB-A588-22A6285ED5E0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678" y="544711"/>
            <a:ext cx="5904000" cy="626400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F2783FE3-C293-48D8-8948-81CA04184C9C}"/>
              </a:ext>
            </a:extLst>
          </p:cNvPr>
          <p:cNvSpPr/>
          <p:nvPr/>
        </p:nvSpPr>
        <p:spPr>
          <a:xfrm>
            <a:off x="11033618" y="1514533"/>
            <a:ext cx="1030061" cy="7431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080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620">
        <p:random/>
      </p:transition>
    </mc:Choice>
    <mc:Fallback xmlns="">
      <p:transition advTm="1662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9897452C-8702-412C-B12F-CABDEEEAE7D4}"/>
              </a:ext>
            </a:extLst>
          </p:cNvPr>
          <p:cNvGrpSpPr/>
          <p:nvPr/>
        </p:nvGrpSpPr>
        <p:grpSpPr>
          <a:xfrm>
            <a:off x="82296" y="653147"/>
            <a:ext cx="11770660" cy="5796836"/>
            <a:chOff x="82296" y="653147"/>
            <a:chExt cx="11770660" cy="5796836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296" y="653147"/>
              <a:ext cx="11770660" cy="5796836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6DCF680F-364D-417A-B36E-29C63983A3FF}"/>
                </a:ext>
              </a:extLst>
            </p:cNvPr>
            <p:cNvSpPr/>
            <p:nvPr/>
          </p:nvSpPr>
          <p:spPr>
            <a:xfrm>
              <a:off x="1255215" y="4160938"/>
              <a:ext cx="7184110" cy="61212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02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620">
        <p:random/>
      </p:transition>
    </mc:Choice>
    <mc:Fallback xmlns="">
      <p:transition advTm="1662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8152517-3BF3-4C31-82FC-E8E08C149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" y="615996"/>
            <a:ext cx="12048185" cy="6177996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59</a:t>
            </a: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82B772E0-9BF1-45C9-974B-729E69EB06B1}"/>
              </a:ext>
            </a:extLst>
          </p:cNvPr>
          <p:cNvGrpSpPr/>
          <p:nvPr/>
        </p:nvGrpSpPr>
        <p:grpSpPr>
          <a:xfrm>
            <a:off x="1360232" y="3546183"/>
            <a:ext cx="3142092" cy="369332"/>
            <a:chOff x="1360232" y="3546183"/>
            <a:chExt cx="3142092" cy="36933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048A6CEB-8CF0-420E-B8F0-2128356BA05E}"/>
                </a:ext>
              </a:extLst>
            </p:cNvPr>
            <p:cNvSpPr/>
            <p:nvPr/>
          </p:nvSpPr>
          <p:spPr>
            <a:xfrm>
              <a:off x="1360232" y="3546183"/>
              <a:ext cx="87993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TW" b="1" dirty="0" err="1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iRead</a:t>
              </a:r>
              <a:endPara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3DEF308-A09B-4EC4-BB6C-81EC11A4FA2F}"/>
                </a:ext>
              </a:extLst>
            </p:cNvPr>
            <p:cNvSpPr/>
            <p:nvPr/>
          </p:nvSpPr>
          <p:spPr>
            <a:xfrm>
              <a:off x="2240166" y="3546183"/>
              <a:ext cx="22621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輸入電子書平台名稱</a:t>
              </a:r>
              <a:endParaRPr lang="zh-TW" altLang="en-US" dirty="0"/>
            </a:p>
          </p:txBody>
        </p:sp>
      </p:grpSp>
      <p:sp>
        <p:nvSpPr>
          <p:cNvPr id="21" name="文本框 571">
            <a:extLst>
              <a:ext uri="{FF2B5EF4-FFF2-40B4-BE49-F238E27FC236}">
                <a16:creationId xmlns:a16="http://schemas.microsoft.com/office/drawing/2014/main" id="{37D5C3BE-D461-494E-AB7E-465082079211}"/>
              </a:ext>
            </a:extLst>
          </p:cNvPr>
          <p:cNvSpPr txBox="1"/>
          <p:nvPr/>
        </p:nvSpPr>
        <p:spPr>
          <a:xfrm>
            <a:off x="5157245" y="3127151"/>
            <a:ext cx="1107234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9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藍底白字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矩形: 圓角 3">
            <a:extLst>
              <a:ext uri="{FF2B5EF4-FFF2-40B4-BE49-F238E27FC236}">
                <a16:creationId xmlns:a16="http://schemas.microsoft.com/office/drawing/2014/main" id="{4A5B1320-5AE4-4765-8C6A-01F214C45FA7}"/>
              </a:ext>
            </a:extLst>
          </p:cNvPr>
          <p:cNvSpPr/>
          <p:nvPr/>
        </p:nvSpPr>
        <p:spPr>
          <a:xfrm>
            <a:off x="3940262" y="2701180"/>
            <a:ext cx="1124124" cy="51172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CB857922-BFBC-41F4-AF89-697A2324F263}"/>
              </a:ext>
            </a:extLst>
          </p:cNvPr>
          <p:cNvSpPr/>
          <p:nvPr/>
        </p:nvSpPr>
        <p:spPr>
          <a:xfrm>
            <a:off x="6719582" y="3500602"/>
            <a:ext cx="696286" cy="414913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4DBCC481-7713-488A-8F77-739F09C38249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7" name="文本占位符 3">
              <a:extLst>
                <a:ext uri="{FF2B5EF4-FFF2-40B4-BE49-F238E27FC236}">
                  <a16:creationId xmlns:a16="http://schemas.microsoft.com/office/drawing/2014/main" id="{1FAB6730-CCA8-4187-9542-C5513B10891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8" name="群組 27">
              <a:extLst>
                <a:ext uri="{FF2B5EF4-FFF2-40B4-BE49-F238E27FC236}">
                  <a16:creationId xmlns:a16="http://schemas.microsoft.com/office/drawing/2014/main" id="{0F18840B-9D20-40B9-8542-220F95502CE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9" name="矩形: 圆角 26">
                <a:extLst>
                  <a:ext uri="{FF2B5EF4-FFF2-40B4-BE49-F238E27FC236}">
                    <a16:creationId xmlns:a16="http://schemas.microsoft.com/office/drawing/2014/main" id="{27E0AEDD-D3B5-43A0-8B50-90517276BD0E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0" name="文本框 571">
                <a:extLst>
                  <a:ext uri="{FF2B5EF4-FFF2-40B4-BE49-F238E27FC236}">
                    <a16:creationId xmlns:a16="http://schemas.microsoft.com/office/drawing/2014/main" id="{A0C949E0-A838-4359-8121-17F06AEFD0F8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8284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2530">
        <p:random/>
      </p:transition>
    </mc:Choice>
    <mc:Fallback xmlns="">
      <p:transition advTm="1253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4" grpId="0" animBg="1"/>
      <p:bldP spid="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5AB48898-4208-4788-A204-4C0F5595F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" y="602859"/>
            <a:ext cx="11376659" cy="6124620"/>
          </a:xfrm>
          <a:prstGeom prst="rect">
            <a:avLst/>
          </a:prstGeom>
        </p:spPr>
      </p:pic>
      <p:sp>
        <p:nvSpPr>
          <p:cNvPr id="3" name="圖說文字: 向上箭號 2">
            <a:extLst>
              <a:ext uri="{FF2B5EF4-FFF2-40B4-BE49-F238E27FC236}">
                <a16:creationId xmlns:a16="http://schemas.microsoft.com/office/drawing/2014/main" id="{7B01982A-1D88-4ECF-8ADA-61C13267A56F}"/>
              </a:ext>
            </a:extLst>
          </p:cNvPr>
          <p:cNvSpPr/>
          <p:nvPr/>
        </p:nvSpPr>
        <p:spPr>
          <a:xfrm>
            <a:off x="6727804" y="3621266"/>
            <a:ext cx="3282151" cy="1822745"/>
          </a:xfrm>
          <a:prstGeom prst="upArrowCallou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SIP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帳號密碼</a:t>
            </a: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60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3724987-3060-491C-B2DC-CE368F9FC399}"/>
              </a:ext>
            </a:extLst>
          </p:cNvPr>
          <p:cNvSpPr/>
          <p:nvPr/>
        </p:nvSpPr>
        <p:spPr>
          <a:xfrm>
            <a:off x="8565160" y="3212983"/>
            <a:ext cx="645952" cy="40828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2E52E87B-BE10-42C9-9128-702EA729747D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9" name="文本占位符 3">
              <a:extLst>
                <a:ext uri="{FF2B5EF4-FFF2-40B4-BE49-F238E27FC236}">
                  <a16:creationId xmlns:a16="http://schemas.microsoft.com/office/drawing/2014/main" id="{B89D1CA6-C3A1-47C1-8C3C-4BE4770EEC57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0" name="群組 19">
              <a:extLst>
                <a:ext uri="{FF2B5EF4-FFF2-40B4-BE49-F238E27FC236}">
                  <a16:creationId xmlns:a16="http://schemas.microsoft.com/office/drawing/2014/main" id="{B485F77A-3C5D-4DB0-B721-D9EE27B356A4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1" name="矩形: 圆角 26">
                <a:extLst>
                  <a:ext uri="{FF2B5EF4-FFF2-40B4-BE49-F238E27FC236}">
                    <a16:creationId xmlns:a16="http://schemas.microsoft.com/office/drawing/2014/main" id="{4557C971-E505-4E55-B61E-78360C5871FE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2" name="文本框 571">
                <a:extLst>
                  <a:ext uri="{FF2B5EF4-FFF2-40B4-BE49-F238E27FC236}">
                    <a16:creationId xmlns:a16="http://schemas.microsoft.com/office/drawing/2014/main" id="{E0EED20F-8042-4029-9ED2-4A593B29CB00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89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48423B29-9CC8-40CE-90D1-37CFE0E19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93" y="610732"/>
            <a:ext cx="11828624" cy="5845330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46F6979C-FFBC-41E3-A79F-3A5D5B777F86}"/>
              </a:ext>
            </a:extLst>
          </p:cNvPr>
          <p:cNvGrpSpPr/>
          <p:nvPr/>
        </p:nvGrpSpPr>
        <p:grpSpPr>
          <a:xfrm>
            <a:off x="1753300" y="3087757"/>
            <a:ext cx="5555718" cy="2163751"/>
            <a:chOff x="1753300" y="3731560"/>
            <a:chExt cx="5555718" cy="1519948"/>
          </a:xfrm>
        </p:grpSpPr>
        <p:sp>
          <p:nvSpPr>
            <p:cNvPr id="8" name="矩形: 圓角 7">
              <a:extLst>
                <a:ext uri="{FF2B5EF4-FFF2-40B4-BE49-F238E27FC236}">
                  <a16:creationId xmlns:a16="http://schemas.microsoft.com/office/drawing/2014/main" id="{F503AA53-7454-4D04-BD04-6759C029BD88}"/>
                </a:ext>
              </a:extLst>
            </p:cNvPr>
            <p:cNvSpPr/>
            <p:nvPr/>
          </p:nvSpPr>
          <p:spPr>
            <a:xfrm>
              <a:off x="1753300" y="4244830"/>
              <a:ext cx="5142396" cy="1006678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6" name="群組 5">
              <a:extLst>
                <a:ext uri="{FF2B5EF4-FFF2-40B4-BE49-F238E27FC236}">
                  <a16:creationId xmlns:a16="http://schemas.microsoft.com/office/drawing/2014/main" id="{A50234E4-D740-416A-A590-F119F853E85D}"/>
                </a:ext>
              </a:extLst>
            </p:cNvPr>
            <p:cNvGrpSpPr/>
            <p:nvPr/>
          </p:nvGrpSpPr>
          <p:grpSpPr>
            <a:xfrm>
              <a:off x="5047241" y="3731560"/>
              <a:ext cx="2261777" cy="1311052"/>
              <a:chOff x="4476789" y="2542103"/>
              <a:chExt cx="2261777" cy="1311052"/>
            </a:xfrm>
          </p:grpSpPr>
          <p:sp>
            <p:nvSpPr>
              <p:cNvPr id="9" name="箭號: 向下 8">
                <a:extLst>
                  <a:ext uri="{FF2B5EF4-FFF2-40B4-BE49-F238E27FC236}">
                    <a16:creationId xmlns:a16="http://schemas.microsoft.com/office/drawing/2014/main" id="{B34587A9-F6F7-459F-A78F-DBE08AE92E1E}"/>
                  </a:ext>
                </a:extLst>
              </p:cNvPr>
              <p:cNvSpPr/>
              <p:nvPr/>
            </p:nvSpPr>
            <p:spPr>
              <a:xfrm>
                <a:off x="5161951" y="3009022"/>
                <a:ext cx="429950" cy="844133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新細明體" panose="02020500000000000000" pitchFamily="18" charset="-120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8364D13F-2A79-4DBC-867A-DD3C8688453F}"/>
                  </a:ext>
                </a:extLst>
              </p:cNvPr>
              <p:cNvSpPr/>
              <p:nvPr/>
            </p:nvSpPr>
            <p:spPr>
              <a:xfrm>
                <a:off x="4476789" y="2542103"/>
                <a:ext cx="2261777" cy="6523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點網址進入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61</a:t>
            </a:r>
          </a:p>
        </p:txBody>
      </p: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43842E74-E6EB-4C16-A8E3-504FD582E0E5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1" name="文本占位符 3">
              <a:extLst>
                <a:ext uri="{FF2B5EF4-FFF2-40B4-BE49-F238E27FC236}">
                  <a16:creationId xmlns:a16="http://schemas.microsoft.com/office/drawing/2014/main" id="{4DE87799-047F-4588-ACE1-323A025C9B01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2" name="群組 21">
              <a:extLst>
                <a:ext uri="{FF2B5EF4-FFF2-40B4-BE49-F238E27FC236}">
                  <a16:creationId xmlns:a16="http://schemas.microsoft.com/office/drawing/2014/main" id="{F702187D-C8D2-42F3-A005-5A2EF8031A40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3" name="矩形: 圆角 26">
                <a:extLst>
                  <a:ext uri="{FF2B5EF4-FFF2-40B4-BE49-F238E27FC236}">
                    <a16:creationId xmlns:a16="http://schemas.microsoft.com/office/drawing/2014/main" id="{785B455A-54AE-4712-8848-ABFAF0EDCA84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4" name="文本框 571">
                <a:extLst>
                  <a:ext uri="{FF2B5EF4-FFF2-40B4-BE49-F238E27FC236}">
                    <a16:creationId xmlns:a16="http://schemas.microsoft.com/office/drawing/2014/main" id="{0D78B4BF-D31F-43BA-B5CB-D432819D7C2C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9088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2034">
        <p:random/>
      </p:transition>
    </mc:Choice>
    <mc:Fallback xmlns="">
      <p:transition advTm="12034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F257512-931F-4213-99A6-DB84AA275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" y="718425"/>
            <a:ext cx="11921391" cy="5871425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62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3E3F8BF-B56C-4B42-A0E1-D8D6E7BBF4B4}"/>
              </a:ext>
            </a:extLst>
          </p:cNvPr>
          <p:cNvSpPr/>
          <p:nvPr/>
        </p:nvSpPr>
        <p:spPr>
          <a:xfrm>
            <a:off x="8674338" y="810551"/>
            <a:ext cx="946740" cy="32913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5A2EB79B-882A-42A2-BC1E-1B6104FAA360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8" name="文本占位符 3">
              <a:extLst>
                <a:ext uri="{FF2B5EF4-FFF2-40B4-BE49-F238E27FC236}">
                  <a16:creationId xmlns:a16="http://schemas.microsoft.com/office/drawing/2014/main" id="{98D112B0-CDC1-4638-9AAB-D059D52E8023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61A8F573-9388-4F9C-97DD-D332873F4F39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0" name="矩形: 圆角 26">
                <a:extLst>
                  <a:ext uri="{FF2B5EF4-FFF2-40B4-BE49-F238E27FC236}">
                    <a16:creationId xmlns:a16="http://schemas.microsoft.com/office/drawing/2014/main" id="{C3633B29-36EC-4670-8FFD-DD6816A5FF36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1" name="文本框 571">
                <a:extLst>
                  <a:ext uri="{FF2B5EF4-FFF2-40B4-BE49-F238E27FC236}">
                    <a16:creationId xmlns:a16="http://schemas.microsoft.com/office/drawing/2014/main" id="{8FDA159D-B7C2-4F8B-A959-FB981CC8157C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786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9717">
        <p:random/>
      </p:transition>
    </mc:Choice>
    <mc:Fallback xmlns="">
      <p:transition advTm="9717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AAF1ED7A-625F-48CB-878D-87F95C16E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49" y="642565"/>
            <a:ext cx="11831701" cy="6087800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63</a:t>
            </a:r>
          </a:p>
        </p:txBody>
      </p:sp>
      <p:sp>
        <p:nvSpPr>
          <p:cNvPr id="17" name="圖說文字: 向上箭號 16">
            <a:extLst>
              <a:ext uri="{FF2B5EF4-FFF2-40B4-BE49-F238E27FC236}">
                <a16:creationId xmlns:a16="http://schemas.microsoft.com/office/drawing/2014/main" id="{393595DA-1288-49F0-926D-13ADDE0DDCA8}"/>
              </a:ext>
            </a:extLst>
          </p:cNvPr>
          <p:cNvSpPr/>
          <p:nvPr/>
        </p:nvSpPr>
        <p:spPr>
          <a:xfrm>
            <a:off x="7113834" y="4727762"/>
            <a:ext cx="3282151" cy="1822745"/>
          </a:xfrm>
          <a:prstGeom prst="upArrowCallou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SIP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帳號密碼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5B3968A-D5DA-4EC3-974D-5122B9509193}"/>
              </a:ext>
            </a:extLst>
          </p:cNvPr>
          <p:cNvSpPr/>
          <p:nvPr/>
        </p:nvSpPr>
        <p:spPr>
          <a:xfrm>
            <a:off x="5429707" y="5552661"/>
            <a:ext cx="1510019" cy="66277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91BF0B14-7D77-4D9E-A598-76B1E3B3C8CD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0" name="文本占位符 3">
              <a:extLst>
                <a:ext uri="{FF2B5EF4-FFF2-40B4-BE49-F238E27FC236}">
                  <a16:creationId xmlns:a16="http://schemas.microsoft.com/office/drawing/2014/main" id="{91889C8A-46B2-47C1-BEF7-3D79646873D8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4DE62486-00ED-4971-BAEA-CCEE77E2D02C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2" name="矩形: 圆角 26">
                <a:extLst>
                  <a:ext uri="{FF2B5EF4-FFF2-40B4-BE49-F238E27FC236}">
                    <a16:creationId xmlns:a16="http://schemas.microsoft.com/office/drawing/2014/main" id="{AAE6DAEB-644D-4006-868F-1857760845C1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3" name="文本框 571">
                <a:extLst>
                  <a:ext uri="{FF2B5EF4-FFF2-40B4-BE49-F238E27FC236}">
                    <a16:creationId xmlns:a16="http://schemas.microsoft.com/office/drawing/2014/main" id="{93FD12B9-2373-4CEB-9842-F46BDBCE8BED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898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9717">
        <p:random/>
      </p:transition>
    </mc:Choice>
    <mc:Fallback xmlns="">
      <p:transition advTm="9717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67</a:t>
            </a:r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B8A3878A-8D80-4916-9C01-396473D3A211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8" name="文本占位符 3">
              <a:extLst>
                <a:ext uri="{FF2B5EF4-FFF2-40B4-BE49-F238E27FC236}">
                  <a16:creationId xmlns:a16="http://schemas.microsoft.com/office/drawing/2014/main" id="{2E15C188-AE23-4982-8E0F-14778D5E0175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07541538-5307-441B-BB77-A2EBB71ACB0C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1" name="矩形: 圆角 26">
                <a:extLst>
                  <a:ext uri="{FF2B5EF4-FFF2-40B4-BE49-F238E27FC236}">
                    <a16:creationId xmlns:a16="http://schemas.microsoft.com/office/drawing/2014/main" id="{AC354571-A8FF-4E3A-AEB7-824FF91BB803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2" name="文本框 571">
                <a:extLst>
                  <a:ext uri="{FF2B5EF4-FFF2-40B4-BE49-F238E27FC236}">
                    <a16:creationId xmlns:a16="http://schemas.microsoft.com/office/drawing/2014/main" id="{1E0481C1-4278-4D14-80D6-4B2FF9976E53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91732026-8047-44D0-9984-C64154DC8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894996"/>
            <a:ext cx="11568485" cy="5744343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51283362-9FDE-4415-B396-B37359576EBD}"/>
              </a:ext>
            </a:extLst>
          </p:cNvPr>
          <p:cNvSpPr/>
          <p:nvPr/>
        </p:nvSpPr>
        <p:spPr>
          <a:xfrm>
            <a:off x="5035826" y="3843130"/>
            <a:ext cx="1444487" cy="83488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822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67</a:t>
            </a:r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89C99D4A-4C85-4D6E-A2C5-4344EC1A1EC3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8" name="文本占位符 3">
              <a:extLst>
                <a:ext uri="{FF2B5EF4-FFF2-40B4-BE49-F238E27FC236}">
                  <a16:creationId xmlns:a16="http://schemas.microsoft.com/office/drawing/2014/main" id="{AA987580-44BD-47CF-8D4F-AE7915B0D1D6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10FDC5CE-A4EB-4956-AD4D-88F62235528C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1" name="矩形: 圆角 26">
                <a:extLst>
                  <a:ext uri="{FF2B5EF4-FFF2-40B4-BE49-F238E27FC236}">
                    <a16:creationId xmlns:a16="http://schemas.microsoft.com/office/drawing/2014/main" id="{022E31DD-191E-4C3A-87EA-464C518BEEFB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2" name="文本框 571">
                <a:extLst>
                  <a:ext uri="{FF2B5EF4-FFF2-40B4-BE49-F238E27FC236}">
                    <a16:creationId xmlns:a16="http://schemas.microsoft.com/office/drawing/2014/main" id="{6FFAAC1A-8033-43DA-8BCC-9BA55B8A33F9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9D655586-AEF4-4AB1-9320-8859C1AA4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649357"/>
            <a:ext cx="11881634" cy="608100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C46A771-6848-479A-A630-3E711B627E60}"/>
              </a:ext>
            </a:extLst>
          </p:cNvPr>
          <p:cNvSpPr/>
          <p:nvPr/>
        </p:nvSpPr>
        <p:spPr>
          <a:xfrm>
            <a:off x="7036904" y="649357"/>
            <a:ext cx="4770783" cy="54672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7900069-6ECD-4921-A042-A06F2B48D583}"/>
              </a:ext>
            </a:extLst>
          </p:cNvPr>
          <p:cNvSpPr/>
          <p:nvPr/>
        </p:nvSpPr>
        <p:spPr>
          <a:xfrm>
            <a:off x="480060" y="1196081"/>
            <a:ext cx="4052183" cy="68572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B40E3D8F-F6FE-4955-BE55-4B1B7757A436}"/>
              </a:ext>
            </a:extLst>
          </p:cNvPr>
          <p:cNvSpPr/>
          <p:nvPr/>
        </p:nvSpPr>
        <p:spPr>
          <a:xfrm>
            <a:off x="2358886" y="1338470"/>
            <a:ext cx="821635" cy="41081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762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65</a:t>
            </a:r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4E38B1B6-B739-41D4-8AB9-839C57B7A3DE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0" name="文本占位符 3">
              <a:extLst>
                <a:ext uri="{FF2B5EF4-FFF2-40B4-BE49-F238E27FC236}">
                  <a16:creationId xmlns:a16="http://schemas.microsoft.com/office/drawing/2014/main" id="{3FA0CB1C-1CE9-44D4-9CD8-EBAD62BE42C6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8275F337-1AD9-4F08-92E6-749FC938E811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2" name="矩形: 圆角 26">
                <a:extLst>
                  <a:ext uri="{FF2B5EF4-FFF2-40B4-BE49-F238E27FC236}">
                    <a16:creationId xmlns:a16="http://schemas.microsoft.com/office/drawing/2014/main" id="{FD8B15DB-BBE0-42DB-8ECB-7E540581C29E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3" name="文本框 571">
                <a:extLst>
                  <a:ext uri="{FF2B5EF4-FFF2-40B4-BE49-F238E27FC236}">
                    <a16:creationId xmlns:a16="http://schemas.microsoft.com/office/drawing/2014/main" id="{F348B7F4-4AAD-4102-BB26-0DAEFE2D03FC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2" name="圖片 1">
            <a:extLst>
              <a:ext uri="{FF2B5EF4-FFF2-40B4-BE49-F238E27FC236}">
                <a16:creationId xmlns:a16="http://schemas.microsoft.com/office/drawing/2014/main" id="{A08C94E4-4DDB-43DD-A951-F2903B60E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674359"/>
            <a:ext cx="11875008" cy="6056005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2C8CA6F0-ADB5-4640-A4F8-C5B82714F03D}"/>
              </a:ext>
            </a:extLst>
          </p:cNvPr>
          <p:cNvSpPr/>
          <p:nvPr/>
        </p:nvSpPr>
        <p:spPr>
          <a:xfrm>
            <a:off x="11171583" y="2663687"/>
            <a:ext cx="821634" cy="51908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138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68</a:t>
            </a:r>
          </a:p>
        </p:txBody>
      </p: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C0C76556-80E6-4480-ACFA-983AC2583F42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1" name="文本占位符 3">
              <a:extLst>
                <a:ext uri="{FF2B5EF4-FFF2-40B4-BE49-F238E27FC236}">
                  <a16:creationId xmlns:a16="http://schemas.microsoft.com/office/drawing/2014/main" id="{64EC1021-9F88-4199-BD58-A9A65DA771CA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2" name="群組 21">
              <a:extLst>
                <a:ext uri="{FF2B5EF4-FFF2-40B4-BE49-F238E27FC236}">
                  <a16:creationId xmlns:a16="http://schemas.microsoft.com/office/drawing/2014/main" id="{4F549CB0-9C26-40FF-B1FF-BBDE9F06F059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3" name="矩形: 圆角 26">
                <a:extLst>
                  <a:ext uri="{FF2B5EF4-FFF2-40B4-BE49-F238E27FC236}">
                    <a16:creationId xmlns:a16="http://schemas.microsoft.com/office/drawing/2014/main" id="{2D1204BB-B48E-4F00-8784-E96B7D43307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4" name="文本框 571">
                <a:extLst>
                  <a:ext uri="{FF2B5EF4-FFF2-40B4-BE49-F238E27FC236}">
                    <a16:creationId xmlns:a16="http://schemas.microsoft.com/office/drawing/2014/main" id="{7F0C1A7E-B203-4871-BDFA-303CE1CA33C8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2" name="圖片 1">
            <a:extLst>
              <a:ext uri="{FF2B5EF4-FFF2-40B4-BE49-F238E27FC236}">
                <a16:creationId xmlns:a16="http://schemas.microsoft.com/office/drawing/2014/main" id="{AE3D3BC4-C03D-46CC-A04A-A6ED517F5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700186"/>
            <a:ext cx="12027408" cy="6093806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2D20122-C628-4463-B744-A1D56E367B2C}"/>
              </a:ext>
            </a:extLst>
          </p:cNvPr>
          <p:cNvSpPr/>
          <p:nvPr/>
        </p:nvSpPr>
        <p:spPr>
          <a:xfrm>
            <a:off x="164592" y="3988904"/>
            <a:ext cx="2724382" cy="274146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015C1F8-B6A2-4D10-91EE-3F7D00C3F722}"/>
              </a:ext>
            </a:extLst>
          </p:cNvPr>
          <p:cNvSpPr/>
          <p:nvPr/>
        </p:nvSpPr>
        <p:spPr>
          <a:xfrm>
            <a:off x="3564835" y="2385391"/>
            <a:ext cx="1815548" cy="344556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285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69</a:t>
            </a:r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F55937CC-5DB1-4375-91BC-A3529373B20B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9" name="文本占位符 3">
              <a:extLst>
                <a:ext uri="{FF2B5EF4-FFF2-40B4-BE49-F238E27FC236}">
                  <a16:creationId xmlns:a16="http://schemas.microsoft.com/office/drawing/2014/main" id="{F6C7AF40-7E46-408B-8E0D-6CCEFE81438B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0" name="群組 19">
              <a:extLst>
                <a:ext uri="{FF2B5EF4-FFF2-40B4-BE49-F238E27FC236}">
                  <a16:creationId xmlns:a16="http://schemas.microsoft.com/office/drawing/2014/main" id="{194D66B3-F55B-4FA3-A346-BDF7F35E23A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1" name="矩形: 圆角 26">
                <a:extLst>
                  <a:ext uri="{FF2B5EF4-FFF2-40B4-BE49-F238E27FC236}">
                    <a16:creationId xmlns:a16="http://schemas.microsoft.com/office/drawing/2014/main" id="{B8E5FDEB-C322-49F7-A4DE-0CAAF7393383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2" name="文本框 571">
                <a:extLst>
                  <a:ext uri="{FF2B5EF4-FFF2-40B4-BE49-F238E27FC236}">
                    <a16:creationId xmlns:a16="http://schemas.microsoft.com/office/drawing/2014/main" id="{447FA550-00D5-4312-9520-AACBB5850787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5BF6E423-5963-430B-97F6-776FA499D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780361"/>
            <a:ext cx="11845191" cy="582198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7C76758-7295-478B-B8B1-EC3B38488A1B}"/>
              </a:ext>
            </a:extLst>
          </p:cNvPr>
          <p:cNvSpPr/>
          <p:nvPr/>
        </p:nvSpPr>
        <p:spPr>
          <a:xfrm>
            <a:off x="8574157" y="2478157"/>
            <a:ext cx="3392556" cy="388606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AD40BD4D-EE0C-42D3-9DF5-C5D81576517E}"/>
              </a:ext>
            </a:extLst>
          </p:cNvPr>
          <p:cNvSpPr/>
          <p:nvPr/>
        </p:nvSpPr>
        <p:spPr>
          <a:xfrm>
            <a:off x="8998226" y="3591339"/>
            <a:ext cx="2517913" cy="795131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256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69</a:t>
            </a:r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A79B7800-77BF-45BD-A6D5-B6C062847D16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9" name="文本占位符 3">
              <a:extLst>
                <a:ext uri="{FF2B5EF4-FFF2-40B4-BE49-F238E27FC236}">
                  <a16:creationId xmlns:a16="http://schemas.microsoft.com/office/drawing/2014/main" id="{C138B6E1-1D46-4A5F-8716-22C0C2FFFD71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0" name="群組 19">
              <a:extLst>
                <a:ext uri="{FF2B5EF4-FFF2-40B4-BE49-F238E27FC236}">
                  <a16:creationId xmlns:a16="http://schemas.microsoft.com/office/drawing/2014/main" id="{0DF543CE-5D09-4275-BECA-752400232126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1" name="矩形: 圆角 26">
                <a:extLst>
                  <a:ext uri="{FF2B5EF4-FFF2-40B4-BE49-F238E27FC236}">
                    <a16:creationId xmlns:a16="http://schemas.microsoft.com/office/drawing/2014/main" id="{68F5970E-1DED-422A-A4B6-33FB50B8BE85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2" name="文本框 571">
                <a:extLst>
                  <a:ext uri="{FF2B5EF4-FFF2-40B4-BE49-F238E27FC236}">
                    <a16:creationId xmlns:a16="http://schemas.microsoft.com/office/drawing/2014/main" id="{220A28D4-61EF-45C2-AF7E-CD4625ACEDE5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6" name="圖片 5">
            <a:extLst>
              <a:ext uri="{FF2B5EF4-FFF2-40B4-BE49-F238E27FC236}">
                <a16:creationId xmlns:a16="http://schemas.microsoft.com/office/drawing/2014/main" id="{7A63B1BB-A014-4044-8A2A-18A25BE4A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93" y="634237"/>
            <a:ext cx="11463527" cy="5938842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1ED443FA-02C7-42D2-AD03-01AD2F58E9EE}"/>
              </a:ext>
            </a:extLst>
          </p:cNvPr>
          <p:cNvSpPr/>
          <p:nvPr/>
        </p:nvSpPr>
        <p:spPr>
          <a:xfrm>
            <a:off x="3578087" y="2093843"/>
            <a:ext cx="7166113" cy="21468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728485E1-58C0-4588-9C0A-1B6779127D8B}"/>
              </a:ext>
            </a:extLst>
          </p:cNvPr>
          <p:cNvSpPr/>
          <p:nvPr/>
        </p:nvSpPr>
        <p:spPr>
          <a:xfrm>
            <a:off x="10854641" y="2199861"/>
            <a:ext cx="594360" cy="596348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145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70</a:t>
            </a:r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D7B2475A-C596-4D7A-ABDC-030480CAA31E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9" name="文本占位符 3">
              <a:extLst>
                <a:ext uri="{FF2B5EF4-FFF2-40B4-BE49-F238E27FC236}">
                  <a16:creationId xmlns:a16="http://schemas.microsoft.com/office/drawing/2014/main" id="{3709DA58-C2DF-42E2-8BE9-3215A0B7757E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0" name="群組 19">
              <a:extLst>
                <a:ext uri="{FF2B5EF4-FFF2-40B4-BE49-F238E27FC236}">
                  <a16:creationId xmlns:a16="http://schemas.microsoft.com/office/drawing/2014/main" id="{70684858-1BA0-42D9-9C28-CE53124A5D04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1" name="矩形: 圆角 26">
                <a:extLst>
                  <a:ext uri="{FF2B5EF4-FFF2-40B4-BE49-F238E27FC236}">
                    <a16:creationId xmlns:a16="http://schemas.microsoft.com/office/drawing/2014/main" id="{0649495E-2D6C-41D3-BCE5-90326477BFF3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2" name="文本框 571">
                <a:extLst>
                  <a:ext uri="{FF2B5EF4-FFF2-40B4-BE49-F238E27FC236}">
                    <a16:creationId xmlns:a16="http://schemas.microsoft.com/office/drawing/2014/main" id="{C64D5281-C30D-46BB-B1A5-B50E0873FB1A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2" name="圖片 1">
            <a:extLst>
              <a:ext uri="{FF2B5EF4-FFF2-40B4-BE49-F238E27FC236}">
                <a16:creationId xmlns:a16="http://schemas.microsoft.com/office/drawing/2014/main" id="{24AF7434-655B-4788-AB65-08B5B62DF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14" y="703296"/>
            <a:ext cx="11678287" cy="5899052"/>
          </a:xfrm>
          <a:prstGeom prst="rect">
            <a:avLst/>
          </a:prstGeom>
        </p:spPr>
      </p:pic>
      <p:grpSp>
        <p:nvGrpSpPr>
          <p:cNvPr id="7" name="群組 6">
            <a:extLst>
              <a:ext uri="{FF2B5EF4-FFF2-40B4-BE49-F238E27FC236}">
                <a16:creationId xmlns:a16="http://schemas.microsoft.com/office/drawing/2014/main" id="{B0F36107-62C3-40BF-8F67-ED3EAE356F05}"/>
              </a:ext>
            </a:extLst>
          </p:cNvPr>
          <p:cNvGrpSpPr/>
          <p:nvPr/>
        </p:nvGrpSpPr>
        <p:grpSpPr>
          <a:xfrm>
            <a:off x="411480" y="676792"/>
            <a:ext cx="5114677" cy="1895060"/>
            <a:chOff x="411480" y="676792"/>
            <a:chExt cx="5114677" cy="189506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E72EBF8A-DDEF-420C-AF99-CBA872770437}"/>
                </a:ext>
              </a:extLst>
            </p:cNvPr>
            <p:cNvSpPr/>
            <p:nvPr/>
          </p:nvSpPr>
          <p:spPr>
            <a:xfrm>
              <a:off x="411480" y="1046922"/>
              <a:ext cx="3656937" cy="821635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圖說文字: 向左箭號 4">
              <a:extLst>
                <a:ext uri="{FF2B5EF4-FFF2-40B4-BE49-F238E27FC236}">
                  <a16:creationId xmlns:a16="http://schemas.microsoft.com/office/drawing/2014/main" id="{5CCB7A13-A0F6-43A0-ADA5-35E10BB8EA4F}"/>
                </a:ext>
              </a:extLst>
            </p:cNvPr>
            <p:cNvSpPr/>
            <p:nvPr/>
          </p:nvSpPr>
          <p:spPr>
            <a:xfrm>
              <a:off x="4068417" y="676792"/>
              <a:ext cx="1457740" cy="1895060"/>
            </a:xfrm>
            <a:prstGeom prst="left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繼</a:t>
              </a:r>
              <a:endParaRPr lang="en-US" altLang="zh-TW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續</a:t>
              </a:r>
              <a:endParaRPr lang="en-US" altLang="zh-TW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挑</a:t>
              </a:r>
              <a:endParaRPr lang="en-US" altLang="zh-TW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書</a:t>
              </a: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975C3835-333C-4C89-BD9D-F553BA84D88D}"/>
              </a:ext>
            </a:extLst>
          </p:cNvPr>
          <p:cNvSpPr/>
          <p:nvPr/>
        </p:nvSpPr>
        <p:spPr>
          <a:xfrm>
            <a:off x="7712765" y="703296"/>
            <a:ext cx="967409" cy="343626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48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67</a:t>
            </a:r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74579DD9-02EF-4BC9-A652-31F0501F5CCD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8" name="文本占位符 3">
              <a:extLst>
                <a:ext uri="{FF2B5EF4-FFF2-40B4-BE49-F238E27FC236}">
                  <a16:creationId xmlns:a16="http://schemas.microsoft.com/office/drawing/2014/main" id="{A41C07BC-D00F-4DC3-9CF9-CB06C2825E0B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2E6B3399-9F16-4172-9075-ECD2616378CB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0" name="矩形: 圆角 26">
                <a:extLst>
                  <a:ext uri="{FF2B5EF4-FFF2-40B4-BE49-F238E27FC236}">
                    <a16:creationId xmlns:a16="http://schemas.microsoft.com/office/drawing/2014/main" id="{2F86CCDF-C67A-41B8-8B67-D8D11E44A86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1" name="文本框 571">
                <a:extLst>
                  <a:ext uri="{FF2B5EF4-FFF2-40B4-BE49-F238E27FC236}">
                    <a16:creationId xmlns:a16="http://schemas.microsoft.com/office/drawing/2014/main" id="{7C58187C-A14E-4549-A96A-93611B59CEE5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72A87212-33AE-413F-B18C-2B659863F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247" y="861391"/>
            <a:ext cx="10307795" cy="5246801"/>
          </a:xfrm>
          <a:prstGeom prst="rect">
            <a:avLst/>
          </a:prstGeom>
        </p:spPr>
      </p:pic>
      <p:sp>
        <p:nvSpPr>
          <p:cNvPr id="7" name="橢圓 6">
            <a:extLst>
              <a:ext uri="{FF2B5EF4-FFF2-40B4-BE49-F238E27FC236}">
                <a16:creationId xmlns:a16="http://schemas.microsoft.com/office/drawing/2014/main" id="{848BB262-DDB6-4C90-BE5F-9C46587C1B19}"/>
              </a:ext>
            </a:extLst>
          </p:cNvPr>
          <p:cNvSpPr/>
          <p:nvPr/>
        </p:nvSpPr>
        <p:spPr>
          <a:xfrm>
            <a:off x="3816626" y="2716696"/>
            <a:ext cx="1232452" cy="612126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233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72</a:t>
            </a:r>
          </a:p>
        </p:txBody>
      </p: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DC597869-8816-4932-BDD6-6EE45A83C772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30" name="文本占位符 3">
              <a:extLst>
                <a:ext uri="{FF2B5EF4-FFF2-40B4-BE49-F238E27FC236}">
                  <a16:creationId xmlns:a16="http://schemas.microsoft.com/office/drawing/2014/main" id="{67E83F5D-20F3-449D-B6C7-F1C47032ED13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31" name="群組 30">
              <a:extLst>
                <a:ext uri="{FF2B5EF4-FFF2-40B4-BE49-F238E27FC236}">
                  <a16:creationId xmlns:a16="http://schemas.microsoft.com/office/drawing/2014/main" id="{30024609-C764-40C9-ABA7-A3558DC6FAE9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32" name="矩形: 圆角 26">
                <a:extLst>
                  <a:ext uri="{FF2B5EF4-FFF2-40B4-BE49-F238E27FC236}">
                    <a16:creationId xmlns:a16="http://schemas.microsoft.com/office/drawing/2014/main" id="{851E0AE3-3E90-4EC8-ABAD-69539FC708C5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3" name="文本框 571">
                <a:extLst>
                  <a:ext uri="{FF2B5EF4-FFF2-40B4-BE49-F238E27FC236}">
                    <a16:creationId xmlns:a16="http://schemas.microsoft.com/office/drawing/2014/main" id="{39628119-907E-4ED8-9202-4B583EC31405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2" name="圖片 1">
            <a:extLst>
              <a:ext uri="{FF2B5EF4-FFF2-40B4-BE49-F238E27FC236}">
                <a16:creationId xmlns:a16="http://schemas.microsoft.com/office/drawing/2014/main" id="{BB0C3789-B191-4C70-977D-E1C6A2068D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043" y="796534"/>
            <a:ext cx="11850758" cy="59739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026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53">
        <p:random/>
      </p:transition>
    </mc:Choice>
    <mc:Fallback xmlns="">
      <p:transition advTm="7053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25" name="群組 24"/>
          <p:cNvGrpSpPr/>
          <p:nvPr/>
        </p:nvGrpSpPr>
        <p:grpSpPr>
          <a:xfrm>
            <a:off x="2594628" y="754748"/>
            <a:ext cx="6863697" cy="5761335"/>
            <a:chOff x="5328303" y="353561"/>
            <a:chExt cx="6863697" cy="5761335"/>
          </a:xfrm>
        </p:grpSpPr>
        <p:sp>
          <p:nvSpPr>
            <p:cNvPr id="26" name="標題 1"/>
            <p:cNvSpPr txBox="1">
              <a:spLocks/>
            </p:cNvSpPr>
            <p:nvPr/>
          </p:nvSpPr>
          <p:spPr>
            <a:xfrm>
              <a:off x="5328303" y="353561"/>
              <a:ext cx="6863697" cy="114300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j-cs"/>
                </a:rPr>
                <a:t>借閱方便簡單：行動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j-cs"/>
                </a:rPr>
                <a:t>/PC 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j-cs"/>
                </a:rPr>
                <a:t>借閱</a:t>
              </a:r>
              <a:endPara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endParaRPr>
            </a:p>
          </p:txBody>
        </p:sp>
        <p:pic>
          <p:nvPicPr>
            <p:cNvPr id="27" name="Picture 2" descr="C:\Users\12764\Desktop\2015-03-04_180801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448300" y="1155546"/>
              <a:ext cx="6421315" cy="4959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</p:spTree>
    <p:extLst>
      <p:ext uri="{BB962C8B-B14F-4D97-AF65-F5344CB8AC3E}">
        <p14:creationId xmlns:p14="http://schemas.microsoft.com/office/powerpoint/2010/main" val="74186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85F7AE0-80C1-49C5-8E32-9D67A20DA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39" y="872087"/>
            <a:ext cx="11056952" cy="562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6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57A20D9-1F53-4DC6-A01A-BDB4A8A2754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19" y="610285"/>
            <a:ext cx="5904000" cy="5904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9756E740-BB8B-42DF-9C1B-D80C210CADD7}"/>
              </a:ext>
            </a:extLst>
          </p:cNvPr>
          <p:cNvSpPr/>
          <p:nvPr/>
        </p:nvSpPr>
        <p:spPr>
          <a:xfrm>
            <a:off x="476884" y="5217805"/>
            <a:ext cx="5461598" cy="5874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9FC136F6-07EE-4EDA-AD39-7B904F6909D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381" y="671557"/>
            <a:ext cx="5904000" cy="590400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341D33FC-3F21-42D1-8BEB-BC70CE9D6315}"/>
              </a:ext>
            </a:extLst>
          </p:cNvPr>
          <p:cNvSpPr/>
          <p:nvPr/>
        </p:nvSpPr>
        <p:spPr>
          <a:xfrm>
            <a:off x="9211417" y="1308314"/>
            <a:ext cx="1107996" cy="369332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輸入健行</a:t>
            </a:r>
            <a:endParaRPr lang="zh-TW" altLang="en-US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9840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圖片 18">
            <a:extLst>
              <a:ext uri="{FF2B5EF4-FFF2-40B4-BE49-F238E27FC236}">
                <a16:creationId xmlns:a16="http://schemas.microsoft.com/office/drawing/2014/main" id="{55E31F18-D07C-49FD-8DCB-8A4B891C487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" y="744465"/>
            <a:ext cx="5904000" cy="5904000"/>
          </a:xfrm>
          <a:prstGeom prst="rect">
            <a:avLst/>
          </a:prstGeom>
        </p:spPr>
      </p:pic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9E83814-26A4-4C06-913E-5DB9080CBC12}"/>
              </a:ext>
            </a:extLst>
          </p:cNvPr>
          <p:cNvSpPr/>
          <p:nvPr/>
        </p:nvSpPr>
        <p:spPr>
          <a:xfrm>
            <a:off x="164592" y="1734463"/>
            <a:ext cx="5746341" cy="42599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19C6581-6486-482D-A1D7-666BCE83E8F5}"/>
              </a:ext>
            </a:extLst>
          </p:cNvPr>
          <p:cNvSpPr/>
          <p:nvPr/>
        </p:nvSpPr>
        <p:spPr>
          <a:xfrm>
            <a:off x="2267339" y="5831633"/>
            <a:ext cx="3517641" cy="61212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F96A99D3-F16A-4175-AD74-5DCB272CF3B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333" y="744465"/>
            <a:ext cx="5904000" cy="5904000"/>
          </a:xfrm>
          <a:prstGeom prst="rect">
            <a:avLst/>
          </a:prstGeom>
        </p:spPr>
      </p:pic>
      <p:sp>
        <p:nvSpPr>
          <p:cNvPr id="32" name="圖說文字: 向上箭號 31">
            <a:extLst>
              <a:ext uri="{FF2B5EF4-FFF2-40B4-BE49-F238E27FC236}">
                <a16:creationId xmlns:a16="http://schemas.microsoft.com/office/drawing/2014/main" id="{4692AAE8-05A8-46B3-9227-5280B3AA0786}"/>
              </a:ext>
            </a:extLst>
          </p:cNvPr>
          <p:cNvSpPr/>
          <p:nvPr/>
        </p:nvSpPr>
        <p:spPr>
          <a:xfrm>
            <a:off x="8588071" y="3073153"/>
            <a:ext cx="3282151" cy="1822745"/>
          </a:xfrm>
          <a:prstGeom prst="upArrowCallou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SIP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帳號密碼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C5BA5875-6A30-4BB1-9CC1-13E349FB8466}"/>
              </a:ext>
            </a:extLst>
          </p:cNvPr>
          <p:cNvSpPr/>
          <p:nvPr/>
        </p:nvSpPr>
        <p:spPr>
          <a:xfrm>
            <a:off x="8377960" y="2659224"/>
            <a:ext cx="1444487" cy="5683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181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2" grpId="0" animBg="1"/>
      <p:bldP spid="32" grpId="0" animBg="1"/>
      <p:bldP spid="3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>
            <a:extLst>
              <a:ext uri="{FF2B5EF4-FFF2-40B4-BE49-F238E27FC236}">
                <a16:creationId xmlns:a16="http://schemas.microsoft.com/office/drawing/2014/main" id="{30B0932D-4A32-496A-B5C1-E9DBA15298D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71557"/>
            <a:ext cx="5904000" cy="5904000"/>
          </a:xfrm>
          <a:prstGeom prst="rect">
            <a:avLst/>
          </a:prstGeom>
        </p:spPr>
      </p:pic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9F57050-D0D2-496A-80BB-61EF260A757E}"/>
              </a:ext>
            </a:extLst>
          </p:cNvPr>
          <p:cNvSpPr/>
          <p:nvPr/>
        </p:nvSpPr>
        <p:spPr>
          <a:xfrm>
            <a:off x="7424086" y="5913940"/>
            <a:ext cx="721453" cy="46165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7539B8CC-2B0D-4FC9-9402-51E49F07F0B3}"/>
              </a:ext>
            </a:extLst>
          </p:cNvPr>
          <p:cNvGrpSpPr/>
          <p:nvPr/>
        </p:nvGrpSpPr>
        <p:grpSpPr>
          <a:xfrm>
            <a:off x="69061" y="754748"/>
            <a:ext cx="5904000" cy="5904000"/>
            <a:chOff x="82296" y="798124"/>
            <a:chExt cx="5904000" cy="5904000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8EE129EE-0CAA-46C4-B07F-A736798082B4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96" y="798124"/>
              <a:ext cx="5904000" cy="5904000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E627764A-36DD-4781-B354-35D7C77A0B8C}"/>
                </a:ext>
              </a:extLst>
            </p:cNvPr>
            <p:cNvSpPr/>
            <p:nvPr/>
          </p:nvSpPr>
          <p:spPr>
            <a:xfrm>
              <a:off x="2403617" y="4763758"/>
              <a:ext cx="1319297" cy="417352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2926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3F632E89-760E-4C88-A086-1BB9978A944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5" y="714933"/>
            <a:ext cx="5904000" cy="5904000"/>
          </a:xfrm>
          <a:prstGeom prst="rect">
            <a:avLst/>
          </a:prstGeom>
        </p:spPr>
      </p:pic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1AEE608-7289-48EC-BFE9-5B51A047B786}"/>
              </a:ext>
            </a:extLst>
          </p:cNvPr>
          <p:cNvSpPr/>
          <p:nvPr/>
        </p:nvSpPr>
        <p:spPr>
          <a:xfrm>
            <a:off x="164592" y="3506599"/>
            <a:ext cx="5821703" cy="61212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A947D94F-63DC-4361-B744-76D5514251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724" y="4214845"/>
            <a:ext cx="1330850" cy="323116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4E442835-49D4-4488-AF26-3317B7FBF355}"/>
              </a:ext>
            </a:extLst>
          </p:cNvPr>
          <p:cNvSpPr/>
          <p:nvPr/>
        </p:nvSpPr>
        <p:spPr>
          <a:xfrm>
            <a:off x="3951216" y="4471331"/>
            <a:ext cx="1761688" cy="144290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85A6BFEF-2DB7-4DD5-9E01-11264CA9E20C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174" y="638547"/>
            <a:ext cx="5904000" cy="590400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A2032F67-EFF9-454A-8426-F54BE17C420A}"/>
              </a:ext>
            </a:extLst>
          </p:cNvPr>
          <p:cNvSpPr/>
          <p:nvPr/>
        </p:nvSpPr>
        <p:spPr>
          <a:xfrm>
            <a:off x="7977673" y="5914238"/>
            <a:ext cx="2388637" cy="61212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829A3F51-6AF2-44F9-9DB6-054A6F72CCA7}"/>
              </a:ext>
            </a:extLst>
          </p:cNvPr>
          <p:cNvSpPr/>
          <p:nvPr/>
        </p:nvSpPr>
        <p:spPr>
          <a:xfrm>
            <a:off x="5394121" y="3506599"/>
            <a:ext cx="318783" cy="226502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842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8" grpId="0" animBg="1"/>
      <p:bldP spid="1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3A59C64A-4972-4658-B4A8-86FE2B6B104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" y="681923"/>
            <a:ext cx="5904000" cy="5904000"/>
          </a:xfrm>
          <a:prstGeom prst="rect">
            <a:avLst/>
          </a:prstGeom>
        </p:spPr>
      </p:pic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1AEE608-7289-48EC-BFE9-5B51A047B786}"/>
              </a:ext>
            </a:extLst>
          </p:cNvPr>
          <p:cNvSpPr/>
          <p:nvPr/>
        </p:nvSpPr>
        <p:spPr>
          <a:xfrm>
            <a:off x="164592" y="5496064"/>
            <a:ext cx="5536411" cy="87730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5D9B57D9-5EB8-423B-A8D1-BBF1958B8E14}"/>
              </a:ext>
            </a:extLst>
          </p:cNvPr>
          <p:cNvSpPr/>
          <p:nvPr/>
        </p:nvSpPr>
        <p:spPr>
          <a:xfrm>
            <a:off x="2099388" y="5812971"/>
            <a:ext cx="1782147" cy="44787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360505E3-7BAB-444A-9300-CCBE8A32AEB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81923"/>
            <a:ext cx="5904000" cy="5904000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253A629E-060A-43C6-86FF-FB6AB64D7842}"/>
              </a:ext>
            </a:extLst>
          </p:cNvPr>
          <p:cNvSpPr/>
          <p:nvPr/>
        </p:nvSpPr>
        <p:spPr>
          <a:xfrm>
            <a:off x="6484776" y="2034073"/>
            <a:ext cx="5243804" cy="296713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8B55C7E-9445-4D9A-B7B4-4B23AFD531B2}"/>
              </a:ext>
            </a:extLst>
          </p:cNvPr>
          <p:cNvSpPr/>
          <p:nvPr/>
        </p:nvSpPr>
        <p:spPr>
          <a:xfrm>
            <a:off x="6419461" y="754748"/>
            <a:ext cx="531845" cy="32760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36D2EC6A-AA38-4F8B-838B-BC1A1131EF23}"/>
              </a:ext>
            </a:extLst>
          </p:cNvPr>
          <p:cNvSpPr/>
          <p:nvPr/>
        </p:nvSpPr>
        <p:spPr>
          <a:xfrm>
            <a:off x="7800392" y="3331029"/>
            <a:ext cx="2435290" cy="485191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194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7" grpId="0" animBg="1"/>
      <p:bldP spid="18" grpId="0" animBg="1"/>
      <p:bldP spid="1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5441F67A-1163-41CF-A585-0E445C17952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737" y="674999"/>
            <a:ext cx="5904000" cy="5904000"/>
          </a:xfrm>
          <a:prstGeom prst="rect">
            <a:avLst/>
          </a:prstGeom>
        </p:spPr>
      </p:pic>
      <p:grpSp>
        <p:nvGrpSpPr>
          <p:cNvPr id="20" name="群組 19">
            <a:extLst>
              <a:ext uri="{FF2B5EF4-FFF2-40B4-BE49-F238E27FC236}">
                <a16:creationId xmlns:a16="http://schemas.microsoft.com/office/drawing/2014/main" id="{12077720-F885-444C-BE8D-D158B3762B0D}"/>
              </a:ext>
            </a:extLst>
          </p:cNvPr>
          <p:cNvGrpSpPr/>
          <p:nvPr/>
        </p:nvGrpSpPr>
        <p:grpSpPr>
          <a:xfrm>
            <a:off x="82296" y="762291"/>
            <a:ext cx="5904000" cy="5904000"/>
            <a:chOff x="82296" y="762291"/>
            <a:chExt cx="5904000" cy="5904000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5DC9DABE-F9FB-40B1-8A3F-41A890580730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96" y="762291"/>
              <a:ext cx="5904000" cy="5904000"/>
            </a:xfrm>
            <a:prstGeom prst="rect">
              <a:avLst/>
            </a:prstGeom>
          </p:spPr>
        </p:pic>
        <p:sp>
          <p:nvSpPr>
            <p:cNvPr id="16" name="橢圓 15">
              <a:extLst>
                <a:ext uri="{FF2B5EF4-FFF2-40B4-BE49-F238E27FC236}">
                  <a16:creationId xmlns:a16="http://schemas.microsoft.com/office/drawing/2014/main" id="{B99076C7-6150-4012-89E0-42F35D8CA1F0}"/>
                </a:ext>
              </a:extLst>
            </p:cNvPr>
            <p:cNvSpPr/>
            <p:nvPr/>
          </p:nvSpPr>
          <p:spPr>
            <a:xfrm>
              <a:off x="2192694" y="5029200"/>
              <a:ext cx="1688841" cy="541029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5639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"/>
</p:tagLst>
</file>

<file path=ppt/theme/theme1.xml><?xml version="1.0" encoding="utf-8"?>
<a:theme xmlns:a="http://schemas.openxmlformats.org/drawingml/2006/main" name="第一PPT，www.1ppt.com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20379</TotalTime>
  <Words>1342</Words>
  <Application>Microsoft Office PowerPoint</Application>
  <PresentationFormat>寬螢幕</PresentationFormat>
  <Paragraphs>285</Paragraphs>
  <Slides>44</Slides>
  <Notes>44</Notes>
  <HiddenSlides>0</HiddenSlides>
  <MMClips>0</MMClips>
  <ScaleCrop>false</ScaleCrop>
  <HeadingPairs>
    <vt:vector size="6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44</vt:i4>
      </vt:variant>
    </vt:vector>
  </HeadingPairs>
  <TitlesOfParts>
    <vt:vector size="58" baseType="lpstr">
      <vt:lpstr>Aptos</vt:lpstr>
      <vt:lpstr>微软雅黑</vt:lpstr>
      <vt:lpstr>宋体</vt:lpstr>
      <vt:lpstr>華康儷粗圓(P)</vt:lpstr>
      <vt:lpstr>Microsoft JhengHei</vt:lpstr>
      <vt:lpstr>Microsoft JhengHei</vt:lpstr>
      <vt:lpstr>微軟正黑體 Light</vt:lpstr>
      <vt:lpstr>新細明體</vt:lpstr>
      <vt:lpstr>標楷體</vt:lpstr>
      <vt:lpstr>Arial</vt:lpstr>
      <vt:lpstr>Calibri</vt:lpstr>
      <vt:lpstr>Calibri Light</vt:lpstr>
      <vt:lpstr>Century Gothic</vt:lpstr>
      <vt:lpstr>第一PPT，www.1ppt.com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互联网</dc:title>
  <dc:creator>user</dc:creator>
  <cp:keywords>user</cp:keywords>
  <dc:description>user</dc:description>
  <cp:lastModifiedBy>user</cp:lastModifiedBy>
  <cp:revision>728</cp:revision>
  <dcterms:created xsi:type="dcterms:W3CDTF">2017-05-27T04:45:00Z</dcterms:created>
  <dcterms:modified xsi:type="dcterms:W3CDTF">2026-09-29T01:42:37Z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