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5.xml" ContentType="application/vnd.openxmlformats-officedocument.presentationml.tags+xml"/>
  <Override PartName="/ppt/notesSlides/notesSlide24.xml" ContentType="application/vnd.openxmlformats-officedocument.presentationml.notesSlide+xml"/>
  <Override PartName="/ppt/tags/tag6.xml" ContentType="application/vnd.openxmlformats-officedocument.presentationml.tags+xml"/>
  <Override PartName="/ppt/notesSlides/notesSlide25.xml" ContentType="application/vnd.openxmlformats-officedocument.presentationml.notesSlide+xml"/>
  <Override PartName="/ppt/tags/tag7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8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9.xml" ContentType="application/vnd.openxmlformats-officedocument.presentationml.tags+xml"/>
  <Override PartName="/ppt/notesSlides/notesSlide40.xml" ContentType="application/vnd.openxmlformats-officedocument.presentationml.notesSlide+xml"/>
  <Override PartName="/ppt/tags/tag10.xml" ContentType="application/vnd.openxmlformats-officedocument.presentationml.tags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5"/>
  </p:notesMasterIdLst>
  <p:sldIdLst>
    <p:sldId id="450" r:id="rId2"/>
    <p:sldId id="258" r:id="rId3"/>
    <p:sldId id="367" r:id="rId4"/>
    <p:sldId id="289" r:id="rId5"/>
    <p:sldId id="288" r:id="rId6"/>
    <p:sldId id="388" r:id="rId7"/>
    <p:sldId id="446" r:id="rId8"/>
    <p:sldId id="383" r:id="rId9"/>
    <p:sldId id="380" r:id="rId10"/>
    <p:sldId id="449" r:id="rId11"/>
    <p:sldId id="451" r:id="rId12"/>
    <p:sldId id="452" r:id="rId13"/>
    <p:sldId id="455" r:id="rId14"/>
    <p:sldId id="454" r:id="rId15"/>
    <p:sldId id="453" r:id="rId16"/>
    <p:sldId id="457" r:id="rId17"/>
    <p:sldId id="458" r:id="rId18"/>
    <p:sldId id="459" r:id="rId19"/>
    <p:sldId id="462" r:id="rId20"/>
    <p:sldId id="463" r:id="rId21"/>
    <p:sldId id="461" r:id="rId22"/>
    <p:sldId id="460" r:id="rId23"/>
    <p:sldId id="465" r:id="rId24"/>
    <p:sldId id="291" r:id="rId25"/>
    <p:sldId id="381" r:id="rId26"/>
    <p:sldId id="292" r:id="rId27"/>
    <p:sldId id="294" r:id="rId28"/>
    <p:sldId id="296" r:id="rId29"/>
    <p:sldId id="297" r:id="rId30"/>
    <p:sldId id="358" r:id="rId31"/>
    <p:sldId id="469" r:id="rId32"/>
    <p:sldId id="468" r:id="rId33"/>
    <p:sldId id="470" r:id="rId34"/>
    <p:sldId id="471" r:id="rId35"/>
    <p:sldId id="432" r:id="rId36"/>
    <p:sldId id="466" r:id="rId37"/>
    <p:sldId id="472" r:id="rId38"/>
    <p:sldId id="368" r:id="rId39"/>
    <p:sldId id="473" r:id="rId40"/>
    <p:sldId id="303" r:id="rId41"/>
    <p:sldId id="434" r:id="rId42"/>
    <p:sldId id="425" r:id="rId43"/>
    <p:sldId id="474" r:id="rId44"/>
    <p:sldId id="475" r:id="rId45"/>
    <p:sldId id="476" r:id="rId46"/>
    <p:sldId id="477" r:id="rId47"/>
    <p:sldId id="478" r:id="rId48"/>
    <p:sldId id="479" r:id="rId49"/>
    <p:sldId id="480" r:id="rId50"/>
    <p:sldId id="481" r:id="rId51"/>
    <p:sldId id="483" r:id="rId52"/>
    <p:sldId id="282" r:id="rId53"/>
    <p:sldId id="312" r:id="rId54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400" autoAdjust="0"/>
  </p:normalViewPr>
  <p:slideViewPr>
    <p:cSldViewPr snapToGrid="0">
      <p:cViewPr varScale="1">
        <p:scale>
          <a:sx n="114" d="100"/>
          <a:sy n="114" d="100"/>
        </p:scale>
        <p:origin x="41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-95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CA313-9B60-4900-BD67-6F41D825C956}" type="datetimeFigureOut">
              <a:rPr lang="zh-TW" altLang="en-US" smtClean="0"/>
              <a:t>2026/10/12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D779-5BE2-497C-A9AF-9E7D8AA83C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479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各位同學大家好，今天要跟各位介紹的是電子資料庫中的電子書部份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5798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什麼是電子書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D779-5BE2-497C-A9AF-9E7D8AA83C59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14721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電子書是</a:t>
            </a:r>
            <a:r>
              <a:rPr lang="zh-TW" altLang="en-US" sz="1200" dirty="0">
                <a:latin typeface="標楷體" panose="03000509000000000000" pitchFamily="65" charset="-120"/>
                <a:ea typeface="標楷體" panose="03000509000000000000" pitchFamily="65" charset="-120"/>
              </a:rPr>
              <a:t>將圖書資料數位化後，透過不同的設備來閱讀、利用個人電腦或智慧型手機下載內容閱讀、電子書的複本多的話可多人使用、隨時隨地方便使用、不怕遺失或逾期及全年無休，超便利等所以這麼好的電子書你一定要來使用</a:t>
            </a: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1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5896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接下來，來介紹電子書平台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D779-5BE2-497C-A9AF-9E7D8AA83C59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05937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目前學校最多人使用中文電子書平台有</a:t>
            </a:r>
            <a:r>
              <a:rPr lang="en-US" altLang="zh-TW" dirty="0" err="1"/>
              <a:t>udn</a:t>
            </a:r>
            <a:r>
              <a:rPr lang="zh-TW" altLang="en-US" dirty="0"/>
              <a:t>讀書館、</a:t>
            </a:r>
            <a:r>
              <a:rPr lang="en-US" altLang="zh-TW" dirty="0" err="1"/>
              <a:t>iRead</a:t>
            </a:r>
            <a:r>
              <a:rPr lang="en-US" altLang="zh-TW" baseline="0" dirty="0"/>
              <a:t> eBook</a:t>
            </a:r>
            <a:r>
              <a:rPr lang="zh-TW" altLang="en-US" baseline="0" dirty="0"/>
              <a:t>及</a:t>
            </a:r>
            <a:r>
              <a:rPr lang="en-US" altLang="zh-TW" baseline="0" dirty="0" err="1"/>
              <a:t>HyRead</a:t>
            </a:r>
            <a:r>
              <a:rPr lang="en-US" altLang="zh-TW" baseline="0" dirty="0"/>
              <a:t> </a:t>
            </a:r>
            <a:r>
              <a:rPr lang="en-US" altLang="zh-TW" baseline="0" dirty="0" err="1"/>
              <a:t>ebook</a:t>
            </a:r>
            <a:r>
              <a:rPr lang="en-US" altLang="zh-TW" baseline="0" dirty="0"/>
              <a:t>﹐</a:t>
            </a:r>
            <a:r>
              <a:rPr lang="zh-TW" altLang="en-US" baseline="0" dirty="0"/>
              <a:t>今天我們會用</a:t>
            </a:r>
            <a:r>
              <a:rPr lang="en-US" altLang="zh-TW" baseline="0" dirty="0" err="1"/>
              <a:t>HyRead</a:t>
            </a:r>
            <a:r>
              <a:rPr lang="en-US" altLang="zh-TW" baseline="0" dirty="0"/>
              <a:t> </a:t>
            </a:r>
            <a:r>
              <a:rPr lang="en-US" altLang="zh-TW" baseline="0" dirty="0" err="1"/>
              <a:t>ebook</a:t>
            </a:r>
            <a:r>
              <a:rPr lang="zh-TW" altLang="en-US" baseline="0" dirty="0"/>
              <a:t>電子書平台來為大家介紹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D779-5BE2-497C-A9AF-9E7D8AA83C59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737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3891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92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275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874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6284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5542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555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99249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5002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3424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6905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0782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73947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49044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81872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38333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98970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9715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9363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首先一定要到圖書館的網頁</a:t>
            </a:r>
            <a:r>
              <a:rPr lang="en-US" altLang="zh-TW" dirty="0"/>
              <a:t>(</a:t>
            </a:r>
            <a:r>
              <a:rPr lang="zh-TW" altLang="en-US" dirty="0"/>
              <a:t>如果是從學校首頁要找圖書館它是會在行政單位底下</a:t>
            </a:r>
            <a:r>
              <a:rPr lang="en-US" altLang="zh-TW" dirty="0"/>
              <a:t>)</a:t>
            </a:r>
            <a:r>
              <a:rPr lang="zh-TW" altLang="en-US" dirty="0"/>
              <a:t>，進入圖書館首頁後，首先在快速連結的地方點選館藏查詢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1359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接下來介紹由電子資源查詢進入，一樣的也是要由圖書館網頁裡的快速連結中點選電子資源查詢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9230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帳號密碼為</a:t>
            </a:r>
            <a:r>
              <a:rPr lang="en-US" altLang="zh-TW" dirty="0"/>
              <a:t>SIP</a:t>
            </a:r>
            <a:r>
              <a:rPr lang="zh-TW" altLang="en-US" dirty="0"/>
              <a:t>帳號密碼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9827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輸入電子書平台的名稱後查詢，點選網址進入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12385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就會看到這個平台的首頁，電子書、雜誌及影音都可以線上閱讀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0911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就會看到這個平台的首頁，電子書、雜誌及影音都可以線上閱讀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219428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5700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18284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2101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1937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9842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48320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49039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6413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要借閱電子書，請點選電子書</a:t>
            </a:r>
            <a:endParaRPr lang="en-US" altLang="zh-TW" dirty="0"/>
          </a:p>
          <a:p>
            <a:r>
              <a:rPr lang="zh-TW" altLang="en-US" dirty="0"/>
              <a:t>就會出現電子書的畫面，你可以依條件篩選你要看的書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4091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帳號密碼也是</a:t>
            </a:r>
            <a:r>
              <a:rPr lang="en-US" altLang="zh-TW" dirty="0"/>
              <a:t>SIP</a:t>
            </a:r>
            <a:r>
              <a:rPr lang="zh-TW" altLang="en-US" dirty="0"/>
              <a:t>帳號密碼</a:t>
            </a:r>
          </a:p>
          <a:p>
            <a:r>
              <a:rPr lang="zh-TW" altLang="en-US" dirty="0"/>
              <a:t>點借閱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8159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如果出現借閱已滿，可以點選預約</a:t>
            </a:r>
            <a:endParaRPr lang="en-US" altLang="zh-TW" dirty="0"/>
          </a:p>
          <a:p>
            <a:r>
              <a:rPr lang="zh-TW" altLang="en-US" dirty="0"/>
              <a:t>可以閱讀時，就會通知，再進入個人書房就可以閱讀了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AD779-5BE2-497C-A9AF-9E7D8AA83C5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037795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23248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532796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250946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98471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012556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073725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22917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333225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054931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90ACE9-89A1-4215-AFC6-25B20A9F353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086125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更多雲端閱讀豐富功能 ， 等您親自來體驗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D779-5BE2-497C-A9AF-9E7D8AA83C59}" type="slidenum">
              <a:rPr lang="zh-TW" altLang="en-US" smtClean="0"/>
              <a:t>52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8638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  <p:sp>
        <p:nvSpPr>
          <p:cNvPr id="11" name="矩形 10"/>
          <p:cNvSpPr/>
          <p:nvPr userDrawn="1"/>
        </p:nvSpPr>
        <p:spPr>
          <a:xfrm>
            <a:off x="8801478" y="64501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</a:t>
            </a:r>
            <a:r>
              <a:rPr lang="zh-TW" altLang="en-US"/>
              <a:t>大學圖書館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zh-TW" altLang="en-US" dirty="0"/>
              <a:t>健行科技大學圖書館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2026/10/12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5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g"/><Relationship Id="rId4" Type="http://schemas.openxmlformats.org/officeDocument/2006/relationships/image" Target="../media/image6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hyperlink" Target="https://erm.lib.uch.edu.tw/sendURLApiV3?dbid=10E201L2I" TargetMode="External"/><Relationship Id="rId7" Type="http://schemas.openxmlformats.org/officeDocument/2006/relationships/hyperlink" Target="https://erm.lib.uch.edu.tw/sendURLApiV3?dbid=11V211100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hyperlink" Target="https://erm.lib.uch.edu.tw/sendURLApiV3?dbid=11W211L2I" TargetMode="External"/><Relationship Id="rId4" Type="http://schemas.openxmlformats.org/officeDocument/2006/relationships/image" Target="../media/image71.png"/><Relationship Id="rId9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247828" y="2386147"/>
            <a:ext cx="5674408" cy="82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4" tIns="43347" rIns="86694" bIns="4334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  <a:sym typeface="Calibri" panose="020F0502020204030204" charset="0"/>
              </a:rPr>
              <a:t>新時代的閱讀方式</a:t>
            </a:r>
            <a:r>
              <a:rPr kumimoji="0" lang="en-US" altLang="zh-TW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  <a:sym typeface="Calibri" panose="020F0502020204030204" charset="0"/>
              </a:rPr>
              <a:t>-</a:t>
            </a:r>
          </a:p>
        </p:txBody>
      </p:sp>
      <p:cxnSp>
        <p:nvCxnSpPr>
          <p:cNvPr id="20" name="直接连接符 19"/>
          <p:cNvCxnSpPr>
            <a:endCxn id="21" idx="3"/>
          </p:cNvCxnSpPr>
          <p:nvPr/>
        </p:nvCxnSpPr>
        <p:spPr>
          <a:xfrm flipV="1">
            <a:off x="316194" y="2799249"/>
            <a:ext cx="5606042" cy="653254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259"/>
          <p:cNvSpPr>
            <a:spLocks noChangeArrowheads="1"/>
          </p:cNvSpPr>
          <p:nvPr/>
        </p:nvSpPr>
        <p:spPr bwMode="auto">
          <a:xfrm>
            <a:off x="247828" y="3232097"/>
            <a:ext cx="5674408" cy="82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694" tIns="43347" rIns="86694" bIns="4334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Calibri" panose="020F0502020204030204" charset="0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1010EFD7-4F78-4884-AF1D-1AA5E0A1C3A8}"/>
              </a:ext>
            </a:extLst>
          </p:cNvPr>
          <p:cNvGrpSpPr/>
          <p:nvPr/>
        </p:nvGrpSpPr>
        <p:grpSpPr>
          <a:xfrm>
            <a:off x="0" y="23503"/>
            <a:ext cx="10995604" cy="6858000"/>
            <a:chOff x="0" y="0"/>
            <a:chExt cx="10995604" cy="6858000"/>
          </a:xfrm>
        </p:grpSpPr>
        <p:pic>
          <p:nvPicPr>
            <p:cNvPr id="2" name="图片 1" descr="73e5f5811aab5673afcaa9903238345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90602" y="1545917"/>
              <a:ext cx="5005002" cy="492768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0" y="0"/>
              <a:ext cx="5715000" cy="6858000"/>
            </a:xfrm>
            <a:prstGeom prst="rect">
              <a:avLst/>
            </a:prstGeom>
            <a:solidFill>
              <a:srgbClr val="18304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5800" y="914400"/>
            <a:ext cx="914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D5A549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05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6194" y="2560320"/>
            <a:ext cx="53093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eBooks Anywhere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電子書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閱讀零距離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6835" y="3840480"/>
            <a:ext cx="45580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DCE11F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從圖書館找到你的數位閱讀資源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DCE11F"/>
              </a:solidFill>
              <a:effectLst/>
              <a:uLnTx/>
              <a:uFillTx/>
              <a:latin typeface="Microsoft JhengHe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819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8970">
        <p:random/>
      </p:transition>
    </mc:Choice>
    <mc:Fallback xmlns="">
      <p:transition advTm="897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354902" y="1593655"/>
            <a:ext cx="2812747" cy="2101740"/>
          </a:xfrm>
          <a:prstGeom prst="triangle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3897040" y="2471679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什麼是電子書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384747" y="2655849"/>
            <a:ext cx="2069408" cy="1546303"/>
          </a:xfrm>
          <a:prstGeom prst="triangle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等腰三角形 6"/>
          <p:cNvSpPr/>
          <p:nvPr/>
        </p:nvSpPr>
        <p:spPr>
          <a:xfrm rot="5400000">
            <a:off x="-436508" y="2327919"/>
            <a:ext cx="3458403" cy="2584187"/>
          </a:xfrm>
          <a:prstGeom prst="triangle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47928" y="2883669"/>
            <a:ext cx="161290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9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295">
        <p:random/>
      </p:transition>
    </mc:Choice>
    <mc:Fallback xmlns="">
      <p:transition advTm="3295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66884"/>
            <a:ext cx="4943618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什麼是電子書及好處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349E">
                  <a:lumMod val="7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63808676-A5E1-4B68-90D8-AF5A9EC6EAED}"/>
              </a:ext>
            </a:extLst>
          </p:cNvPr>
          <p:cNvGrpSpPr/>
          <p:nvPr/>
        </p:nvGrpSpPr>
        <p:grpSpPr>
          <a:xfrm>
            <a:off x="3244850" y="634596"/>
            <a:ext cx="7725072" cy="869469"/>
            <a:chOff x="4431301" y="765783"/>
            <a:chExt cx="7725072" cy="869469"/>
          </a:xfrm>
        </p:grpSpPr>
        <p:sp>
          <p:nvSpPr>
            <p:cNvPr id="5" name="文本框 570"/>
            <p:cNvSpPr txBox="1"/>
            <p:nvPr/>
          </p:nvSpPr>
          <p:spPr>
            <a:xfrm>
              <a:off x="5200623" y="765783"/>
              <a:ext cx="6955750" cy="869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隨時隨地閱讀</a:t>
              </a:r>
              <a:endPara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不受時間與地點限制，手機、平板或電腦都能閱讀</a:t>
              </a:r>
              <a:endPara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14" name="向右箭號 13"/>
            <p:cNvSpPr/>
            <p:nvPr/>
          </p:nvSpPr>
          <p:spPr>
            <a:xfrm>
              <a:off x="4431301" y="1041890"/>
              <a:ext cx="70861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pic>
        <p:nvPicPr>
          <p:cNvPr id="25" name="圖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885" y="1089565"/>
            <a:ext cx="1237595" cy="17314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8" name="圖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379" y="1494039"/>
            <a:ext cx="1298561" cy="17192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" y="3352072"/>
            <a:ext cx="1261981" cy="18106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3" name="圖片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1379" y="3650837"/>
            <a:ext cx="1304657" cy="17131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33</a:t>
            </a:r>
          </a:p>
        </p:txBody>
      </p:sp>
      <p:grpSp>
        <p:nvGrpSpPr>
          <p:cNvPr id="44" name="群組 43">
            <a:extLst>
              <a:ext uri="{FF2B5EF4-FFF2-40B4-BE49-F238E27FC236}">
                <a16:creationId xmlns:a16="http://schemas.microsoft.com/office/drawing/2014/main" id="{61925614-A2C8-4A28-B2B0-5B07D636307E}"/>
              </a:ext>
            </a:extLst>
          </p:cNvPr>
          <p:cNvGrpSpPr/>
          <p:nvPr/>
        </p:nvGrpSpPr>
        <p:grpSpPr>
          <a:xfrm>
            <a:off x="3295947" y="1533959"/>
            <a:ext cx="8648402" cy="869469"/>
            <a:chOff x="4431301" y="765783"/>
            <a:chExt cx="8648402" cy="869469"/>
          </a:xfrm>
        </p:grpSpPr>
        <p:sp>
          <p:nvSpPr>
            <p:cNvPr id="45" name="文本框 570">
              <a:extLst>
                <a:ext uri="{FF2B5EF4-FFF2-40B4-BE49-F238E27FC236}">
                  <a16:creationId xmlns:a16="http://schemas.microsoft.com/office/drawing/2014/main" id="{C005A02E-CCF0-4F4F-91BD-B1C2A71D6867}"/>
                </a:ext>
              </a:extLst>
            </p:cNvPr>
            <p:cNvSpPr txBox="1"/>
            <p:nvPr/>
          </p:nvSpPr>
          <p:spPr>
            <a:xfrm>
              <a:off x="5200623" y="765783"/>
              <a:ext cx="7879080" cy="869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攜帶方便</a:t>
              </a:r>
              <a:endPara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一本裝置就能收藏大量電子書，外出不用帶厚重的紙本書</a:t>
              </a:r>
              <a:endPara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46" name="向右箭號 13">
              <a:extLst>
                <a:ext uri="{FF2B5EF4-FFF2-40B4-BE49-F238E27FC236}">
                  <a16:creationId xmlns:a16="http://schemas.microsoft.com/office/drawing/2014/main" id="{31A34E32-DE36-4A1F-AB3A-9E37ACD92821}"/>
                </a:ext>
              </a:extLst>
            </p:cNvPr>
            <p:cNvSpPr/>
            <p:nvPr/>
          </p:nvSpPr>
          <p:spPr>
            <a:xfrm>
              <a:off x="4431301" y="1041890"/>
              <a:ext cx="70861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47" name="群組 46">
            <a:extLst>
              <a:ext uri="{FF2B5EF4-FFF2-40B4-BE49-F238E27FC236}">
                <a16:creationId xmlns:a16="http://schemas.microsoft.com/office/drawing/2014/main" id="{6B383512-BA91-4865-AC27-B408D20FF481}"/>
              </a:ext>
            </a:extLst>
          </p:cNvPr>
          <p:cNvGrpSpPr/>
          <p:nvPr/>
        </p:nvGrpSpPr>
        <p:grpSpPr>
          <a:xfrm>
            <a:off x="3295947" y="2463215"/>
            <a:ext cx="8956179" cy="869469"/>
            <a:chOff x="4431301" y="765783"/>
            <a:chExt cx="8956179" cy="869469"/>
          </a:xfrm>
        </p:grpSpPr>
        <p:sp>
          <p:nvSpPr>
            <p:cNvPr id="48" name="文本框 570">
              <a:extLst>
                <a:ext uri="{FF2B5EF4-FFF2-40B4-BE49-F238E27FC236}">
                  <a16:creationId xmlns:a16="http://schemas.microsoft.com/office/drawing/2014/main" id="{576B7706-521E-445E-B1D6-78110D447AFC}"/>
                </a:ext>
              </a:extLst>
            </p:cNvPr>
            <p:cNvSpPr txBox="1"/>
            <p:nvPr/>
          </p:nvSpPr>
          <p:spPr>
            <a:xfrm>
              <a:off x="5200623" y="765783"/>
              <a:ext cx="8186857" cy="869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取得快速</a:t>
              </a:r>
              <a:endPara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線上搜尋、借閱後即可閱讀，不必等待取書或到圖書館借閱</a:t>
              </a:r>
              <a:endPara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49" name="向右箭號 13">
              <a:extLst>
                <a:ext uri="{FF2B5EF4-FFF2-40B4-BE49-F238E27FC236}">
                  <a16:creationId xmlns:a16="http://schemas.microsoft.com/office/drawing/2014/main" id="{A39A1278-EAD1-4509-9B68-8A125B3C2FCB}"/>
                </a:ext>
              </a:extLst>
            </p:cNvPr>
            <p:cNvSpPr/>
            <p:nvPr/>
          </p:nvSpPr>
          <p:spPr>
            <a:xfrm>
              <a:off x="4431301" y="1041890"/>
              <a:ext cx="70861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50" name="群組 49">
            <a:extLst>
              <a:ext uri="{FF2B5EF4-FFF2-40B4-BE49-F238E27FC236}">
                <a16:creationId xmlns:a16="http://schemas.microsoft.com/office/drawing/2014/main" id="{B23F69CB-7362-493A-8D5F-7872C8FDAC0E}"/>
              </a:ext>
            </a:extLst>
          </p:cNvPr>
          <p:cNvGrpSpPr/>
          <p:nvPr/>
        </p:nvGrpSpPr>
        <p:grpSpPr>
          <a:xfrm>
            <a:off x="3244850" y="3359021"/>
            <a:ext cx="9263955" cy="869469"/>
            <a:chOff x="4431301" y="765783"/>
            <a:chExt cx="9263955" cy="869469"/>
          </a:xfrm>
        </p:grpSpPr>
        <p:sp>
          <p:nvSpPr>
            <p:cNvPr id="51" name="文本框 570">
              <a:extLst>
                <a:ext uri="{FF2B5EF4-FFF2-40B4-BE49-F238E27FC236}">
                  <a16:creationId xmlns:a16="http://schemas.microsoft.com/office/drawing/2014/main" id="{636C6DC0-7389-422A-9339-5494C1C3FDE4}"/>
                </a:ext>
              </a:extLst>
            </p:cNvPr>
            <p:cNvSpPr txBox="1"/>
            <p:nvPr/>
          </p:nvSpPr>
          <p:spPr>
            <a:xfrm>
              <a:off x="5200623" y="765783"/>
              <a:ext cx="8494633" cy="869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搜尋更加便利</a:t>
              </a:r>
              <a:endPara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可以利用關鍵字快速找到書中的內容，提高查找資料的效率</a:t>
              </a:r>
              <a:endPara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52" name="向右箭號 13">
              <a:extLst>
                <a:ext uri="{FF2B5EF4-FFF2-40B4-BE49-F238E27FC236}">
                  <a16:creationId xmlns:a16="http://schemas.microsoft.com/office/drawing/2014/main" id="{2CE52F84-84F5-4434-98D9-B423EBBD066E}"/>
                </a:ext>
              </a:extLst>
            </p:cNvPr>
            <p:cNvSpPr/>
            <p:nvPr/>
          </p:nvSpPr>
          <p:spPr>
            <a:xfrm>
              <a:off x="4431301" y="1041890"/>
              <a:ext cx="70861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B92CFC05-A7B8-4FE8-AD4F-2755C5D383BA}"/>
              </a:ext>
            </a:extLst>
          </p:cNvPr>
          <p:cNvGrpSpPr/>
          <p:nvPr/>
        </p:nvGrpSpPr>
        <p:grpSpPr>
          <a:xfrm>
            <a:off x="3189940" y="4301827"/>
            <a:ext cx="8648402" cy="830997"/>
            <a:chOff x="4431301" y="765783"/>
            <a:chExt cx="8648402" cy="830997"/>
          </a:xfrm>
        </p:grpSpPr>
        <p:sp>
          <p:nvSpPr>
            <p:cNvPr id="55" name="文本框 570">
              <a:extLst>
                <a:ext uri="{FF2B5EF4-FFF2-40B4-BE49-F238E27FC236}">
                  <a16:creationId xmlns:a16="http://schemas.microsoft.com/office/drawing/2014/main" id="{3F166986-26A6-4A22-B5EA-7ED93423C066}"/>
                </a:ext>
              </a:extLst>
            </p:cNvPr>
            <p:cNvSpPr txBox="1"/>
            <p:nvPr/>
          </p:nvSpPr>
          <p:spPr>
            <a:xfrm>
              <a:off x="5200623" y="765783"/>
              <a:ext cx="787908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環保又省資源</a:t>
              </a:r>
              <a:b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</a:b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標楷體" panose="03000509000000000000" pitchFamily="65" charset="-120"/>
                  <a:ea typeface="標楷體" panose="03000509000000000000" pitchFamily="65" charset="-120"/>
                  <a:cs typeface="+mn-cs"/>
                </a:rPr>
                <a:t>減少紙張與印刷需求，符合數位學習與永續發展的趨勢。</a:t>
              </a:r>
              <a:endPara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endParaRPr>
            </a:p>
          </p:txBody>
        </p:sp>
        <p:sp>
          <p:nvSpPr>
            <p:cNvPr id="56" name="向右箭號 13">
              <a:extLst>
                <a:ext uri="{FF2B5EF4-FFF2-40B4-BE49-F238E27FC236}">
                  <a16:creationId xmlns:a16="http://schemas.microsoft.com/office/drawing/2014/main" id="{8218159A-5009-4584-81D7-AC86F2BEADD1}"/>
                </a:ext>
              </a:extLst>
            </p:cNvPr>
            <p:cNvSpPr/>
            <p:nvPr/>
          </p:nvSpPr>
          <p:spPr>
            <a:xfrm>
              <a:off x="4431301" y="1041890"/>
              <a:ext cx="708612" cy="4846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57" name="文本框 570">
            <a:extLst>
              <a:ext uri="{FF2B5EF4-FFF2-40B4-BE49-F238E27FC236}">
                <a16:creationId xmlns:a16="http://schemas.microsoft.com/office/drawing/2014/main" id="{CDCF4812-4EEC-4B61-ABD7-F836D06E54A4}"/>
              </a:ext>
            </a:extLst>
          </p:cNvPr>
          <p:cNvSpPr txBox="1"/>
          <p:nvPr/>
        </p:nvSpPr>
        <p:spPr>
          <a:xfrm>
            <a:off x="3980192" y="5231083"/>
            <a:ext cx="75713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電子書，讓閱讀更方便、查找更快速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、學習更不受時間與地點限制。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02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8874">
        <p:random/>
      </p:transition>
    </mc:Choice>
    <mc:Fallback xmlns="">
      <p:transition advTm="28874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354902" y="1593655"/>
            <a:ext cx="2812747" cy="2101740"/>
          </a:xfrm>
          <a:prstGeom prst="triangle">
            <a:avLst/>
          </a:prstGeom>
          <a:solidFill>
            <a:schemeClr val="accent4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3835032" y="2883669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中文電子書平台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384747" y="2655849"/>
            <a:ext cx="2069408" cy="1546303"/>
          </a:xfrm>
          <a:prstGeom prst="triangle">
            <a:avLst/>
          </a:prstGeom>
          <a:solidFill>
            <a:schemeClr val="accent2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等腰三角形 6"/>
          <p:cNvSpPr/>
          <p:nvPr/>
        </p:nvSpPr>
        <p:spPr>
          <a:xfrm rot="5400000">
            <a:off x="-436508" y="2327919"/>
            <a:ext cx="3458403" cy="2584187"/>
          </a:xfrm>
          <a:prstGeom prst="triangle">
            <a:avLst/>
          </a:pr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47928" y="2883669"/>
            <a:ext cx="162736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9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41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86">
        <p:random/>
      </p:transition>
    </mc:Choice>
    <mc:Fallback xmlns="">
      <p:transition advTm="4886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4943618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3600" b="0" dirty="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常用中文電子書平台</a:t>
            </a:r>
            <a:endParaRPr lang="zh-CN" altLang="en-US" sz="3600" b="0" dirty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6" name="圖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020" y="1564588"/>
            <a:ext cx="3789153" cy="1080000"/>
          </a:xfrm>
          <a:prstGeom prst="rect">
            <a:avLst/>
          </a:prstGeom>
        </p:spPr>
      </p:pic>
      <p:pic>
        <p:nvPicPr>
          <p:cNvPr id="27" name="圖片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955" y="3594847"/>
            <a:ext cx="3757218" cy="1270634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A685B4D5-346E-4ABE-9511-F2CB2E242B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648" y="1772856"/>
            <a:ext cx="4440791" cy="1080000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4903694" y="4572000"/>
            <a:ext cx="5373782" cy="1156446"/>
            <a:chOff x="4903694" y="4572000"/>
            <a:chExt cx="5373782" cy="1156446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03694" y="4572000"/>
              <a:ext cx="3137647" cy="1156446"/>
            </a:xfrm>
            <a:prstGeom prst="rect">
              <a:avLst/>
            </a:prstGeom>
          </p:spPr>
        </p:pic>
        <p:sp>
          <p:nvSpPr>
            <p:cNvPr id="5" name="向左箭號圖說文字 4"/>
            <p:cNvSpPr/>
            <p:nvPr/>
          </p:nvSpPr>
          <p:spPr>
            <a:xfrm>
              <a:off x="7839075" y="4716835"/>
              <a:ext cx="2438401" cy="866776"/>
            </a:xfrm>
            <a:prstGeom prst="leftArrowCallou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rgbClr val="FF0000"/>
                  </a:solidFill>
                  <a:latin typeface="華康儷粗圓(P)" panose="020F0700000000000000" pitchFamily="34" charset="-120"/>
                  <a:ea typeface="華康儷粗圓(P)" panose="020F0700000000000000" pitchFamily="34" charset="-120"/>
                </a:rPr>
                <a:t>證照考試用書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20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5801">
        <p:random/>
      </p:transition>
    </mc:Choice>
    <mc:Fallback xmlns="">
      <p:transition advTm="1580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31687" y="56254"/>
            <a:ext cx="4943618" cy="558075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如何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使用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8304E">
                    <a:lumMod val="75000"/>
                  </a:srgbClr>
                </a:solidFill>
                <a:effectLst/>
                <a:uLnTx/>
                <a:uFillTx/>
                <a:latin typeface="Microsoft JhengHei" panose="020B0604030504040204" pitchFamily="34" charset="-120"/>
                <a:ea typeface="微軟正黑體" panose="020B0604030504040204" pitchFamily="34" charset="-120"/>
                <a:cs typeface="+mn-cs"/>
              </a:rPr>
              <a:t>進入電子書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349E">
                  <a:lumMod val="75000"/>
                </a:srgb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14918"/>
            <a:ext cx="3885662" cy="3015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文本框 573"/>
          <p:cNvSpPr txBox="1"/>
          <p:nvPr/>
        </p:nvSpPr>
        <p:spPr>
          <a:xfrm>
            <a:off x="5525255" y="1509900"/>
            <a:ext cx="5595467" cy="740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rgbClr val="6F2B0B"/>
              </a:buClr>
              <a:buSzTx/>
              <a:buFontTx/>
              <a:buNone/>
              <a:tabLst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3727954" y="1193411"/>
            <a:ext cx="8306338" cy="596800"/>
            <a:chOff x="4977798" y="4099384"/>
            <a:chExt cx="8306338" cy="596800"/>
          </a:xfrm>
        </p:grpSpPr>
        <p:sp>
          <p:nvSpPr>
            <p:cNvPr id="20" name="矩形: 圆角 27"/>
            <p:cNvSpPr/>
            <p:nvPr/>
          </p:nvSpPr>
          <p:spPr>
            <a:xfrm>
              <a:off x="4977798" y="4207819"/>
              <a:ext cx="659780" cy="45694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9E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2" name="文本框 574"/>
            <p:cNvSpPr txBox="1"/>
            <p:nvPr/>
          </p:nvSpPr>
          <p:spPr>
            <a:xfrm>
              <a:off x="5036616" y="4172964"/>
              <a:ext cx="6597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01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5656727" y="4099384"/>
              <a:ext cx="762740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由圖書館網頁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3727954" y="1938928"/>
            <a:ext cx="8326921" cy="680691"/>
            <a:chOff x="4830630" y="3249076"/>
            <a:chExt cx="8326921" cy="680691"/>
          </a:xfrm>
        </p:grpSpPr>
        <p:sp>
          <p:nvSpPr>
            <p:cNvPr id="6" name="文本框 571"/>
            <p:cNvSpPr txBox="1"/>
            <p:nvPr/>
          </p:nvSpPr>
          <p:spPr>
            <a:xfrm>
              <a:off x="4830630" y="3406547"/>
              <a:ext cx="604653" cy="52322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sp>
          <p:nvSpPr>
            <p:cNvPr id="23" name="文本框 2"/>
            <p:cNvSpPr txBox="1"/>
            <p:nvPr/>
          </p:nvSpPr>
          <p:spPr>
            <a:xfrm>
              <a:off x="5530142" y="3249076"/>
              <a:ext cx="76274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由圖書館網頁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6D8B877D-3287-4954-B145-3A2E6E0B1B90}"/>
              </a:ext>
            </a:extLst>
          </p:cNvPr>
          <p:cNvGrpSpPr/>
          <p:nvPr/>
        </p:nvGrpSpPr>
        <p:grpSpPr>
          <a:xfrm>
            <a:off x="3786758" y="2796982"/>
            <a:ext cx="5463731" cy="584775"/>
            <a:chOff x="4830630" y="3344992"/>
            <a:chExt cx="5463731" cy="584775"/>
          </a:xfrm>
        </p:grpSpPr>
        <p:sp>
          <p:nvSpPr>
            <p:cNvPr id="25" name="文本框 571">
              <a:extLst>
                <a:ext uri="{FF2B5EF4-FFF2-40B4-BE49-F238E27FC236}">
                  <a16:creationId xmlns:a16="http://schemas.microsoft.com/office/drawing/2014/main" id="{688B99FD-42ED-4BB9-8DEC-AD100EF57DAF}"/>
                </a:ext>
              </a:extLst>
            </p:cNvPr>
            <p:cNvSpPr txBox="1"/>
            <p:nvPr/>
          </p:nvSpPr>
          <p:spPr>
            <a:xfrm>
              <a:off x="4830630" y="3406547"/>
              <a:ext cx="604653" cy="52322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03</a:t>
              </a:r>
            </a:p>
          </p:txBody>
        </p:sp>
        <p:sp>
          <p:nvSpPr>
            <p:cNvPr id="19" name="文本框 2">
              <a:extLst>
                <a:ext uri="{FF2B5EF4-FFF2-40B4-BE49-F238E27FC236}">
                  <a16:creationId xmlns:a16="http://schemas.microsoft.com/office/drawing/2014/main" id="{B6F366B9-8B2D-4E4E-BA44-155B6A145A5C}"/>
                </a:ext>
              </a:extLst>
            </p:cNvPr>
            <p:cNvSpPr txBox="1"/>
            <p:nvPr/>
          </p:nvSpPr>
          <p:spPr>
            <a:xfrm>
              <a:off x="5608463" y="3344992"/>
              <a:ext cx="468589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218192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814">
        <p:random/>
      </p:transition>
    </mc:Choice>
    <mc:Fallback xmlns="">
      <p:transition advTm="10814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768F564-69E9-4B8A-A1DB-076B00A5530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859"/>
            <a:ext cx="5904000" cy="6264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6DCF680F-364D-417A-B36E-29C63983A3FF}"/>
              </a:ext>
            </a:extLst>
          </p:cNvPr>
          <p:cNvSpPr/>
          <p:nvPr/>
        </p:nvSpPr>
        <p:spPr>
          <a:xfrm>
            <a:off x="4621907" y="558035"/>
            <a:ext cx="1378014" cy="7448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6" name="文本占位符 3"/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8" name="矩形: 圆角 26"/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0" name="文本框 571"/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8" name="圖片 7">
            <a:extLst>
              <a:ext uri="{FF2B5EF4-FFF2-40B4-BE49-F238E27FC236}">
                <a16:creationId xmlns:a16="http://schemas.microsoft.com/office/drawing/2014/main" id="{FDDC7829-352C-42FB-A588-22A6285ED5E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678" y="544711"/>
            <a:ext cx="5904000" cy="62640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F2783FE3-C293-48D8-8948-81CA04184C9C}"/>
              </a:ext>
            </a:extLst>
          </p:cNvPr>
          <p:cNvSpPr/>
          <p:nvPr/>
        </p:nvSpPr>
        <p:spPr>
          <a:xfrm>
            <a:off x="11033618" y="1514533"/>
            <a:ext cx="1030061" cy="7431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5403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905BABBA-71C3-477E-932D-5006BA956E2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993" y="552979"/>
            <a:ext cx="5904000" cy="626400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714C98D-A5D9-42ED-BEB1-5E2D34A523D3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" y="558035"/>
            <a:ext cx="5904000" cy="626400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DCF680F-364D-417A-B36E-29C63983A3FF}"/>
              </a:ext>
            </a:extLst>
          </p:cNvPr>
          <p:cNvSpPr/>
          <p:nvPr/>
        </p:nvSpPr>
        <p:spPr>
          <a:xfrm>
            <a:off x="403859" y="3766979"/>
            <a:ext cx="1410653" cy="523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2783FE3-C293-48D8-8948-81CA04184C9C}"/>
              </a:ext>
            </a:extLst>
          </p:cNvPr>
          <p:cNvSpPr/>
          <p:nvPr/>
        </p:nvSpPr>
        <p:spPr>
          <a:xfrm>
            <a:off x="6715235" y="5346662"/>
            <a:ext cx="1030061" cy="4735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25" name="群組 24">
            <a:extLst>
              <a:ext uri="{FF2B5EF4-FFF2-40B4-BE49-F238E27FC236}">
                <a16:creationId xmlns:a16="http://schemas.microsoft.com/office/drawing/2014/main" id="{62F5B11E-54D6-478B-BE74-6B27F31DC921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6" name="文本占位符 3">
              <a:extLst>
                <a:ext uri="{FF2B5EF4-FFF2-40B4-BE49-F238E27FC236}">
                  <a16:creationId xmlns:a16="http://schemas.microsoft.com/office/drawing/2014/main" id="{402DDA22-46C0-4B0F-986C-892752E805DA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7" name="群組 26">
              <a:extLst>
                <a:ext uri="{FF2B5EF4-FFF2-40B4-BE49-F238E27FC236}">
                  <a16:creationId xmlns:a16="http://schemas.microsoft.com/office/drawing/2014/main" id="{97985DA8-6D9D-4B88-98F6-7664C943CC90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8" name="矩形: 圆角 26">
                <a:extLst>
                  <a:ext uri="{FF2B5EF4-FFF2-40B4-BE49-F238E27FC236}">
                    <a16:creationId xmlns:a16="http://schemas.microsoft.com/office/drawing/2014/main" id="{CEC57A60-3414-4973-BABA-07F02423EA6A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9" name="文本框 571">
                <a:extLst>
                  <a:ext uri="{FF2B5EF4-FFF2-40B4-BE49-F238E27FC236}">
                    <a16:creationId xmlns:a16="http://schemas.microsoft.com/office/drawing/2014/main" id="{F8F08804-6BE8-45CC-BFF6-88DD824116B4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81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5BA6F05D-C943-4E43-BEDC-BE0654A5ABB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558035"/>
            <a:ext cx="5904000" cy="6264000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0843EB6-FD62-4F8B-B21D-1C3853200E7D}"/>
              </a:ext>
            </a:extLst>
          </p:cNvPr>
          <p:cNvSpPr/>
          <p:nvPr/>
        </p:nvSpPr>
        <p:spPr>
          <a:xfrm>
            <a:off x="403860" y="1819392"/>
            <a:ext cx="4625340" cy="6941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 w="28575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52E852CE-F6ED-4EEF-847B-725BAF4037B1}"/>
              </a:ext>
            </a:extLst>
          </p:cNvPr>
          <p:cNvGrpSpPr/>
          <p:nvPr/>
        </p:nvGrpSpPr>
        <p:grpSpPr>
          <a:xfrm>
            <a:off x="6199551" y="602321"/>
            <a:ext cx="5904000" cy="6264000"/>
            <a:chOff x="6199551" y="602321"/>
            <a:chExt cx="5904000" cy="6264000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09112988-2DEE-4B08-A8C9-49C534C906FF}"/>
                </a:ext>
              </a:extLst>
            </p:cNvPr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9551" y="602321"/>
              <a:ext cx="5904000" cy="6264000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BD6E7098-347A-401A-BA63-6D65982FE4F9}"/>
                </a:ext>
              </a:extLst>
            </p:cNvPr>
            <p:cNvSpPr/>
            <p:nvPr/>
          </p:nvSpPr>
          <p:spPr>
            <a:xfrm>
              <a:off x="8190478" y="1930627"/>
              <a:ext cx="1328737" cy="47171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 w="28575"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26" name="文本框 571">
            <a:extLst>
              <a:ext uri="{FF2B5EF4-FFF2-40B4-BE49-F238E27FC236}">
                <a16:creationId xmlns:a16="http://schemas.microsoft.com/office/drawing/2014/main" id="{F46893FB-C02E-4D70-BD83-82023AFE9D14}"/>
              </a:ext>
            </a:extLst>
          </p:cNvPr>
          <p:cNvSpPr txBox="1"/>
          <p:nvPr/>
        </p:nvSpPr>
        <p:spPr>
          <a:xfrm>
            <a:off x="9636966" y="2257559"/>
            <a:ext cx="1107234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9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藍底白字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FD5DC1F4-F52A-4204-9CA7-DE0567B31851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1" name="文本占位符 3">
              <a:extLst>
                <a:ext uri="{FF2B5EF4-FFF2-40B4-BE49-F238E27FC236}">
                  <a16:creationId xmlns:a16="http://schemas.microsoft.com/office/drawing/2014/main" id="{D23B5EE0-67E4-4535-8F24-2F433A7B065A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ED5B4212-3018-483D-B705-C484F674F379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4" name="矩形: 圆角 26">
                <a:extLst>
                  <a:ext uri="{FF2B5EF4-FFF2-40B4-BE49-F238E27FC236}">
                    <a16:creationId xmlns:a16="http://schemas.microsoft.com/office/drawing/2014/main" id="{927EC794-2E87-4443-A2B1-ACDB8E31F506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5" name="文本框 571">
                <a:extLst>
                  <a:ext uri="{FF2B5EF4-FFF2-40B4-BE49-F238E27FC236}">
                    <a16:creationId xmlns:a16="http://schemas.microsoft.com/office/drawing/2014/main" id="{DE2ABB94-6E9B-4038-A0F6-B1DAEE845D20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39</a:t>
            </a: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048F37B4-0A09-4CA1-8A11-9293BB52BB07}"/>
              </a:ext>
            </a:extLst>
          </p:cNvPr>
          <p:cNvGrpSpPr/>
          <p:nvPr/>
        </p:nvGrpSpPr>
        <p:grpSpPr>
          <a:xfrm>
            <a:off x="6720797" y="2714045"/>
            <a:ext cx="3142092" cy="369332"/>
            <a:chOff x="6720797" y="2714045"/>
            <a:chExt cx="3142092" cy="369332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B1D96AB3-4DAB-4171-B860-F26881C1F775}"/>
                </a:ext>
              </a:extLst>
            </p:cNvPr>
            <p:cNvSpPr/>
            <p:nvPr/>
          </p:nvSpPr>
          <p:spPr>
            <a:xfrm>
              <a:off x="6720797" y="2714045"/>
              <a:ext cx="76218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Udn</a:t>
              </a:r>
              <a:endPara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C0DF5F2C-D2EE-408A-A0C0-41C1EC0110E1}"/>
                </a:ext>
              </a:extLst>
            </p:cNvPr>
            <p:cNvSpPr/>
            <p:nvPr/>
          </p:nvSpPr>
          <p:spPr>
            <a:xfrm>
              <a:off x="7600731" y="2714045"/>
              <a:ext cx="22621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輸入電子書平台名稱</a:t>
              </a:r>
              <a:endParaRPr lang="zh-TW" altLang="en-US" dirty="0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A843BF78-3096-4C2E-BBC2-2EF4B8B5E010}"/>
              </a:ext>
            </a:extLst>
          </p:cNvPr>
          <p:cNvSpPr/>
          <p:nvPr/>
        </p:nvSpPr>
        <p:spPr>
          <a:xfrm>
            <a:off x="10818442" y="2592648"/>
            <a:ext cx="1040235" cy="61212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242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A0D77248-7B55-4FFE-AB3D-37A1D1DCF69E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2" name="文本占位符 3">
              <a:extLst>
                <a:ext uri="{FF2B5EF4-FFF2-40B4-BE49-F238E27FC236}">
                  <a16:creationId xmlns:a16="http://schemas.microsoft.com/office/drawing/2014/main" id="{CA1A3672-2471-4E99-9ADE-D720202588CD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3" name="群組 22">
              <a:extLst>
                <a:ext uri="{FF2B5EF4-FFF2-40B4-BE49-F238E27FC236}">
                  <a16:creationId xmlns:a16="http://schemas.microsoft.com/office/drawing/2014/main" id="{A6BA6BA4-4D25-495D-BE1D-FB4703B8595C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4" name="矩形: 圆角 26">
                <a:extLst>
                  <a:ext uri="{FF2B5EF4-FFF2-40B4-BE49-F238E27FC236}">
                    <a16:creationId xmlns:a16="http://schemas.microsoft.com/office/drawing/2014/main" id="{36BF5E5F-F2A1-4243-B834-68D46BAF5A28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5" name="文本框 571">
                <a:extLst>
                  <a:ext uri="{FF2B5EF4-FFF2-40B4-BE49-F238E27FC236}">
                    <a16:creationId xmlns:a16="http://schemas.microsoft.com/office/drawing/2014/main" id="{A783D489-360A-4D15-B696-5EE05BD078DF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40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E037C89-DE49-41A0-9639-B02342B0CD9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00" y="566928"/>
            <a:ext cx="5904000" cy="6264000"/>
          </a:xfrm>
          <a:prstGeom prst="rect">
            <a:avLst/>
          </a:prstGeom>
        </p:spPr>
      </p:pic>
      <p:grpSp>
        <p:nvGrpSpPr>
          <p:cNvPr id="20" name="群組 19">
            <a:extLst>
              <a:ext uri="{FF2B5EF4-FFF2-40B4-BE49-F238E27FC236}">
                <a16:creationId xmlns:a16="http://schemas.microsoft.com/office/drawing/2014/main" id="{F6E2ACC4-0709-43DB-90CC-D3E54B77232B}"/>
              </a:ext>
            </a:extLst>
          </p:cNvPr>
          <p:cNvGrpSpPr/>
          <p:nvPr/>
        </p:nvGrpSpPr>
        <p:grpSpPr>
          <a:xfrm>
            <a:off x="6213751" y="566928"/>
            <a:ext cx="5904000" cy="6264000"/>
            <a:chOff x="212706" y="643255"/>
            <a:chExt cx="5904000" cy="6264000"/>
          </a:xfrm>
        </p:grpSpPr>
        <p:pic>
          <p:nvPicPr>
            <p:cNvPr id="26" name="圖片 25">
              <a:extLst>
                <a:ext uri="{FF2B5EF4-FFF2-40B4-BE49-F238E27FC236}">
                  <a16:creationId xmlns:a16="http://schemas.microsoft.com/office/drawing/2014/main" id="{1A1D9DF5-3A06-4639-ABF8-480194736149}"/>
                </a:ext>
              </a:extLst>
            </p:cNvPr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06" y="643255"/>
              <a:ext cx="5904000" cy="6264000"/>
            </a:xfrm>
            <a:prstGeom prst="rect">
              <a:avLst/>
            </a:prstGeom>
          </p:spPr>
        </p:pic>
        <p:sp>
          <p:nvSpPr>
            <p:cNvPr id="27" name="圖說文字: 向上箭號 26">
              <a:extLst>
                <a:ext uri="{FF2B5EF4-FFF2-40B4-BE49-F238E27FC236}">
                  <a16:creationId xmlns:a16="http://schemas.microsoft.com/office/drawing/2014/main" id="{7B80F758-706C-479D-A9AC-B78B03A45661}"/>
                </a:ext>
              </a:extLst>
            </p:cNvPr>
            <p:cNvSpPr/>
            <p:nvPr/>
          </p:nvSpPr>
          <p:spPr>
            <a:xfrm>
              <a:off x="574363" y="3775255"/>
              <a:ext cx="3282151" cy="1822745"/>
            </a:xfrm>
            <a:prstGeom prst="upArrowCallou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SIP</a:t>
              </a:r>
              <a:r>
                <a:rPr kumimoji="0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帳號密碼</a:t>
              </a: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35BB39BC-FD64-4F57-8E3D-A2A39DEDE2FC}"/>
              </a:ext>
            </a:extLst>
          </p:cNvPr>
          <p:cNvSpPr/>
          <p:nvPr/>
        </p:nvSpPr>
        <p:spPr>
          <a:xfrm>
            <a:off x="8856581" y="3698928"/>
            <a:ext cx="872197" cy="402850"/>
          </a:xfrm>
          <a:prstGeom prst="rect">
            <a:avLst/>
          </a:prstGeom>
          <a:noFill/>
          <a:ln w="38100">
            <a:solidFill>
              <a:srgbClr val="005B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639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grpSp>
        <p:nvGrpSpPr>
          <p:cNvPr id="8" name="群組 7">
            <a:extLst>
              <a:ext uri="{FF2B5EF4-FFF2-40B4-BE49-F238E27FC236}">
                <a16:creationId xmlns:a16="http://schemas.microsoft.com/office/drawing/2014/main" id="{6FA5AF16-DE3D-4484-91BD-8ADB4B8ADAA5}"/>
              </a:ext>
            </a:extLst>
          </p:cNvPr>
          <p:cNvGrpSpPr/>
          <p:nvPr/>
        </p:nvGrpSpPr>
        <p:grpSpPr>
          <a:xfrm>
            <a:off x="133980" y="566928"/>
            <a:ext cx="5904000" cy="6264000"/>
            <a:chOff x="6269066" y="653147"/>
            <a:chExt cx="5904000" cy="6264000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F8A3DC4D-ACA6-4CCA-97F3-DE0812A1F27D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9066" y="653147"/>
              <a:ext cx="5904000" cy="6264000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60C77E37-D7C6-47F7-8198-0B7838C965D0}"/>
                </a:ext>
              </a:extLst>
            </p:cNvPr>
            <p:cNvSpPr/>
            <p:nvPr/>
          </p:nvSpPr>
          <p:spPr>
            <a:xfrm>
              <a:off x="8556771" y="3917659"/>
              <a:ext cx="1249959" cy="461394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B7B09698-8D28-4EF8-9EAA-D23FE88D303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180" y="493776"/>
            <a:ext cx="5904000" cy="6264000"/>
          </a:xfrm>
          <a:prstGeom prst="rect">
            <a:avLst/>
          </a:prstGeom>
        </p:spPr>
      </p:pic>
      <p:grpSp>
        <p:nvGrpSpPr>
          <p:cNvPr id="22" name="群組 21">
            <a:extLst>
              <a:ext uri="{FF2B5EF4-FFF2-40B4-BE49-F238E27FC236}">
                <a16:creationId xmlns:a16="http://schemas.microsoft.com/office/drawing/2014/main" id="{A0564BA6-2ABA-4FE5-9E99-3E6515176A40}"/>
              </a:ext>
            </a:extLst>
          </p:cNvPr>
          <p:cNvGrpSpPr/>
          <p:nvPr/>
        </p:nvGrpSpPr>
        <p:grpSpPr>
          <a:xfrm>
            <a:off x="6358278" y="3542039"/>
            <a:ext cx="5736102" cy="1738079"/>
            <a:chOff x="361315" y="3429000"/>
            <a:chExt cx="5435069" cy="1854200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B16DCB1-D9DE-48C6-978B-0F77A268CBD0}"/>
                </a:ext>
              </a:extLst>
            </p:cNvPr>
            <p:cNvSpPr/>
            <p:nvPr/>
          </p:nvSpPr>
          <p:spPr>
            <a:xfrm>
              <a:off x="361315" y="3976914"/>
              <a:ext cx="5435069" cy="1306286"/>
            </a:xfrm>
            <a:prstGeom prst="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noFill/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4" name="箭號: 向下 23">
              <a:extLst>
                <a:ext uri="{FF2B5EF4-FFF2-40B4-BE49-F238E27FC236}">
                  <a16:creationId xmlns:a16="http://schemas.microsoft.com/office/drawing/2014/main" id="{8EA442A6-D6A6-4DEA-B17F-E00B57FD1610}"/>
                </a:ext>
              </a:extLst>
            </p:cNvPr>
            <p:cNvSpPr/>
            <p:nvPr/>
          </p:nvSpPr>
          <p:spPr>
            <a:xfrm>
              <a:off x="3208609" y="3895919"/>
              <a:ext cx="429950" cy="84413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F0E26ED-FD4E-47E1-A0EE-5A45E47BEA25}"/>
                </a:ext>
              </a:extLst>
            </p:cNvPr>
            <p:cNvSpPr/>
            <p:nvPr/>
          </p:nvSpPr>
          <p:spPr>
            <a:xfrm>
              <a:off x="2523447" y="3429000"/>
              <a:ext cx="2261777" cy="65232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點網址進入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666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F0480482-2C5F-4DF1-B332-752FB4CBB98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608339"/>
            <a:ext cx="5904000" cy="62640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C984A92F-06D4-4526-BF9F-EF1F75A82D86}"/>
              </a:ext>
            </a:extLst>
          </p:cNvPr>
          <p:cNvSpPr/>
          <p:nvPr/>
        </p:nvSpPr>
        <p:spPr>
          <a:xfrm>
            <a:off x="5316649" y="646388"/>
            <a:ext cx="649858" cy="4912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FB025353-577A-444F-8831-872ED4B29C7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047" y="561804"/>
            <a:ext cx="5904000" cy="6264000"/>
          </a:xfrm>
          <a:prstGeom prst="rect">
            <a:avLst/>
          </a:prstGeom>
        </p:spPr>
      </p:pic>
      <p:sp>
        <p:nvSpPr>
          <p:cNvPr id="22" name="圖說文字: 向上箭號 21">
            <a:extLst>
              <a:ext uri="{FF2B5EF4-FFF2-40B4-BE49-F238E27FC236}">
                <a16:creationId xmlns:a16="http://schemas.microsoft.com/office/drawing/2014/main" id="{EBC3B268-9B24-4A20-B5DC-1E229D8B4ACC}"/>
              </a:ext>
            </a:extLst>
          </p:cNvPr>
          <p:cNvSpPr/>
          <p:nvPr/>
        </p:nvSpPr>
        <p:spPr>
          <a:xfrm>
            <a:off x="6475910" y="4225679"/>
            <a:ext cx="3282151" cy="1488407"/>
          </a:xfrm>
          <a:prstGeom prst="upArrowCallou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SIP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帳號密碼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F9DE595-BC29-4A26-A496-F28B9B5E5443}"/>
              </a:ext>
            </a:extLst>
          </p:cNvPr>
          <p:cNvSpPr/>
          <p:nvPr/>
        </p:nvSpPr>
        <p:spPr>
          <a:xfrm>
            <a:off x="8721607" y="4373132"/>
            <a:ext cx="872197" cy="402850"/>
          </a:xfrm>
          <a:prstGeom prst="rect">
            <a:avLst/>
          </a:prstGeom>
          <a:noFill/>
          <a:ln w="38100">
            <a:solidFill>
              <a:srgbClr val="005B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70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5227786D-CA8B-4194-9410-416B300B92E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644084"/>
            <a:ext cx="5904000" cy="62640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24413968-CB82-4E26-A177-0DB602D01390}"/>
              </a:ext>
            </a:extLst>
          </p:cNvPr>
          <p:cNvSpPr/>
          <p:nvPr/>
        </p:nvSpPr>
        <p:spPr>
          <a:xfrm>
            <a:off x="5244563" y="738561"/>
            <a:ext cx="649858" cy="4912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30F0B944-197F-4BC7-BC05-9CF25821C5B4}"/>
              </a:ext>
            </a:extLst>
          </p:cNvPr>
          <p:cNvGrpSpPr/>
          <p:nvPr/>
        </p:nvGrpSpPr>
        <p:grpSpPr>
          <a:xfrm>
            <a:off x="6205704" y="606201"/>
            <a:ext cx="5904000" cy="6264000"/>
            <a:chOff x="6205704" y="606201"/>
            <a:chExt cx="5904000" cy="6264000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E2B5FD58-E040-4648-80B0-19F4DFEA3257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5704" y="606201"/>
              <a:ext cx="5904000" cy="6264000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D76EDE0-2FA5-48D3-B801-AB92DF659CFE}"/>
                </a:ext>
              </a:extLst>
            </p:cNvPr>
            <p:cNvSpPr/>
            <p:nvPr/>
          </p:nvSpPr>
          <p:spPr>
            <a:xfrm>
              <a:off x="7951419" y="1152925"/>
              <a:ext cx="2412570" cy="1712694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035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6888AF0B-CE10-43BB-A921-EBD55194C2D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608339"/>
            <a:ext cx="5904000" cy="6264000"/>
          </a:xfrm>
          <a:prstGeom prst="rect">
            <a:avLst/>
          </a:prstGeom>
        </p:spPr>
      </p:pic>
      <p:grpSp>
        <p:nvGrpSpPr>
          <p:cNvPr id="2" name="群組 1">
            <a:extLst>
              <a:ext uri="{FF2B5EF4-FFF2-40B4-BE49-F238E27FC236}">
                <a16:creationId xmlns:a16="http://schemas.microsoft.com/office/drawing/2014/main" id="{4A7E6379-A15C-4F4F-A0EB-7D0418D8A61C}"/>
              </a:ext>
            </a:extLst>
          </p:cNvPr>
          <p:cNvGrpSpPr/>
          <p:nvPr/>
        </p:nvGrpSpPr>
        <p:grpSpPr>
          <a:xfrm>
            <a:off x="273304" y="2058651"/>
            <a:ext cx="5074138" cy="1139665"/>
            <a:chOff x="273304" y="2058651"/>
            <a:chExt cx="5074138" cy="1139665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6AAC455-0AA3-49A4-9BE0-1D4C581C9A75}"/>
                </a:ext>
              </a:extLst>
            </p:cNvPr>
            <p:cNvSpPr/>
            <p:nvPr/>
          </p:nvSpPr>
          <p:spPr>
            <a:xfrm>
              <a:off x="273304" y="2670777"/>
              <a:ext cx="5074138" cy="527539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圖說文字: 向下箭號 5">
              <a:extLst>
                <a:ext uri="{FF2B5EF4-FFF2-40B4-BE49-F238E27FC236}">
                  <a16:creationId xmlns:a16="http://schemas.microsoft.com/office/drawing/2014/main" id="{565E9F68-CDE4-406A-9562-DED90F5436CB}"/>
                </a:ext>
              </a:extLst>
            </p:cNvPr>
            <p:cNvSpPr/>
            <p:nvPr/>
          </p:nvSpPr>
          <p:spPr>
            <a:xfrm>
              <a:off x="2379784" y="2058651"/>
              <a:ext cx="1617785" cy="612126"/>
            </a:xfrm>
            <a:prstGeom prst="down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都可借</a:t>
              </a:r>
            </a:p>
          </p:txBody>
        </p:sp>
      </p:grpSp>
      <p:pic>
        <p:nvPicPr>
          <p:cNvPr id="8" name="圖片 7">
            <a:extLst>
              <a:ext uri="{FF2B5EF4-FFF2-40B4-BE49-F238E27FC236}">
                <a16:creationId xmlns:a16="http://schemas.microsoft.com/office/drawing/2014/main" id="{0CBBCE92-5A73-458E-AD86-44B6A0E4F6C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049" y="608339"/>
            <a:ext cx="5904000" cy="6264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C537A15-8F30-4226-B831-7AE47C3DA64E}"/>
              </a:ext>
            </a:extLst>
          </p:cNvPr>
          <p:cNvSpPr/>
          <p:nvPr/>
        </p:nvSpPr>
        <p:spPr>
          <a:xfrm>
            <a:off x="9495692" y="4091354"/>
            <a:ext cx="2512357" cy="268458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 w="3810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187329C-FB55-484A-B4BB-2AB26B879BC1}"/>
              </a:ext>
            </a:extLst>
          </p:cNvPr>
          <p:cNvSpPr/>
          <p:nvPr/>
        </p:nvSpPr>
        <p:spPr>
          <a:xfrm>
            <a:off x="9777046" y="6364224"/>
            <a:ext cx="1758462" cy="25603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2075671-002D-4CCC-AC52-780D5682CAC7}"/>
              </a:ext>
            </a:extLst>
          </p:cNvPr>
          <p:cNvSpPr/>
          <p:nvPr/>
        </p:nvSpPr>
        <p:spPr>
          <a:xfrm>
            <a:off x="6316910" y="1031846"/>
            <a:ext cx="1233182" cy="40267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805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6A916C02-7184-4137-9FB9-61FC8FF2A37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590432"/>
            <a:ext cx="5904000" cy="6264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8D66983-7856-447A-8679-459D2F19365F}"/>
              </a:ext>
            </a:extLst>
          </p:cNvPr>
          <p:cNvSpPr/>
          <p:nvPr/>
        </p:nvSpPr>
        <p:spPr>
          <a:xfrm>
            <a:off x="1112653" y="3763108"/>
            <a:ext cx="4127562" cy="1113692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0321E167-258C-4707-91B8-DC6F8087AA9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706" y="590432"/>
            <a:ext cx="5904000" cy="6264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A5EAE203-082B-4543-93C2-20FF59032979}"/>
              </a:ext>
            </a:extLst>
          </p:cNvPr>
          <p:cNvSpPr/>
          <p:nvPr/>
        </p:nvSpPr>
        <p:spPr>
          <a:xfrm>
            <a:off x="9401908" y="3429000"/>
            <a:ext cx="2297723" cy="33410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3CDF507C-32DE-4073-85DD-00033362334B}"/>
              </a:ext>
            </a:extLst>
          </p:cNvPr>
          <p:cNvGrpSpPr/>
          <p:nvPr/>
        </p:nvGrpSpPr>
        <p:grpSpPr>
          <a:xfrm>
            <a:off x="4475479" y="2391508"/>
            <a:ext cx="1094013" cy="878116"/>
            <a:chOff x="4475479" y="2391508"/>
            <a:chExt cx="1094013" cy="87811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4B68071-5892-4282-B625-80EBB2A47D85}"/>
                </a:ext>
              </a:extLst>
            </p:cNvPr>
            <p:cNvSpPr/>
            <p:nvPr/>
          </p:nvSpPr>
          <p:spPr>
            <a:xfrm>
              <a:off x="4783015" y="2391508"/>
              <a:ext cx="457200" cy="35169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圖說文字: 向上箭號 1">
              <a:extLst>
                <a:ext uri="{FF2B5EF4-FFF2-40B4-BE49-F238E27FC236}">
                  <a16:creationId xmlns:a16="http://schemas.microsoft.com/office/drawing/2014/main" id="{FB150CE9-B8DE-4877-8201-E8C0A29A80CE}"/>
                </a:ext>
              </a:extLst>
            </p:cNvPr>
            <p:cNvSpPr/>
            <p:nvPr/>
          </p:nvSpPr>
          <p:spPr>
            <a:xfrm>
              <a:off x="4475479" y="2766704"/>
              <a:ext cx="1094013" cy="50292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400" b="1" dirty="0">
                  <a:solidFill>
                    <a:srgbClr val="FF0000"/>
                  </a:solidFill>
                </a:rPr>
                <a:t>繼續挑書</a:t>
              </a:r>
              <a:r>
                <a:rPr lang="en-US" altLang="zh-TW" sz="1400" b="1" dirty="0">
                  <a:solidFill>
                    <a:srgbClr val="FF0000"/>
                  </a:solidFill>
                </a:rPr>
                <a:t> </a:t>
              </a:r>
              <a:endParaRPr lang="zh-TW" altLang="en-US" sz="14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355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7AFFD29-E352-4A85-9EC0-47DCC4DA2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92" y="544712"/>
            <a:ext cx="5904000" cy="1157546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E352DBF7-413A-4CEB-83A9-D5A62919308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480" y="566928"/>
            <a:ext cx="5904000" cy="62640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C3BD65C7-F80D-40D1-A349-79E35AE2761A}"/>
              </a:ext>
            </a:extLst>
          </p:cNvPr>
          <p:cNvSpPr/>
          <p:nvPr/>
        </p:nvSpPr>
        <p:spPr>
          <a:xfrm>
            <a:off x="6501811" y="651753"/>
            <a:ext cx="590651" cy="34470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053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51DE9387-064F-4E06-86D5-A2C22B30B68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608339"/>
            <a:ext cx="5904000" cy="6264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1B01DC5-6D7D-49C0-A165-2932247500DA}"/>
              </a:ext>
            </a:extLst>
          </p:cNvPr>
          <p:cNvSpPr/>
          <p:nvPr/>
        </p:nvSpPr>
        <p:spPr>
          <a:xfrm>
            <a:off x="164592" y="1899138"/>
            <a:ext cx="4805993" cy="139504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C20B9B24-B1FF-45F5-AEA3-992AA6998931}"/>
              </a:ext>
            </a:extLst>
          </p:cNvPr>
          <p:cNvSpPr/>
          <p:nvPr/>
        </p:nvSpPr>
        <p:spPr>
          <a:xfrm>
            <a:off x="213094" y="1961578"/>
            <a:ext cx="1341386" cy="30480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744B9E63-D7DF-4D8A-B3FA-F81604C05E9F}"/>
              </a:ext>
            </a:extLst>
          </p:cNvPr>
          <p:cNvGrpSpPr/>
          <p:nvPr/>
        </p:nvGrpSpPr>
        <p:grpSpPr>
          <a:xfrm>
            <a:off x="6205706" y="608339"/>
            <a:ext cx="5904000" cy="6264000"/>
            <a:chOff x="6205706" y="608339"/>
            <a:chExt cx="5904000" cy="6264000"/>
          </a:xfrm>
        </p:grpSpPr>
        <p:grpSp>
          <p:nvGrpSpPr>
            <p:cNvPr id="10" name="群組 9">
              <a:extLst>
                <a:ext uri="{FF2B5EF4-FFF2-40B4-BE49-F238E27FC236}">
                  <a16:creationId xmlns:a16="http://schemas.microsoft.com/office/drawing/2014/main" id="{A62108AD-9B45-4A06-90F7-4C3F7A69C652}"/>
                </a:ext>
              </a:extLst>
            </p:cNvPr>
            <p:cNvGrpSpPr/>
            <p:nvPr/>
          </p:nvGrpSpPr>
          <p:grpSpPr>
            <a:xfrm>
              <a:off x="6205706" y="608339"/>
              <a:ext cx="5904000" cy="6264000"/>
              <a:chOff x="6205706" y="608339"/>
              <a:chExt cx="5904000" cy="6264000"/>
            </a:xfrm>
          </p:grpSpPr>
          <p:pic>
            <p:nvPicPr>
              <p:cNvPr id="7" name="圖片 6">
                <a:extLst>
                  <a:ext uri="{FF2B5EF4-FFF2-40B4-BE49-F238E27FC236}">
                    <a16:creationId xmlns:a16="http://schemas.microsoft.com/office/drawing/2014/main" id="{99849C6B-D8B7-44FF-9449-0FB1798D407E}"/>
                  </a:ext>
                </a:extLst>
              </p:cNvPr>
              <p:cNvPicPr>
                <a:picLocks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05706" y="608339"/>
                <a:ext cx="5904000" cy="6264000"/>
              </a:xfrm>
              <a:prstGeom prst="rect">
                <a:avLst/>
              </a:prstGeom>
            </p:spPr>
          </p:pic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9724F20C-02BD-4758-842E-5167ADEA597B}"/>
                  </a:ext>
                </a:extLst>
              </p:cNvPr>
              <p:cNvSpPr/>
              <p:nvPr/>
            </p:nvSpPr>
            <p:spPr>
              <a:xfrm>
                <a:off x="6384060" y="1961578"/>
                <a:ext cx="4360140" cy="3706999"/>
              </a:xfrm>
              <a:prstGeom prst="rect">
                <a:avLst/>
              </a:prstGeom>
              <a:noFill/>
              <a:ln w="285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" name="圖說文字: 向上箭號 1">
              <a:extLst>
                <a:ext uri="{FF2B5EF4-FFF2-40B4-BE49-F238E27FC236}">
                  <a16:creationId xmlns:a16="http://schemas.microsoft.com/office/drawing/2014/main" id="{1C9C1600-4EE5-4089-9287-747B411E1461}"/>
                </a:ext>
              </a:extLst>
            </p:cNvPr>
            <p:cNvSpPr/>
            <p:nvPr/>
          </p:nvSpPr>
          <p:spPr>
            <a:xfrm>
              <a:off x="7794631" y="5668577"/>
              <a:ext cx="1575674" cy="695647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看到分類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302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>
            <a:extLst>
              <a:ext uri="{FF2B5EF4-FFF2-40B4-BE49-F238E27FC236}">
                <a16:creationId xmlns:a16="http://schemas.microsoft.com/office/drawing/2014/main" id="{0E00EBF4-DB73-4620-9FF6-67A5B79253B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9" y="589525"/>
            <a:ext cx="5904000" cy="6264000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E288AA47-E22A-4DC3-B947-26599152E26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10732"/>
            <a:ext cx="5904000" cy="6264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46E34EA-10EB-4583-B715-92E4D7FECC72}"/>
              </a:ext>
            </a:extLst>
          </p:cNvPr>
          <p:cNvSpPr/>
          <p:nvPr/>
        </p:nvSpPr>
        <p:spPr>
          <a:xfrm>
            <a:off x="6178296" y="1107841"/>
            <a:ext cx="5685223" cy="89095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F5729E1-53EC-43DC-85B9-4B645B4C7960}"/>
              </a:ext>
            </a:extLst>
          </p:cNvPr>
          <p:cNvSpPr/>
          <p:nvPr/>
        </p:nvSpPr>
        <p:spPr>
          <a:xfrm>
            <a:off x="4964430" y="610008"/>
            <a:ext cx="594360" cy="46641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78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99C17E13-3846-4A64-A5F8-458F828287B4}"/>
              </a:ext>
            </a:extLst>
          </p:cNvPr>
          <p:cNvGrpSpPr/>
          <p:nvPr/>
        </p:nvGrpSpPr>
        <p:grpSpPr>
          <a:xfrm>
            <a:off x="6082282" y="515620"/>
            <a:ext cx="5904000" cy="6264000"/>
            <a:chOff x="105317" y="630555"/>
            <a:chExt cx="5904000" cy="6264000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5F54D69B-F136-4E86-96A0-33CC1BECC5B8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17" y="630555"/>
              <a:ext cx="5904000" cy="6264000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DFA5B0C-281A-4118-8549-6A4136CE3B85}"/>
                </a:ext>
              </a:extLst>
            </p:cNvPr>
            <p:cNvSpPr/>
            <p:nvPr/>
          </p:nvSpPr>
          <p:spPr>
            <a:xfrm>
              <a:off x="164592" y="1263567"/>
              <a:ext cx="5685223" cy="61212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245F35FD-8520-4259-908C-A9F7C16DAEE2}"/>
              </a:ext>
            </a:extLst>
          </p:cNvPr>
          <p:cNvGrpSpPr/>
          <p:nvPr/>
        </p:nvGrpSpPr>
        <p:grpSpPr>
          <a:xfrm>
            <a:off x="60531" y="610732"/>
            <a:ext cx="5904000" cy="6264000"/>
            <a:chOff x="6165283" y="640030"/>
            <a:chExt cx="5904000" cy="6264000"/>
          </a:xfrm>
        </p:grpSpPr>
        <p:pic>
          <p:nvPicPr>
            <p:cNvPr id="23" name="圖片 22">
              <a:extLst>
                <a:ext uri="{FF2B5EF4-FFF2-40B4-BE49-F238E27FC236}">
                  <a16:creationId xmlns:a16="http://schemas.microsoft.com/office/drawing/2014/main" id="{0E6C1BA4-4F89-4FF6-B05C-D0AEB6E40B56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5283" y="640030"/>
              <a:ext cx="5904000" cy="6264000"/>
            </a:xfrm>
            <a:prstGeom prst="rect">
              <a:avLst/>
            </a:prstGeom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6E0F152-C23D-4C51-ACCB-66CD1809A484}"/>
                </a:ext>
              </a:extLst>
            </p:cNvPr>
            <p:cNvSpPr/>
            <p:nvPr/>
          </p:nvSpPr>
          <p:spPr>
            <a:xfrm>
              <a:off x="8346831" y="5216769"/>
              <a:ext cx="1535723" cy="891423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333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1C258DE4-3306-4E1C-8B5B-16B8F7E97DC5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839" y="544712"/>
            <a:ext cx="5904000" cy="6264000"/>
          </a:xfrm>
          <a:prstGeom prst="rect">
            <a:avLst/>
          </a:prstGeom>
        </p:spPr>
      </p:pic>
      <p:grpSp>
        <p:nvGrpSpPr>
          <p:cNvPr id="19" name="群組 18">
            <a:extLst>
              <a:ext uri="{FF2B5EF4-FFF2-40B4-BE49-F238E27FC236}">
                <a16:creationId xmlns:a16="http://schemas.microsoft.com/office/drawing/2014/main" id="{97242BDE-E7B6-46AD-B3AA-B31B770FA765}"/>
              </a:ext>
            </a:extLst>
          </p:cNvPr>
          <p:cNvGrpSpPr/>
          <p:nvPr/>
        </p:nvGrpSpPr>
        <p:grpSpPr>
          <a:xfrm>
            <a:off x="17046" y="594000"/>
            <a:ext cx="5904000" cy="6264000"/>
            <a:chOff x="6155978" y="651753"/>
            <a:chExt cx="5904000" cy="6264000"/>
          </a:xfrm>
        </p:grpSpPr>
        <p:pic>
          <p:nvPicPr>
            <p:cNvPr id="20" name="圖片 19">
              <a:extLst>
                <a:ext uri="{FF2B5EF4-FFF2-40B4-BE49-F238E27FC236}">
                  <a16:creationId xmlns:a16="http://schemas.microsoft.com/office/drawing/2014/main" id="{A18286A4-8503-4C19-90C3-B4C67FD2B489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5978" y="651753"/>
              <a:ext cx="5904000" cy="6264000"/>
            </a:xfrm>
            <a:prstGeom prst="rect">
              <a:avLst/>
            </a:prstGeom>
          </p:spPr>
        </p:pic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C6E9BE3D-C6FE-4302-A484-7132F139F07B}"/>
                </a:ext>
              </a:extLst>
            </p:cNvPr>
            <p:cNvSpPr/>
            <p:nvPr/>
          </p:nvSpPr>
          <p:spPr>
            <a:xfrm>
              <a:off x="6324785" y="1263567"/>
              <a:ext cx="5702623" cy="612126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DB7A3A51-0C22-4484-9858-231F2B43B3DE}"/>
                </a:ext>
              </a:extLst>
            </p:cNvPr>
            <p:cNvSpPr/>
            <p:nvPr/>
          </p:nvSpPr>
          <p:spPr>
            <a:xfrm>
              <a:off x="8583366" y="1384964"/>
              <a:ext cx="323752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輸入關鍵字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889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5227786D-CA8B-4194-9410-416B300B92E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644084"/>
            <a:ext cx="5904000" cy="62640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24413968-CB82-4E26-A177-0DB602D01390}"/>
              </a:ext>
            </a:extLst>
          </p:cNvPr>
          <p:cNvSpPr/>
          <p:nvPr/>
        </p:nvSpPr>
        <p:spPr>
          <a:xfrm>
            <a:off x="5244563" y="738561"/>
            <a:ext cx="649858" cy="4912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30F0B944-197F-4BC7-BC05-9CF25821C5B4}"/>
              </a:ext>
            </a:extLst>
          </p:cNvPr>
          <p:cNvGrpSpPr/>
          <p:nvPr/>
        </p:nvGrpSpPr>
        <p:grpSpPr>
          <a:xfrm>
            <a:off x="6205704" y="606201"/>
            <a:ext cx="5904000" cy="6264000"/>
            <a:chOff x="6205704" y="606201"/>
            <a:chExt cx="5904000" cy="6264000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E2B5FD58-E040-4648-80B0-19F4DFEA3257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5704" y="606201"/>
              <a:ext cx="5904000" cy="6264000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D76EDE0-2FA5-48D3-B801-AB92DF659CFE}"/>
                </a:ext>
              </a:extLst>
            </p:cNvPr>
            <p:cNvSpPr/>
            <p:nvPr/>
          </p:nvSpPr>
          <p:spPr>
            <a:xfrm>
              <a:off x="7951419" y="1152925"/>
              <a:ext cx="2412570" cy="1712694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" name="橢圓 1">
            <a:extLst>
              <a:ext uri="{FF2B5EF4-FFF2-40B4-BE49-F238E27FC236}">
                <a16:creationId xmlns:a16="http://schemas.microsoft.com/office/drawing/2014/main" id="{BF122AC8-B22D-463E-8A52-9E495B190AEF}"/>
              </a:ext>
            </a:extLst>
          </p:cNvPr>
          <p:cNvSpPr/>
          <p:nvPr/>
        </p:nvSpPr>
        <p:spPr>
          <a:xfrm>
            <a:off x="8323385" y="1465385"/>
            <a:ext cx="1723292" cy="386861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955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CB344894-6669-4BAB-88E4-D741E746D1EA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5" name="文本占位符 3">
              <a:extLst>
                <a:ext uri="{FF2B5EF4-FFF2-40B4-BE49-F238E27FC236}">
                  <a16:creationId xmlns:a16="http://schemas.microsoft.com/office/drawing/2014/main" id="{00BE6D05-E1EF-4522-9233-FF23A778689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手機版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ED01451B-5F5F-4529-A621-234EABCA4E9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7" name="矩形: 圆角 26">
                <a:extLst>
                  <a:ext uri="{FF2B5EF4-FFF2-40B4-BE49-F238E27FC236}">
                    <a16:creationId xmlns:a16="http://schemas.microsoft.com/office/drawing/2014/main" id="{52811175-C7BC-4D18-AB45-E4E310CC940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文本框 571">
                <a:extLst>
                  <a:ext uri="{FF2B5EF4-FFF2-40B4-BE49-F238E27FC236}">
                    <a16:creationId xmlns:a16="http://schemas.microsoft.com/office/drawing/2014/main" id="{2BA344AD-10C4-412E-AE7F-0295DE3642C2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41</a:t>
            </a: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id="{51EDBC33-4D28-47C7-B155-049EC70BA190}"/>
              </a:ext>
            </a:extLst>
          </p:cNvPr>
          <p:cNvGrpSpPr/>
          <p:nvPr/>
        </p:nvGrpSpPr>
        <p:grpSpPr>
          <a:xfrm>
            <a:off x="165652" y="651753"/>
            <a:ext cx="5904000" cy="6387300"/>
            <a:chOff x="177800" y="658267"/>
            <a:chExt cx="4763477" cy="6387300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5BCE908C-AD86-4E18-BADC-2F0563B1FB9B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800" y="658267"/>
              <a:ext cx="4763477" cy="4897361"/>
            </a:xfrm>
            <a:prstGeom prst="rect">
              <a:avLst/>
            </a:prstGeom>
          </p:spPr>
        </p:pic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FD4A74E0-049C-4D86-BAC2-4B4C11BE0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800" y="2743198"/>
              <a:ext cx="4763476" cy="4302369"/>
            </a:xfrm>
            <a:prstGeom prst="rect">
              <a:avLst/>
            </a:prstGeom>
          </p:spPr>
        </p:pic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56D4A37C-D2E5-4300-A2A0-4A8747938575}"/>
              </a:ext>
            </a:extLst>
          </p:cNvPr>
          <p:cNvSpPr/>
          <p:nvPr/>
        </p:nvSpPr>
        <p:spPr>
          <a:xfrm>
            <a:off x="480060" y="5555628"/>
            <a:ext cx="5486986" cy="81774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54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1008680" y="83693"/>
            <a:ext cx="9167793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8304E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由圖書館網頁-電子資源查詢進入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rgbClr val="18304E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(</a:t>
            </a:r>
            <a:r>
              <a:rPr kumimoji="0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8304E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桌機版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solidFill>
                  <a:srgbClr val="18304E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)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411480" y="130184"/>
            <a:ext cx="656411" cy="565635"/>
            <a:chOff x="6399434" y="3058255"/>
            <a:chExt cx="656411" cy="565635"/>
          </a:xfrm>
        </p:grpSpPr>
        <p:sp>
          <p:nvSpPr>
            <p:cNvPr id="15" name="矩形: 圆角 26"/>
            <p:cNvSpPr/>
            <p:nvPr/>
          </p:nvSpPr>
          <p:spPr>
            <a:xfrm>
              <a:off x="6399434" y="3058255"/>
              <a:ext cx="603841" cy="4572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9E6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6" name="文本框 571"/>
            <p:cNvSpPr txBox="1"/>
            <p:nvPr/>
          </p:nvSpPr>
          <p:spPr>
            <a:xfrm>
              <a:off x="6451192" y="3100670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277178AA-D23D-4527-B39F-0F7B8BF291FE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" y="578073"/>
            <a:ext cx="11520000" cy="6120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6CC9185-085A-4E96-8E8F-ACA95214C56D}"/>
              </a:ext>
            </a:extLst>
          </p:cNvPr>
          <p:cNvSpPr/>
          <p:nvPr/>
        </p:nvSpPr>
        <p:spPr>
          <a:xfrm>
            <a:off x="8105443" y="686950"/>
            <a:ext cx="1175657" cy="74215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171371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768F564-69E9-4B8A-A1DB-076B00A5530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859"/>
            <a:ext cx="5904000" cy="6264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6DCF680F-364D-417A-B36E-29C63983A3FF}"/>
              </a:ext>
            </a:extLst>
          </p:cNvPr>
          <p:cNvSpPr/>
          <p:nvPr/>
        </p:nvSpPr>
        <p:spPr>
          <a:xfrm>
            <a:off x="4621907" y="558035"/>
            <a:ext cx="1378014" cy="7448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6" name="文本占位符 3"/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18" name="矩形: 圆角 26"/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0" name="文本框 571"/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  <p:pic>
        <p:nvPicPr>
          <p:cNvPr id="8" name="圖片 7">
            <a:extLst>
              <a:ext uri="{FF2B5EF4-FFF2-40B4-BE49-F238E27FC236}">
                <a16:creationId xmlns:a16="http://schemas.microsoft.com/office/drawing/2014/main" id="{FDDC7829-352C-42FB-A588-22A6285ED5E0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678" y="544711"/>
            <a:ext cx="5904000" cy="626400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F2783FE3-C293-48D8-8948-81CA04184C9C}"/>
              </a:ext>
            </a:extLst>
          </p:cNvPr>
          <p:cNvSpPr/>
          <p:nvPr/>
        </p:nvSpPr>
        <p:spPr>
          <a:xfrm>
            <a:off x="11033618" y="1514533"/>
            <a:ext cx="1030061" cy="7431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0803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9897452C-8702-412C-B12F-CABDEEEAE7D4}"/>
              </a:ext>
            </a:extLst>
          </p:cNvPr>
          <p:cNvGrpSpPr/>
          <p:nvPr/>
        </p:nvGrpSpPr>
        <p:grpSpPr>
          <a:xfrm>
            <a:off x="82296" y="653147"/>
            <a:ext cx="11770660" cy="5796836"/>
            <a:chOff x="82296" y="653147"/>
            <a:chExt cx="11770660" cy="5796836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296" y="653147"/>
              <a:ext cx="11770660" cy="5796836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6DCF680F-364D-417A-B36E-29C63983A3FF}"/>
                </a:ext>
              </a:extLst>
            </p:cNvPr>
            <p:cNvSpPr/>
            <p:nvPr/>
          </p:nvSpPr>
          <p:spPr>
            <a:xfrm>
              <a:off x="1255215" y="4160938"/>
              <a:ext cx="7184110" cy="61212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02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6620">
        <p:random/>
      </p:transition>
    </mc:Choice>
    <mc:Fallback xmlns="">
      <p:transition advTm="1662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8152517-3BF3-4C31-82FC-E8E08C149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" y="615996"/>
            <a:ext cx="12048185" cy="6177996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59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82B772E0-9BF1-45C9-974B-729E69EB06B1}"/>
              </a:ext>
            </a:extLst>
          </p:cNvPr>
          <p:cNvGrpSpPr/>
          <p:nvPr/>
        </p:nvGrpSpPr>
        <p:grpSpPr>
          <a:xfrm>
            <a:off x="1360232" y="3546183"/>
            <a:ext cx="3142092" cy="369332"/>
            <a:chOff x="1360232" y="3546183"/>
            <a:chExt cx="3142092" cy="36933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48A6CEB-8CF0-420E-B8F0-2128356BA05E}"/>
                </a:ext>
              </a:extLst>
            </p:cNvPr>
            <p:cNvSpPr/>
            <p:nvPr/>
          </p:nvSpPr>
          <p:spPr>
            <a:xfrm>
              <a:off x="1360232" y="3546183"/>
              <a:ext cx="76218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Udn</a:t>
              </a:r>
              <a:endPara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3DEF308-A09B-4EC4-BB6C-81EC11A4FA2F}"/>
                </a:ext>
              </a:extLst>
            </p:cNvPr>
            <p:cNvSpPr/>
            <p:nvPr/>
          </p:nvSpPr>
          <p:spPr>
            <a:xfrm>
              <a:off x="2240166" y="3546183"/>
              <a:ext cx="22621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輸入電子書平台名稱</a:t>
              </a:r>
              <a:endParaRPr lang="zh-TW" altLang="en-US" dirty="0"/>
            </a:p>
          </p:txBody>
        </p:sp>
      </p:grpSp>
      <p:sp>
        <p:nvSpPr>
          <p:cNvPr id="21" name="文本框 571">
            <a:extLst>
              <a:ext uri="{FF2B5EF4-FFF2-40B4-BE49-F238E27FC236}">
                <a16:creationId xmlns:a16="http://schemas.microsoft.com/office/drawing/2014/main" id="{37D5C3BE-D461-494E-AB7E-465082079211}"/>
              </a:ext>
            </a:extLst>
          </p:cNvPr>
          <p:cNvSpPr txBox="1"/>
          <p:nvPr/>
        </p:nvSpPr>
        <p:spPr>
          <a:xfrm>
            <a:off x="5157245" y="3127151"/>
            <a:ext cx="1107234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9E6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藍底白字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4A5B1320-5AE4-4765-8C6A-01F214C45FA7}"/>
              </a:ext>
            </a:extLst>
          </p:cNvPr>
          <p:cNvSpPr/>
          <p:nvPr/>
        </p:nvSpPr>
        <p:spPr>
          <a:xfrm>
            <a:off x="3940262" y="2701180"/>
            <a:ext cx="1124124" cy="511728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: 圓角 22">
            <a:extLst>
              <a:ext uri="{FF2B5EF4-FFF2-40B4-BE49-F238E27FC236}">
                <a16:creationId xmlns:a16="http://schemas.microsoft.com/office/drawing/2014/main" id="{CB857922-BFBC-41F4-AF89-697A2324F263}"/>
              </a:ext>
            </a:extLst>
          </p:cNvPr>
          <p:cNvSpPr/>
          <p:nvPr/>
        </p:nvSpPr>
        <p:spPr>
          <a:xfrm>
            <a:off x="6719582" y="3500602"/>
            <a:ext cx="696286" cy="414913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4DBCC481-7713-488A-8F77-739F09C38249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7" name="文本占位符 3">
              <a:extLst>
                <a:ext uri="{FF2B5EF4-FFF2-40B4-BE49-F238E27FC236}">
                  <a16:creationId xmlns:a16="http://schemas.microsoft.com/office/drawing/2014/main" id="{1FAB6730-CCA8-4187-9542-C5513B108910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8" name="群組 27">
              <a:extLst>
                <a:ext uri="{FF2B5EF4-FFF2-40B4-BE49-F238E27FC236}">
                  <a16:creationId xmlns:a16="http://schemas.microsoft.com/office/drawing/2014/main" id="{0F18840B-9D20-40B9-8542-220F95502CE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9" name="矩形: 圆角 26">
                <a:extLst>
                  <a:ext uri="{FF2B5EF4-FFF2-40B4-BE49-F238E27FC236}">
                    <a16:creationId xmlns:a16="http://schemas.microsoft.com/office/drawing/2014/main" id="{27E0AEDD-D3B5-43A0-8B50-90517276BD0E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0" name="文本框 571">
                <a:extLst>
                  <a:ext uri="{FF2B5EF4-FFF2-40B4-BE49-F238E27FC236}">
                    <a16:creationId xmlns:a16="http://schemas.microsoft.com/office/drawing/2014/main" id="{A0C949E0-A838-4359-8121-17F06AEFD0F8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8284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2530">
        <p:random/>
      </p:transition>
    </mc:Choice>
    <mc:Fallback xmlns="">
      <p:transition advTm="1253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文本占位符 3"/>
          <p:cNvSpPr txBox="1"/>
          <p:nvPr/>
        </p:nvSpPr>
        <p:spPr>
          <a:xfrm>
            <a:off x="480060" y="41021"/>
            <a:ext cx="6870046" cy="612126"/>
          </a:xfrm>
          <a:prstGeom prst="rect">
            <a:avLst/>
          </a:prstGeom>
        </p:spPr>
        <p:txBody>
          <a:bodyPr anchor="ctr"/>
          <a:lstStyle>
            <a:lvl1pPr marL="0" indent="0" algn="l" defTabSz="963930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6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2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1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83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9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7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36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325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290" indent="-241300" algn="l" defTabSz="96393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3930" rtl="0" eaLnBrk="1" fontAlgn="auto" latinLnBrk="0" hangingPunct="1">
              <a:lnSpc>
                <a:spcPct val="90000"/>
              </a:lnSpc>
              <a:spcBef>
                <a:spcPts val="105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AB48898-4208-4788-A204-4C0F5595F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" y="602859"/>
            <a:ext cx="11376659" cy="6124620"/>
          </a:xfrm>
          <a:prstGeom prst="rect">
            <a:avLst/>
          </a:prstGeom>
        </p:spPr>
      </p:pic>
      <p:sp>
        <p:nvSpPr>
          <p:cNvPr id="3" name="圖說文字: 向上箭號 2">
            <a:extLst>
              <a:ext uri="{FF2B5EF4-FFF2-40B4-BE49-F238E27FC236}">
                <a16:creationId xmlns:a16="http://schemas.microsoft.com/office/drawing/2014/main" id="{7B01982A-1D88-4ECF-8ADA-61C13267A56F}"/>
              </a:ext>
            </a:extLst>
          </p:cNvPr>
          <p:cNvSpPr/>
          <p:nvPr/>
        </p:nvSpPr>
        <p:spPr>
          <a:xfrm>
            <a:off x="6727804" y="3621266"/>
            <a:ext cx="3282151" cy="1822745"/>
          </a:xfrm>
          <a:prstGeom prst="upArrowCallou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SIP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帳號密碼</a:t>
            </a: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60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3724987-3060-491C-B2DC-CE368F9FC399}"/>
              </a:ext>
            </a:extLst>
          </p:cNvPr>
          <p:cNvSpPr/>
          <p:nvPr/>
        </p:nvSpPr>
        <p:spPr>
          <a:xfrm>
            <a:off x="8565160" y="3212983"/>
            <a:ext cx="645952" cy="40828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2E52E87B-BE10-42C9-9128-702EA729747D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9" name="文本占位符 3">
              <a:extLst>
                <a:ext uri="{FF2B5EF4-FFF2-40B4-BE49-F238E27FC236}">
                  <a16:creationId xmlns:a16="http://schemas.microsoft.com/office/drawing/2014/main" id="{B89D1CA6-C3A1-47C1-8C3C-4BE4770EEC57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B485F77A-3C5D-4DB0-B721-D9EE27B356A4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4557C971-E505-4E55-B61E-78360C5871FE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E0EED20F-8042-4029-9ED2-4A593B29CB00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689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4811">
        <p:random/>
      </p:transition>
    </mc:Choice>
    <mc:Fallback xmlns="">
      <p:transition advTm="4811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04AE3CD-3C67-4302-9A5C-7EBB759AD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98" y="625974"/>
            <a:ext cx="11812003" cy="6191005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46F6979C-FFBC-41E3-A79F-3A5D5B777F86}"/>
              </a:ext>
            </a:extLst>
          </p:cNvPr>
          <p:cNvGrpSpPr/>
          <p:nvPr/>
        </p:nvGrpSpPr>
        <p:grpSpPr>
          <a:xfrm>
            <a:off x="1753300" y="3731560"/>
            <a:ext cx="5555718" cy="1519948"/>
            <a:chOff x="1753300" y="3731560"/>
            <a:chExt cx="5555718" cy="1519948"/>
          </a:xfrm>
        </p:grpSpPr>
        <p:sp>
          <p:nvSpPr>
            <p:cNvPr id="8" name="矩形: 圓角 7">
              <a:extLst>
                <a:ext uri="{FF2B5EF4-FFF2-40B4-BE49-F238E27FC236}">
                  <a16:creationId xmlns:a16="http://schemas.microsoft.com/office/drawing/2014/main" id="{F503AA53-7454-4D04-BD04-6759C029BD88}"/>
                </a:ext>
              </a:extLst>
            </p:cNvPr>
            <p:cNvSpPr/>
            <p:nvPr/>
          </p:nvSpPr>
          <p:spPr>
            <a:xfrm>
              <a:off x="1753300" y="4244830"/>
              <a:ext cx="5142396" cy="1006678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grpSp>
          <p:nvGrpSpPr>
            <p:cNvPr id="6" name="群組 5">
              <a:extLst>
                <a:ext uri="{FF2B5EF4-FFF2-40B4-BE49-F238E27FC236}">
                  <a16:creationId xmlns:a16="http://schemas.microsoft.com/office/drawing/2014/main" id="{A50234E4-D740-416A-A590-F119F853E85D}"/>
                </a:ext>
              </a:extLst>
            </p:cNvPr>
            <p:cNvGrpSpPr/>
            <p:nvPr/>
          </p:nvGrpSpPr>
          <p:grpSpPr>
            <a:xfrm>
              <a:off x="5047241" y="3731560"/>
              <a:ext cx="2261777" cy="1311052"/>
              <a:chOff x="4476789" y="2542103"/>
              <a:chExt cx="2261777" cy="1311052"/>
            </a:xfrm>
          </p:grpSpPr>
          <p:sp>
            <p:nvSpPr>
              <p:cNvPr id="9" name="箭號: 向下 8">
                <a:extLst>
                  <a:ext uri="{FF2B5EF4-FFF2-40B4-BE49-F238E27FC236}">
                    <a16:creationId xmlns:a16="http://schemas.microsoft.com/office/drawing/2014/main" id="{B34587A9-F6F7-459F-A78F-DBE08AE92E1E}"/>
                  </a:ext>
                </a:extLst>
              </p:cNvPr>
              <p:cNvSpPr/>
              <p:nvPr/>
            </p:nvSpPr>
            <p:spPr>
              <a:xfrm>
                <a:off x="5161951" y="3009022"/>
                <a:ext cx="429950" cy="844133"/>
              </a:xfrm>
              <a:prstGeom prst="down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8364D13F-2A79-4DBC-867A-DD3C8688453F}"/>
                  </a:ext>
                </a:extLst>
              </p:cNvPr>
              <p:cNvSpPr/>
              <p:nvPr/>
            </p:nvSpPr>
            <p:spPr>
              <a:xfrm>
                <a:off x="4476789" y="2542103"/>
                <a:ext cx="2261777" cy="6523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TW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點網址進入</a:t>
                </a:r>
              </a:p>
            </p:txBody>
          </p:sp>
        </p:grpSp>
      </p:grp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61</a:t>
            </a:r>
          </a:p>
        </p:txBody>
      </p: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43842E74-E6EB-4C16-A8E3-504FD582E0E5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1" name="文本占位符 3">
              <a:extLst>
                <a:ext uri="{FF2B5EF4-FFF2-40B4-BE49-F238E27FC236}">
                  <a16:creationId xmlns:a16="http://schemas.microsoft.com/office/drawing/2014/main" id="{4DE87799-047F-4588-ACE1-323A025C9B01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F702187D-C8D2-42F3-A005-5A2EF8031A40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3" name="矩形: 圆角 26">
                <a:extLst>
                  <a:ext uri="{FF2B5EF4-FFF2-40B4-BE49-F238E27FC236}">
                    <a16:creationId xmlns:a16="http://schemas.microsoft.com/office/drawing/2014/main" id="{785B455A-54AE-4712-8848-ABFAF0EDCA84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4" name="文本框 571">
                <a:extLst>
                  <a:ext uri="{FF2B5EF4-FFF2-40B4-BE49-F238E27FC236}">
                    <a16:creationId xmlns:a16="http://schemas.microsoft.com/office/drawing/2014/main" id="{0D78B4BF-D31F-43BA-B5CB-D432819D7C2C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9088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2034">
        <p:random/>
      </p:transition>
    </mc:Choice>
    <mc:Fallback xmlns="">
      <p:transition advTm="12034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62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B61DDA37-5015-4BF5-9087-AE967C8B0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816" y="579246"/>
            <a:ext cx="11778368" cy="627875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3E3F8BF-B56C-4B42-A0E1-D8D6E7BBF4B4}"/>
              </a:ext>
            </a:extLst>
          </p:cNvPr>
          <p:cNvSpPr/>
          <p:nvPr/>
        </p:nvSpPr>
        <p:spPr>
          <a:xfrm>
            <a:off x="11165747" y="515620"/>
            <a:ext cx="503648" cy="25603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5A2EB79B-882A-42A2-BC1E-1B6104FAA360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8" name="文本占位符 3">
              <a:extLst>
                <a:ext uri="{FF2B5EF4-FFF2-40B4-BE49-F238E27FC236}">
                  <a16:creationId xmlns:a16="http://schemas.microsoft.com/office/drawing/2014/main" id="{98D112B0-CDC1-4638-9AAB-D059D52E8023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61A8F573-9388-4F9C-97DD-D332873F4F39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0" name="矩形: 圆角 26">
                <a:extLst>
                  <a:ext uri="{FF2B5EF4-FFF2-40B4-BE49-F238E27FC236}">
                    <a16:creationId xmlns:a16="http://schemas.microsoft.com/office/drawing/2014/main" id="{C3633B29-36EC-4670-8FFD-DD6816A5FF36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1" name="文本框 571">
                <a:extLst>
                  <a:ext uri="{FF2B5EF4-FFF2-40B4-BE49-F238E27FC236}">
                    <a16:creationId xmlns:a16="http://schemas.microsoft.com/office/drawing/2014/main" id="{8FDA159D-B7C2-4F8B-A959-FB981CC8157C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786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9717">
        <p:random/>
      </p:transition>
    </mc:Choice>
    <mc:Fallback xmlns="">
      <p:transition advTm="9717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63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9267ED3B-0FB7-41B2-88E1-69A1C0391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14" y="579247"/>
            <a:ext cx="11786533" cy="6021146"/>
          </a:xfrm>
          <a:prstGeom prst="rect">
            <a:avLst/>
          </a:prstGeom>
        </p:spPr>
      </p:pic>
      <p:sp>
        <p:nvSpPr>
          <p:cNvPr id="17" name="圖說文字: 向上箭號 16">
            <a:extLst>
              <a:ext uri="{FF2B5EF4-FFF2-40B4-BE49-F238E27FC236}">
                <a16:creationId xmlns:a16="http://schemas.microsoft.com/office/drawing/2014/main" id="{393595DA-1288-49F0-926D-13ADDE0DDCA8}"/>
              </a:ext>
            </a:extLst>
          </p:cNvPr>
          <p:cNvSpPr/>
          <p:nvPr/>
        </p:nvSpPr>
        <p:spPr>
          <a:xfrm>
            <a:off x="2465587" y="4661501"/>
            <a:ext cx="3282151" cy="1822745"/>
          </a:xfrm>
          <a:prstGeom prst="upArrowCallou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SIP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帳號密碼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5B3968A-D5DA-4EC3-974D-5122B9509193}"/>
              </a:ext>
            </a:extLst>
          </p:cNvPr>
          <p:cNvSpPr/>
          <p:nvPr/>
        </p:nvSpPr>
        <p:spPr>
          <a:xfrm>
            <a:off x="5176007" y="4844340"/>
            <a:ext cx="1510019" cy="25603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91BF0B14-7D77-4D9E-A598-76B1E3B3C8CD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0" name="文本占位符 3">
              <a:extLst>
                <a:ext uri="{FF2B5EF4-FFF2-40B4-BE49-F238E27FC236}">
                  <a16:creationId xmlns:a16="http://schemas.microsoft.com/office/drawing/2014/main" id="{91889C8A-46B2-47C1-BEF7-3D79646873D8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4DE62486-00ED-4971-BAEA-CCEE77E2D02C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2" name="矩形: 圆角 26">
                <a:extLst>
                  <a:ext uri="{FF2B5EF4-FFF2-40B4-BE49-F238E27FC236}">
                    <a16:creationId xmlns:a16="http://schemas.microsoft.com/office/drawing/2014/main" id="{AAE6DAEB-644D-4006-868F-1857760845C1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3" name="文本框 571">
                <a:extLst>
                  <a:ext uri="{FF2B5EF4-FFF2-40B4-BE49-F238E27FC236}">
                    <a16:creationId xmlns:a16="http://schemas.microsoft.com/office/drawing/2014/main" id="{93FD12B9-2373-4CEB-9842-F46BDBCE8BED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898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9717">
        <p:random/>
      </p:transition>
    </mc:Choice>
    <mc:Fallback xmlns="">
      <p:transition advTm="9717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67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1C102330-A324-49F7-82FF-CBF76F71E90B}"/>
              </a:ext>
            </a:extLst>
          </p:cNvPr>
          <p:cNvGrpSpPr/>
          <p:nvPr/>
        </p:nvGrpSpPr>
        <p:grpSpPr>
          <a:xfrm>
            <a:off x="83890" y="566928"/>
            <a:ext cx="11996257" cy="6165736"/>
            <a:chOff x="83890" y="566928"/>
            <a:chExt cx="11996257" cy="6165736"/>
          </a:xfrm>
        </p:grpSpPr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2F2DA6F6-4A5C-4FA2-A5B4-50138540E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90" y="566928"/>
              <a:ext cx="11996257" cy="6165736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31F2CD36-18E3-42E5-8B7E-5608BC426F92}"/>
                </a:ext>
              </a:extLst>
            </p:cNvPr>
            <p:cNvSpPr/>
            <p:nvPr/>
          </p:nvSpPr>
          <p:spPr>
            <a:xfrm>
              <a:off x="10947633" y="638205"/>
              <a:ext cx="453006" cy="256032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B8A3878A-8D80-4916-9C01-396473D3A211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8" name="文本占位符 3">
              <a:extLst>
                <a:ext uri="{FF2B5EF4-FFF2-40B4-BE49-F238E27FC236}">
                  <a16:creationId xmlns:a16="http://schemas.microsoft.com/office/drawing/2014/main" id="{2E15C188-AE23-4982-8E0F-14778D5E0175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07541538-5307-441B-BB77-A2EBB71ACB0C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AC354571-A8FF-4E3A-AEB7-824FF91BB803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1E0481C1-4278-4D14-80D6-4B2FF9976E53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5822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67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EE64C68E-0171-4187-8602-B231C4951F2C}"/>
              </a:ext>
            </a:extLst>
          </p:cNvPr>
          <p:cNvGrpSpPr/>
          <p:nvPr/>
        </p:nvGrpSpPr>
        <p:grpSpPr>
          <a:xfrm>
            <a:off x="177800" y="595789"/>
            <a:ext cx="12014200" cy="6147226"/>
            <a:chOff x="177800" y="595789"/>
            <a:chExt cx="12014200" cy="6147226"/>
          </a:xfrm>
        </p:grpSpPr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35273A5B-E09D-440C-B591-7150641F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7800" y="595789"/>
              <a:ext cx="12014200" cy="6147226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79F02D9C-08B1-464D-ACAC-171496E88213}"/>
                </a:ext>
              </a:extLst>
            </p:cNvPr>
            <p:cNvSpPr/>
            <p:nvPr/>
          </p:nvSpPr>
          <p:spPr>
            <a:xfrm>
              <a:off x="10150679" y="638205"/>
              <a:ext cx="1812022" cy="1786213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89C99D4A-4C85-4D6E-A2C5-4344EC1A1EC3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8" name="文本占位符 3">
              <a:extLst>
                <a:ext uri="{FF2B5EF4-FFF2-40B4-BE49-F238E27FC236}">
                  <a16:creationId xmlns:a16="http://schemas.microsoft.com/office/drawing/2014/main" id="{AA987580-44BD-47CF-8D4F-AE7915B0D1D6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10FDC5CE-A4EB-4956-AD4D-88F62235528C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022E31DD-191E-4C3A-87EA-464C518BEEFB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6FFAAC1A-8033-43DA-8BCC-9BA55B8A33F9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9762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D4DB8271-A743-4F14-A5BD-E5D69BBF3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585180"/>
            <a:ext cx="11848443" cy="6192034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65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D2FE3572-8033-43A0-8C09-A7265F4B4BC5}"/>
              </a:ext>
            </a:extLst>
          </p:cNvPr>
          <p:cNvGrpSpPr/>
          <p:nvPr/>
        </p:nvGrpSpPr>
        <p:grpSpPr>
          <a:xfrm>
            <a:off x="824525" y="694168"/>
            <a:ext cx="5098103" cy="1008797"/>
            <a:chOff x="824525" y="694168"/>
            <a:chExt cx="5098103" cy="1008797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C428768D-EF63-4AE9-A1D5-9790AC2D1163}"/>
                </a:ext>
              </a:extLst>
            </p:cNvPr>
            <p:cNvSpPr/>
            <p:nvPr/>
          </p:nvSpPr>
          <p:spPr>
            <a:xfrm>
              <a:off x="824525" y="1298280"/>
              <a:ext cx="5098103" cy="404685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 w="0"/>
                <a:solidFill>
                  <a:srgbClr val="FF388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7" name="圖說文字: 向下箭號 16">
              <a:extLst>
                <a:ext uri="{FF2B5EF4-FFF2-40B4-BE49-F238E27FC236}">
                  <a16:creationId xmlns:a16="http://schemas.microsoft.com/office/drawing/2014/main" id="{99F5B98A-6767-4C1F-87A7-B6A0FDFD27A6}"/>
                </a:ext>
              </a:extLst>
            </p:cNvPr>
            <p:cNvSpPr/>
            <p:nvPr/>
          </p:nvSpPr>
          <p:spPr>
            <a:xfrm>
              <a:off x="3747189" y="694168"/>
              <a:ext cx="1617785" cy="612126"/>
            </a:xfrm>
            <a:prstGeom prst="down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都可借</a:t>
              </a:r>
            </a:p>
          </p:txBody>
        </p:sp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4E38B1B6-B739-41D4-8AB9-839C57B7A3DE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0" name="文本占位符 3">
              <a:extLst>
                <a:ext uri="{FF2B5EF4-FFF2-40B4-BE49-F238E27FC236}">
                  <a16:creationId xmlns:a16="http://schemas.microsoft.com/office/drawing/2014/main" id="{3FA0CB1C-1CE9-44D4-9CD8-EBAD62BE42C6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8275F337-1AD9-4F08-92E6-749FC938E811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2" name="矩形: 圆角 26">
                <a:extLst>
                  <a:ext uri="{FF2B5EF4-FFF2-40B4-BE49-F238E27FC236}">
                    <a16:creationId xmlns:a16="http://schemas.microsoft.com/office/drawing/2014/main" id="{FD8B15DB-BBE0-42DB-8ECB-7E540581C29E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3" name="文本框 571">
                <a:extLst>
                  <a:ext uri="{FF2B5EF4-FFF2-40B4-BE49-F238E27FC236}">
                    <a16:creationId xmlns:a16="http://schemas.microsoft.com/office/drawing/2014/main" id="{F348B7F4-4AAD-4102-BB26-0DAEFE2D03FC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138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67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939F0CAE-3DBF-4DB4-B291-CAC85D45AD5B}"/>
              </a:ext>
            </a:extLst>
          </p:cNvPr>
          <p:cNvGrpSpPr/>
          <p:nvPr/>
        </p:nvGrpSpPr>
        <p:grpSpPr>
          <a:xfrm>
            <a:off x="164592" y="1394401"/>
            <a:ext cx="11898777" cy="4069197"/>
            <a:chOff x="164592" y="1394401"/>
            <a:chExt cx="11898777" cy="4069197"/>
          </a:xfrm>
        </p:grpSpPr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1889F105-A2C8-4ADF-AF07-F8E7ABB32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4592" y="1394401"/>
              <a:ext cx="11898777" cy="4069197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E1E7263C-F87C-4A9F-80ED-337279E381BA}"/>
                </a:ext>
              </a:extLst>
            </p:cNvPr>
            <p:cNvSpPr/>
            <p:nvPr/>
          </p:nvSpPr>
          <p:spPr>
            <a:xfrm>
              <a:off x="9362114" y="1897321"/>
              <a:ext cx="2139192" cy="3421299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5" name="橢圓 4">
            <a:extLst>
              <a:ext uri="{FF2B5EF4-FFF2-40B4-BE49-F238E27FC236}">
                <a16:creationId xmlns:a16="http://schemas.microsoft.com/office/drawing/2014/main" id="{D0124EE3-E07A-4C07-B0BC-4C02418521F8}"/>
              </a:ext>
            </a:extLst>
          </p:cNvPr>
          <p:cNvSpPr/>
          <p:nvPr/>
        </p:nvSpPr>
        <p:spPr>
          <a:xfrm>
            <a:off x="9479560" y="4857226"/>
            <a:ext cx="1551963" cy="377504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FDC046EC-3D70-4CA1-AA6C-598120BE1A32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8" name="文本占位符 3">
              <a:extLst>
                <a:ext uri="{FF2B5EF4-FFF2-40B4-BE49-F238E27FC236}">
                  <a16:creationId xmlns:a16="http://schemas.microsoft.com/office/drawing/2014/main" id="{AA0AB407-6A28-4BE6-80F8-103F18DD5EF1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BD010E0A-1E02-4379-83E1-315F53D018D8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D6D28512-0CD9-4260-91C7-EBFCB330E086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2DF2A5DB-8571-4272-97F8-A5A4B4E21139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9317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68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193E769-5B74-4EC4-87FA-84A82C37C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15" y="593397"/>
            <a:ext cx="11509108" cy="612795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CE6602A9-B0AB-49A8-B744-6804B06606FE}"/>
              </a:ext>
            </a:extLst>
          </p:cNvPr>
          <p:cNvSpPr/>
          <p:nvPr/>
        </p:nvSpPr>
        <p:spPr>
          <a:xfrm>
            <a:off x="4723002" y="2650921"/>
            <a:ext cx="2718033" cy="155196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BE86FD72-EB05-4921-8FEB-36D9F34B1DEC}"/>
              </a:ext>
            </a:extLst>
          </p:cNvPr>
          <p:cNvGrpSpPr/>
          <p:nvPr/>
        </p:nvGrpSpPr>
        <p:grpSpPr>
          <a:xfrm>
            <a:off x="6967010" y="2256639"/>
            <a:ext cx="1094013" cy="864948"/>
            <a:chOff x="6967010" y="2256639"/>
            <a:chExt cx="1094013" cy="86494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8BA0E5C-39AC-4077-A346-6BB106F3CBC1}"/>
                </a:ext>
              </a:extLst>
            </p:cNvPr>
            <p:cNvSpPr/>
            <p:nvPr/>
          </p:nvSpPr>
          <p:spPr>
            <a:xfrm>
              <a:off x="7256477" y="2256639"/>
              <a:ext cx="377505" cy="33555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圖說文字: 向上箭號 17">
              <a:extLst>
                <a:ext uri="{FF2B5EF4-FFF2-40B4-BE49-F238E27FC236}">
                  <a16:creationId xmlns:a16="http://schemas.microsoft.com/office/drawing/2014/main" id="{6E9D4A11-DB2E-4126-BB99-6193C2FC68E5}"/>
                </a:ext>
              </a:extLst>
            </p:cNvPr>
            <p:cNvSpPr/>
            <p:nvPr/>
          </p:nvSpPr>
          <p:spPr>
            <a:xfrm>
              <a:off x="6967010" y="2618667"/>
              <a:ext cx="1094013" cy="50292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400" b="1" dirty="0">
                  <a:solidFill>
                    <a:srgbClr val="0070C0"/>
                  </a:solidFill>
                </a:rPr>
                <a:t>繼續挑書</a:t>
              </a:r>
              <a:r>
                <a:rPr lang="en-US" altLang="zh-TW" sz="1400" b="1" dirty="0">
                  <a:solidFill>
                    <a:schemeClr val="tx1"/>
                  </a:solidFill>
                </a:rPr>
                <a:t> 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C0C76556-80E6-4480-ACFA-983AC2583F42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1" name="文本占位符 3">
              <a:extLst>
                <a:ext uri="{FF2B5EF4-FFF2-40B4-BE49-F238E27FC236}">
                  <a16:creationId xmlns:a16="http://schemas.microsoft.com/office/drawing/2014/main" id="{64EC1021-9F88-4199-BD58-A9A65DA771CA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2" name="群組 21">
              <a:extLst>
                <a:ext uri="{FF2B5EF4-FFF2-40B4-BE49-F238E27FC236}">
                  <a16:creationId xmlns:a16="http://schemas.microsoft.com/office/drawing/2014/main" id="{4F549CB0-9C26-40FF-B1FF-BBDE9F06F059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3" name="矩形: 圆角 26">
                <a:extLst>
                  <a:ext uri="{FF2B5EF4-FFF2-40B4-BE49-F238E27FC236}">
                    <a16:creationId xmlns:a16="http://schemas.microsoft.com/office/drawing/2014/main" id="{2D1204BB-B48E-4F00-8784-E96B7D43307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4" name="文本框 571">
                <a:extLst>
                  <a:ext uri="{FF2B5EF4-FFF2-40B4-BE49-F238E27FC236}">
                    <a16:creationId xmlns:a16="http://schemas.microsoft.com/office/drawing/2014/main" id="{7F0C1A7E-B203-4871-BDFA-303CE1CA33C8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285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69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A3AA88D5-489B-481D-BB91-80A50368BAA2}"/>
              </a:ext>
            </a:extLst>
          </p:cNvPr>
          <p:cNvGrpSpPr/>
          <p:nvPr/>
        </p:nvGrpSpPr>
        <p:grpSpPr>
          <a:xfrm>
            <a:off x="164592" y="716773"/>
            <a:ext cx="11940722" cy="6013591"/>
            <a:chOff x="164592" y="716773"/>
            <a:chExt cx="11940722" cy="6013591"/>
          </a:xfrm>
        </p:grpSpPr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B16463F0-B155-45B7-B635-D3C65F32B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4592" y="716773"/>
              <a:ext cx="11940722" cy="6013591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2B3C3E0D-2E6F-475A-83A9-87F132EF3482}"/>
                </a:ext>
              </a:extLst>
            </p:cNvPr>
            <p:cNvSpPr/>
            <p:nvPr/>
          </p:nvSpPr>
          <p:spPr>
            <a:xfrm>
              <a:off x="2072081" y="1644242"/>
              <a:ext cx="822121" cy="427839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ECB4F591-B487-4C8A-95E4-FED9731871C3}"/>
              </a:ext>
            </a:extLst>
          </p:cNvPr>
          <p:cNvSpPr/>
          <p:nvPr/>
        </p:nvSpPr>
        <p:spPr>
          <a:xfrm>
            <a:off x="574363" y="2135707"/>
            <a:ext cx="11296059" cy="7333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F55937CC-5DB1-4375-91BC-A3529373B20B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9" name="文本占位符 3">
              <a:extLst>
                <a:ext uri="{FF2B5EF4-FFF2-40B4-BE49-F238E27FC236}">
                  <a16:creationId xmlns:a16="http://schemas.microsoft.com/office/drawing/2014/main" id="{F6C7AF40-7E46-408B-8E0D-6CCEFE81438B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194D66B3-F55B-4FA3-A346-BDF7F35E23A3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B8E5FDEB-C322-49F7-A4DE-0CAAF7393383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447FA550-00D5-4312-9520-AACBB5850787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256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69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A3AA88D5-489B-481D-BB91-80A50368BAA2}"/>
              </a:ext>
            </a:extLst>
          </p:cNvPr>
          <p:cNvGrpSpPr/>
          <p:nvPr/>
        </p:nvGrpSpPr>
        <p:grpSpPr>
          <a:xfrm>
            <a:off x="125639" y="680620"/>
            <a:ext cx="11940722" cy="6013591"/>
            <a:chOff x="207935" y="804655"/>
            <a:chExt cx="11940722" cy="6013591"/>
          </a:xfrm>
        </p:grpSpPr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B16463F0-B155-45B7-B635-D3C65F32B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935" y="804655"/>
              <a:ext cx="11940722" cy="6013591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2B3C3E0D-2E6F-475A-83A9-87F132EF3482}"/>
                </a:ext>
              </a:extLst>
            </p:cNvPr>
            <p:cNvSpPr/>
            <p:nvPr/>
          </p:nvSpPr>
          <p:spPr>
            <a:xfrm>
              <a:off x="7701093" y="1197826"/>
              <a:ext cx="3370781" cy="479973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8469BBDD-0C8D-4348-850B-E2026F32D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8797" y="1548230"/>
            <a:ext cx="1143160" cy="724001"/>
          </a:xfrm>
          <a:prstGeom prst="ellipse">
            <a:avLst/>
          </a:prstGeom>
          <a:ln w="28575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745FC781-8E91-4B20-AEBF-F528B34D1E57}"/>
              </a:ext>
            </a:extLst>
          </p:cNvPr>
          <p:cNvSpPr/>
          <p:nvPr/>
        </p:nvSpPr>
        <p:spPr>
          <a:xfrm>
            <a:off x="8694232" y="1129111"/>
            <a:ext cx="32375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AI 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輸入關鍵字</a:t>
            </a:r>
          </a:p>
        </p:txBody>
      </p: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A79B7800-77BF-45BD-A6D5-B6C062847D16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9" name="文本占位符 3">
              <a:extLst>
                <a:ext uri="{FF2B5EF4-FFF2-40B4-BE49-F238E27FC236}">
                  <a16:creationId xmlns:a16="http://schemas.microsoft.com/office/drawing/2014/main" id="{C138B6E1-1D46-4A5F-8716-22C0C2FFFD71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0DF543CE-5D09-4275-BECA-752400232126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68F5970E-1DED-422A-A4B6-33FB50B8BE85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220A28D4-61EF-45C2-AF7E-CD4625ACEDE5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145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70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5431CA99-A4A4-4C00-9751-AD6D163F6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86" y="661709"/>
            <a:ext cx="11841227" cy="5901453"/>
          </a:xfrm>
          <a:prstGeom prst="rect">
            <a:avLst/>
          </a:prstGeom>
        </p:spPr>
      </p:pic>
      <p:grpSp>
        <p:nvGrpSpPr>
          <p:cNvPr id="18" name="群組 17">
            <a:extLst>
              <a:ext uri="{FF2B5EF4-FFF2-40B4-BE49-F238E27FC236}">
                <a16:creationId xmlns:a16="http://schemas.microsoft.com/office/drawing/2014/main" id="{D7B2475A-C596-4D7A-ABDC-030480CAA31E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9" name="文本占位符 3">
              <a:extLst>
                <a:ext uri="{FF2B5EF4-FFF2-40B4-BE49-F238E27FC236}">
                  <a16:creationId xmlns:a16="http://schemas.microsoft.com/office/drawing/2014/main" id="{3709DA58-C2DF-42E2-8BE9-3215A0B7757E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0" name="群組 19">
              <a:extLst>
                <a:ext uri="{FF2B5EF4-FFF2-40B4-BE49-F238E27FC236}">
                  <a16:creationId xmlns:a16="http://schemas.microsoft.com/office/drawing/2014/main" id="{70684858-1BA0-42D9-9C28-CE53124A5D04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1" name="矩形: 圆角 26">
                <a:extLst>
                  <a:ext uri="{FF2B5EF4-FFF2-40B4-BE49-F238E27FC236}">
                    <a16:creationId xmlns:a16="http://schemas.microsoft.com/office/drawing/2014/main" id="{0649495E-2D6C-41D3-BCE5-90326477BFF3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2" name="文本框 571">
                <a:extLst>
                  <a:ext uri="{FF2B5EF4-FFF2-40B4-BE49-F238E27FC236}">
                    <a16:creationId xmlns:a16="http://schemas.microsoft.com/office/drawing/2014/main" id="{C64D5281-C30D-46BB-B1A5-B50E0873FB1A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748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67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EE64C68E-0171-4187-8602-B231C4951F2C}"/>
              </a:ext>
            </a:extLst>
          </p:cNvPr>
          <p:cNvGrpSpPr/>
          <p:nvPr/>
        </p:nvGrpSpPr>
        <p:grpSpPr>
          <a:xfrm>
            <a:off x="177800" y="595789"/>
            <a:ext cx="12014200" cy="6147226"/>
            <a:chOff x="177800" y="595789"/>
            <a:chExt cx="12014200" cy="6147226"/>
          </a:xfrm>
        </p:grpSpPr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35273A5B-E09D-440C-B591-7150641F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7800" y="595789"/>
              <a:ext cx="12014200" cy="6147226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79F02D9C-08B1-464D-ACAC-171496E88213}"/>
                </a:ext>
              </a:extLst>
            </p:cNvPr>
            <p:cNvSpPr/>
            <p:nvPr/>
          </p:nvSpPr>
          <p:spPr>
            <a:xfrm>
              <a:off x="10150679" y="638205"/>
              <a:ext cx="1812022" cy="1786213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橢圓 5">
            <a:extLst>
              <a:ext uri="{FF2B5EF4-FFF2-40B4-BE49-F238E27FC236}">
                <a16:creationId xmlns:a16="http://schemas.microsoft.com/office/drawing/2014/main" id="{039FB215-F0ED-41C9-B359-A32B1D596113}"/>
              </a:ext>
            </a:extLst>
          </p:cNvPr>
          <p:cNvSpPr/>
          <p:nvPr/>
        </p:nvSpPr>
        <p:spPr>
          <a:xfrm>
            <a:off x="10544961" y="1191237"/>
            <a:ext cx="1023457" cy="268447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74579DD9-02EF-4BC9-A652-31F0501F5CCD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18" name="文本占位符 3">
              <a:extLst>
                <a:ext uri="{FF2B5EF4-FFF2-40B4-BE49-F238E27FC236}">
                  <a16:creationId xmlns:a16="http://schemas.microsoft.com/office/drawing/2014/main" id="{A41C07BC-D00F-4DC3-9CF9-CB06C2825E0B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9" name="群組 18">
              <a:extLst>
                <a:ext uri="{FF2B5EF4-FFF2-40B4-BE49-F238E27FC236}">
                  <a16:creationId xmlns:a16="http://schemas.microsoft.com/office/drawing/2014/main" id="{2E6B3399-9F16-4172-9075-ECD2616378CB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0" name="矩形: 圆角 26">
                <a:extLst>
                  <a:ext uri="{FF2B5EF4-FFF2-40B4-BE49-F238E27FC236}">
                    <a16:creationId xmlns:a16="http://schemas.microsoft.com/office/drawing/2014/main" id="{2F86CCDF-C67A-41B8-8B67-D8D11E44A862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1" name="文本框 571">
                <a:extLst>
                  <a:ext uri="{FF2B5EF4-FFF2-40B4-BE49-F238E27FC236}">
                    <a16:creationId xmlns:a16="http://schemas.microsoft.com/office/drawing/2014/main" id="{7C58187C-A14E-4549-A96A-93611B59CEE5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423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206">
        <p:random/>
      </p:transition>
    </mc:Choice>
    <mc:Fallback xmlns="">
      <p:transition advTm="10206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72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5B6224F-A1D7-4757-9645-8A13B99251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898" y="653147"/>
            <a:ext cx="11520203" cy="613228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7A0133F-0C46-402D-B16B-B58E4929D722}"/>
              </a:ext>
            </a:extLst>
          </p:cNvPr>
          <p:cNvSpPr/>
          <p:nvPr/>
        </p:nvSpPr>
        <p:spPr>
          <a:xfrm>
            <a:off x="1040235" y="2525086"/>
            <a:ext cx="855677" cy="32717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DC597869-8816-4932-BDD6-6EE45A83C772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30" name="文本占位符 3">
              <a:extLst>
                <a:ext uri="{FF2B5EF4-FFF2-40B4-BE49-F238E27FC236}">
                  <a16:creationId xmlns:a16="http://schemas.microsoft.com/office/drawing/2014/main" id="{67E83F5D-20F3-449D-B6C7-F1C47032ED13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31" name="群組 30">
              <a:extLst>
                <a:ext uri="{FF2B5EF4-FFF2-40B4-BE49-F238E27FC236}">
                  <a16:creationId xmlns:a16="http://schemas.microsoft.com/office/drawing/2014/main" id="{30024609-C764-40C9-ABA7-A3558DC6FAE9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32" name="矩形: 圆角 26">
                <a:extLst>
                  <a:ext uri="{FF2B5EF4-FFF2-40B4-BE49-F238E27FC236}">
                    <a16:creationId xmlns:a16="http://schemas.microsoft.com/office/drawing/2014/main" id="{851E0AE3-3E90-4EC8-ABAD-69539FC708C5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3" name="文本框 571">
                <a:extLst>
                  <a:ext uri="{FF2B5EF4-FFF2-40B4-BE49-F238E27FC236}">
                    <a16:creationId xmlns:a16="http://schemas.microsoft.com/office/drawing/2014/main" id="{39628119-907E-4ED8-9202-4B583EC31405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9026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053">
        <p:random/>
      </p:transition>
    </mc:Choice>
    <mc:Fallback xmlns="">
      <p:transition advTm="7053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-5715" y="127635"/>
            <a:ext cx="367030" cy="388620"/>
          </a:xfrm>
          <a:prstGeom prst="rect">
            <a:avLst/>
          </a:prstGeom>
          <a:gradFill>
            <a:gsLst>
              <a:gs pos="0">
                <a:srgbClr val="012D86"/>
              </a:gs>
              <a:gs pos="100000">
                <a:srgbClr val="0E2557"/>
              </a:gs>
            </a:gsLst>
            <a:lin ang="5400000" scaled="0"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03860" y="127635"/>
            <a:ext cx="76200" cy="387985"/>
          </a:xfrm>
          <a:prstGeom prst="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2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 panose="020B0502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73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5A00944-5CC0-4AC0-AC4C-D4CAEA994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516" y="689182"/>
            <a:ext cx="11482968" cy="6168818"/>
          </a:xfrm>
          <a:prstGeom prst="rect">
            <a:avLst/>
          </a:prstGeom>
        </p:spPr>
      </p:pic>
      <p:sp>
        <p:nvSpPr>
          <p:cNvPr id="8" name="橢圓 7">
            <a:extLst>
              <a:ext uri="{FF2B5EF4-FFF2-40B4-BE49-F238E27FC236}">
                <a16:creationId xmlns:a16="http://schemas.microsoft.com/office/drawing/2014/main" id="{401875FF-3BC9-4301-8B5E-304EB5B29047}"/>
              </a:ext>
            </a:extLst>
          </p:cNvPr>
          <p:cNvSpPr/>
          <p:nvPr/>
        </p:nvSpPr>
        <p:spPr>
          <a:xfrm>
            <a:off x="2390862" y="1820412"/>
            <a:ext cx="1870745" cy="41945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4" name="群組 23">
            <a:extLst>
              <a:ext uri="{FF2B5EF4-FFF2-40B4-BE49-F238E27FC236}">
                <a16:creationId xmlns:a16="http://schemas.microsoft.com/office/drawing/2014/main" id="{903F7B45-5BAA-44BC-B5D9-4F91561F62DF}"/>
              </a:ext>
            </a:extLst>
          </p:cNvPr>
          <p:cNvGrpSpPr/>
          <p:nvPr/>
        </p:nvGrpSpPr>
        <p:grpSpPr>
          <a:xfrm>
            <a:off x="625248" y="-1394"/>
            <a:ext cx="9770737" cy="612126"/>
            <a:chOff x="598804" y="-1394"/>
            <a:chExt cx="7991123" cy="612126"/>
          </a:xfrm>
        </p:grpSpPr>
        <p:sp>
          <p:nvSpPr>
            <p:cNvPr id="25" name="文本占位符 3">
              <a:extLst>
                <a:ext uri="{FF2B5EF4-FFF2-40B4-BE49-F238E27FC236}">
                  <a16:creationId xmlns:a16="http://schemas.microsoft.com/office/drawing/2014/main" id="{E7023643-897B-4435-B4D6-DC362F364E65}"/>
                </a:ext>
              </a:extLst>
            </p:cNvPr>
            <p:cNvSpPr txBox="1"/>
            <p:nvPr/>
          </p:nvSpPr>
          <p:spPr>
            <a:xfrm>
              <a:off x="695108" y="-1394"/>
              <a:ext cx="7894819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  由圖書館網頁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-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電子資源查詢進入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(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桌機版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)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26" name="群組 25">
              <a:extLst>
                <a:ext uri="{FF2B5EF4-FFF2-40B4-BE49-F238E27FC236}">
                  <a16:creationId xmlns:a16="http://schemas.microsoft.com/office/drawing/2014/main" id="{3F27FF76-B56A-41D2-A56A-D84E295F656D}"/>
                </a:ext>
              </a:extLst>
            </p:cNvPr>
            <p:cNvGrpSpPr/>
            <p:nvPr/>
          </p:nvGrpSpPr>
          <p:grpSpPr>
            <a:xfrm>
              <a:off x="598804" y="87512"/>
              <a:ext cx="700957" cy="523220"/>
              <a:chOff x="6399434" y="3058255"/>
              <a:chExt cx="700957" cy="523220"/>
            </a:xfrm>
          </p:grpSpPr>
          <p:sp>
            <p:nvSpPr>
              <p:cNvPr id="27" name="矩形: 圆角 26">
                <a:extLst>
                  <a:ext uri="{FF2B5EF4-FFF2-40B4-BE49-F238E27FC236}">
                    <a16:creationId xmlns:a16="http://schemas.microsoft.com/office/drawing/2014/main" id="{3164C340-4B59-4AFB-8019-3EF5359946E4}"/>
                  </a:ext>
                </a:extLst>
              </p:cNvPr>
              <p:cNvSpPr/>
              <p:nvPr/>
            </p:nvSpPr>
            <p:spPr>
              <a:xfrm>
                <a:off x="6399434" y="3058255"/>
                <a:ext cx="603841" cy="4572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8" name="文本框 571">
                <a:extLst>
                  <a:ext uri="{FF2B5EF4-FFF2-40B4-BE49-F238E27FC236}">
                    <a16:creationId xmlns:a16="http://schemas.microsoft.com/office/drawing/2014/main" id="{7BEE6954-7FEB-4119-98C7-3D23819C1B03}"/>
                  </a:ext>
                </a:extLst>
              </p:cNvPr>
              <p:cNvSpPr txBox="1"/>
              <p:nvPr/>
            </p:nvSpPr>
            <p:spPr>
              <a:xfrm>
                <a:off x="6495738" y="3058255"/>
                <a:ext cx="60465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9E6"/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rPr>
                  <a:t>01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6590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884">
        <p:random/>
      </p:transition>
    </mc:Choice>
    <mc:Fallback xmlns="">
      <p:transition advTm="10884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25" name="群組 24"/>
          <p:cNvGrpSpPr/>
          <p:nvPr/>
        </p:nvGrpSpPr>
        <p:grpSpPr>
          <a:xfrm>
            <a:off x="2594628" y="754748"/>
            <a:ext cx="6863697" cy="5761335"/>
            <a:chOff x="5328303" y="353561"/>
            <a:chExt cx="6863697" cy="5761335"/>
          </a:xfrm>
        </p:grpSpPr>
        <p:sp>
          <p:nvSpPr>
            <p:cNvPr id="26" name="標題 1"/>
            <p:cNvSpPr txBox="1">
              <a:spLocks/>
            </p:cNvSpPr>
            <p:nvPr/>
          </p:nvSpPr>
          <p:spPr>
            <a:xfrm>
              <a:off x="5328303" y="353561"/>
              <a:ext cx="6863697" cy="114300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j-cs"/>
                </a:rPr>
                <a:t>借閱方便簡單：行動</a:t>
              </a:r>
              <a:r>
                <a:rPr kumimoji="0" lang="en-US" altLang="zh-TW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j-cs"/>
                </a:rPr>
                <a:t>/PC </a:t>
              </a:r>
              <a:r>
                <a:rPr kumimoji="0" lang="zh-TW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j-cs"/>
                </a:rPr>
                <a:t>借閱</a:t>
              </a:r>
              <a:endPara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j-cs"/>
              </a:endParaRPr>
            </a:p>
          </p:txBody>
        </p:sp>
        <p:pic>
          <p:nvPicPr>
            <p:cNvPr id="27" name="Picture 2" descr="C:\Users\12764\Desktop\2015-03-04_180801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48300" y="1155546"/>
              <a:ext cx="6421315" cy="4959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74186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573F3BDC-0D65-4AF7-9AA0-F992874C8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0863" y="1434516"/>
            <a:ext cx="5400000" cy="369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6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A2D4A3B-5BA9-4A8B-94D5-E3EC9E59532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" y="872087"/>
            <a:ext cx="5904000" cy="590400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5C83077C-320A-48C5-8E83-7BD4AF4F95B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000" y="872087"/>
            <a:ext cx="5904000" cy="59040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9756E740-BB8B-42DF-9C1B-D80C210CADD7}"/>
              </a:ext>
            </a:extLst>
          </p:cNvPr>
          <p:cNvSpPr/>
          <p:nvPr/>
        </p:nvSpPr>
        <p:spPr>
          <a:xfrm>
            <a:off x="509994" y="5411755"/>
            <a:ext cx="5461598" cy="5874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41D33FC-3F21-42D1-8BEB-BC70CE9D6315}"/>
              </a:ext>
            </a:extLst>
          </p:cNvPr>
          <p:cNvSpPr/>
          <p:nvPr/>
        </p:nvSpPr>
        <p:spPr>
          <a:xfrm>
            <a:off x="9060415" y="872087"/>
            <a:ext cx="1107996" cy="369332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輸入健行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9840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D81EC43A-7ECC-4A64-8156-EFB39DFEBFEB}"/>
              </a:ext>
            </a:extLst>
          </p:cNvPr>
          <p:cNvGrpSpPr/>
          <p:nvPr/>
        </p:nvGrpSpPr>
        <p:grpSpPr>
          <a:xfrm>
            <a:off x="164592" y="833362"/>
            <a:ext cx="5904000" cy="5904000"/>
            <a:chOff x="164592" y="833362"/>
            <a:chExt cx="5904000" cy="590400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D5FD7893-C750-4D49-BA8C-C1C6770ED746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592" y="833362"/>
              <a:ext cx="5904000" cy="5904000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DB059FB4-9685-4F80-9262-4A9C120F0B98}"/>
                </a:ext>
              </a:extLst>
            </p:cNvPr>
            <p:cNvSpPr/>
            <p:nvPr/>
          </p:nvSpPr>
          <p:spPr>
            <a:xfrm>
              <a:off x="1856792" y="1524102"/>
              <a:ext cx="2286000" cy="42599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7" name="群組 6">
            <a:extLst>
              <a:ext uri="{FF2B5EF4-FFF2-40B4-BE49-F238E27FC236}">
                <a16:creationId xmlns:a16="http://schemas.microsoft.com/office/drawing/2014/main" id="{68D40684-BB00-4856-8700-6F107A1219A6}"/>
              </a:ext>
            </a:extLst>
          </p:cNvPr>
          <p:cNvGrpSpPr/>
          <p:nvPr/>
        </p:nvGrpSpPr>
        <p:grpSpPr>
          <a:xfrm>
            <a:off x="6258444" y="754748"/>
            <a:ext cx="5904000" cy="5904000"/>
            <a:chOff x="6258444" y="754748"/>
            <a:chExt cx="5904000" cy="5904000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9F26F59D-A72C-4E41-AED6-86C5A7553AD0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8444" y="754748"/>
              <a:ext cx="5904000" cy="5904000"/>
            </a:xfrm>
            <a:prstGeom prst="rect">
              <a:avLst/>
            </a:prstGeom>
          </p:spPr>
        </p:pic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1EB8B0E-4DAC-44BF-AC90-32BF8F7A4A11}"/>
                </a:ext>
              </a:extLst>
            </p:cNvPr>
            <p:cNvSpPr/>
            <p:nvPr/>
          </p:nvSpPr>
          <p:spPr>
            <a:xfrm>
              <a:off x="6329266" y="754748"/>
              <a:ext cx="2286000" cy="42599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89E83814-26A4-4C06-913E-5DB9080CBC12}"/>
              </a:ext>
            </a:extLst>
          </p:cNvPr>
          <p:cNvSpPr/>
          <p:nvPr/>
        </p:nvSpPr>
        <p:spPr>
          <a:xfrm>
            <a:off x="11448661" y="754748"/>
            <a:ext cx="713783" cy="42599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181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3EE4340B-ECBF-4309-841E-F2A0819AD59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" y="746206"/>
            <a:ext cx="5904000" cy="5904000"/>
          </a:xfrm>
          <a:prstGeom prst="rect">
            <a:avLst/>
          </a:prstGeom>
        </p:spPr>
      </p:pic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sp>
        <p:nvSpPr>
          <p:cNvPr id="16" name="圖說文字: 向上箭號 15">
            <a:extLst>
              <a:ext uri="{FF2B5EF4-FFF2-40B4-BE49-F238E27FC236}">
                <a16:creationId xmlns:a16="http://schemas.microsoft.com/office/drawing/2014/main" id="{793A6712-64BE-4A5A-8622-3A79D5D5DD80}"/>
              </a:ext>
            </a:extLst>
          </p:cNvPr>
          <p:cNvSpPr/>
          <p:nvPr/>
        </p:nvSpPr>
        <p:spPr>
          <a:xfrm>
            <a:off x="2057560" y="3520502"/>
            <a:ext cx="3282151" cy="1434054"/>
          </a:xfrm>
          <a:prstGeom prst="upArrowCallou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SIP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帳號密碼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A0AEC78-AD47-41B5-A879-84ADB3B6C1E0}"/>
              </a:ext>
            </a:extLst>
          </p:cNvPr>
          <p:cNvSpPr/>
          <p:nvPr/>
        </p:nvSpPr>
        <p:spPr>
          <a:xfrm>
            <a:off x="1113835" y="5066522"/>
            <a:ext cx="528353" cy="38750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0276A299-6AF8-44A7-9317-614ED3C23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951" y="5416314"/>
            <a:ext cx="1296955" cy="420660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7A8BD107-D807-4F6F-9B09-256AB234C387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35923"/>
            <a:ext cx="5904000" cy="590400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19F57050-D0D2-496A-80BB-61EF260A757E}"/>
              </a:ext>
            </a:extLst>
          </p:cNvPr>
          <p:cNvSpPr/>
          <p:nvPr/>
        </p:nvSpPr>
        <p:spPr>
          <a:xfrm>
            <a:off x="11249637" y="754748"/>
            <a:ext cx="721453" cy="46165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627764A-36DD-4781-B354-35D7C77A0B8C}"/>
              </a:ext>
            </a:extLst>
          </p:cNvPr>
          <p:cNvSpPr/>
          <p:nvPr/>
        </p:nvSpPr>
        <p:spPr>
          <a:xfrm>
            <a:off x="10922466" y="3011648"/>
            <a:ext cx="973123" cy="41735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926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18" grpId="0" animBg="1"/>
      <p:bldP spid="1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A39EEC4C-26AD-440A-A99E-7491D88B3675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" y="754748"/>
            <a:ext cx="5904000" cy="5904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31AEE608-7289-48EC-BFE9-5B51A047B786}"/>
              </a:ext>
            </a:extLst>
          </p:cNvPr>
          <p:cNvSpPr/>
          <p:nvPr/>
        </p:nvSpPr>
        <p:spPr>
          <a:xfrm>
            <a:off x="396239" y="3153747"/>
            <a:ext cx="1768463" cy="162352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05B275D-9467-4262-B042-36D5D892E1D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93" y="671557"/>
            <a:ext cx="5904000" cy="59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42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AD83E872-AB24-4898-A412-73A71D85AD5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9" y="728329"/>
            <a:ext cx="5904000" cy="5904000"/>
          </a:xfrm>
          <a:prstGeom prst="rect">
            <a:avLst/>
          </a:prstGeom>
        </p:spPr>
      </p:pic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1AEE608-7289-48EC-BFE9-5B51A047B786}"/>
              </a:ext>
            </a:extLst>
          </p:cNvPr>
          <p:cNvSpPr/>
          <p:nvPr/>
        </p:nvSpPr>
        <p:spPr>
          <a:xfrm>
            <a:off x="164593" y="3153746"/>
            <a:ext cx="4314102" cy="29544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022A91D5-1D12-4241-9876-A0D613C7C05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407" y="671557"/>
            <a:ext cx="5904000" cy="59040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0BFA1BE7-E654-48A4-B50D-5FACA1D535DD}"/>
              </a:ext>
            </a:extLst>
          </p:cNvPr>
          <p:cNvSpPr/>
          <p:nvPr/>
        </p:nvSpPr>
        <p:spPr>
          <a:xfrm>
            <a:off x="7641771" y="3623557"/>
            <a:ext cx="3267770" cy="50057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1944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EFD61F6B-2C46-422E-BB11-DD9DC628C5E8}"/>
              </a:ext>
            </a:extLst>
          </p:cNvPr>
          <p:cNvGrpSpPr/>
          <p:nvPr/>
        </p:nvGrpSpPr>
        <p:grpSpPr>
          <a:xfrm>
            <a:off x="82296" y="754748"/>
            <a:ext cx="5904000" cy="5904000"/>
            <a:chOff x="82296" y="754748"/>
            <a:chExt cx="5904000" cy="590400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7D2CAE1E-5AC0-48CC-9456-73A7F4FD80CC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96" y="754748"/>
              <a:ext cx="5904000" cy="5904000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93EE78B-1C87-4F08-B1E4-233239BF803F}"/>
                </a:ext>
              </a:extLst>
            </p:cNvPr>
            <p:cNvSpPr/>
            <p:nvPr/>
          </p:nvSpPr>
          <p:spPr>
            <a:xfrm>
              <a:off x="542422" y="2902591"/>
              <a:ext cx="5019479" cy="1661020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7" name="圖片 16">
            <a:extLst>
              <a:ext uri="{FF2B5EF4-FFF2-40B4-BE49-F238E27FC236}">
                <a16:creationId xmlns:a16="http://schemas.microsoft.com/office/drawing/2014/main" id="{7DF943DB-217C-401A-BE4E-D29553CC33D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38547"/>
            <a:ext cx="5904000" cy="590400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3CB17B-E98D-4164-80B6-B8EE6933D7A3}"/>
              </a:ext>
            </a:extLst>
          </p:cNvPr>
          <p:cNvSpPr/>
          <p:nvPr/>
        </p:nvSpPr>
        <p:spPr>
          <a:xfrm>
            <a:off x="3052161" y="3926048"/>
            <a:ext cx="2258070" cy="553673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91D2B82-4FA0-46A3-BC2D-A92898C4CE12}"/>
              </a:ext>
            </a:extLst>
          </p:cNvPr>
          <p:cNvSpPr/>
          <p:nvPr/>
        </p:nvSpPr>
        <p:spPr>
          <a:xfrm>
            <a:off x="6241409" y="3347207"/>
            <a:ext cx="1686187" cy="128351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F277315F-F9BA-40A0-971C-4B4C57CBBAC9}"/>
              </a:ext>
            </a:extLst>
          </p:cNvPr>
          <p:cNvGrpSpPr/>
          <p:nvPr/>
        </p:nvGrpSpPr>
        <p:grpSpPr>
          <a:xfrm>
            <a:off x="7281645" y="5877662"/>
            <a:ext cx="1535100" cy="917016"/>
            <a:chOff x="7281645" y="5877662"/>
            <a:chExt cx="1535100" cy="917016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4C5F189-FD0F-4E93-B655-3EB5E4F4A3AE}"/>
                </a:ext>
              </a:extLst>
            </p:cNvPr>
            <p:cNvSpPr/>
            <p:nvPr/>
          </p:nvSpPr>
          <p:spPr>
            <a:xfrm>
              <a:off x="7547542" y="5877662"/>
              <a:ext cx="689063" cy="486562"/>
            </a:xfrm>
            <a:prstGeom prst="rect">
              <a:avLst/>
            </a:prstGeom>
            <a:noFill/>
            <a:ln w="571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圖說文字: 向上箭號 25">
              <a:extLst>
                <a:ext uri="{FF2B5EF4-FFF2-40B4-BE49-F238E27FC236}">
                  <a16:creationId xmlns:a16="http://schemas.microsoft.com/office/drawing/2014/main" id="{CB494E75-8603-41F2-BEAD-F1254BA8748E}"/>
                </a:ext>
              </a:extLst>
            </p:cNvPr>
            <p:cNvSpPr/>
            <p:nvPr/>
          </p:nvSpPr>
          <p:spPr>
            <a:xfrm>
              <a:off x="7281645" y="6291758"/>
              <a:ext cx="1535100" cy="502920"/>
            </a:xfrm>
            <a:prstGeom prst="upArrowCallou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400" b="1" dirty="0">
                  <a:solidFill>
                    <a:srgbClr val="0070C0"/>
                  </a:solidFill>
                </a:rPr>
                <a:t>圖書館繼續挑書</a:t>
              </a:r>
              <a:r>
                <a:rPr lang="en-US" altLang="zh-TW" sz="1400" b="1" dirty="0">
                  <a:solidFill>
                    <a:schemeClr val="tx1"/>
                  </a:solidFill>
                </a:rPr>
                <a:t> 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639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468F2BD2-BDCB-49FC-B4F0-77ADB2595091}"/>
              </a:ext>
            </a:extLst>
          </p:cNvPr>
          <p:cNvGrpSpPr/>
          <p:nvPr/>
        </p:nvGrpSpPr>
        <p:grpSpPr>
          <a:xfrm>
            <a:off x="82296" y="723061"/>
            <a:ext cx="5904000" cy="5904000"/>
            <a:chOff x="82296" y="723061"/>
            <a:chExt cx="5904000" cy="5904000"/>
          </a:xfrm>
        </p:grpSpPr>
        <p:pic>
          <p:nvPicPr>
            <p:cNvPr id="23" name="圖片 22">
              <a:extLst>
                <a:ext uri="{FF2B5EF4-FFF2-40B4-BE49-F238E27FC236}">
                  <a16:creationId xmlns:a16="http://schemas.microsoft.com/office/drawing/2014/main" id="{6FE6B21D-4E8A-4B2F-90CD-6C1146EDF6B9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96" y="723061"/>
              <a:ext cx="5904000" cy="5904000"/>
            </a:xfrm>
            <a:prstGeom prst="rect">
              <a:avLst/>
            </a:prstGeom>
          </p:spPr>
        </p:pic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C18F7C23-654E-4015-A112-7F5A823748CC}"/>
                </a:ext>
              </a:extLst>
            </p:cNvPr>
            <p:cNvSpPr/>
            <p:nvPr/>
          </p:nvSpPr>
          <p:spPr>
            <a:xfrm>
              <a:off x="4622334" y="754748"/>
              <a:ext cx="570451" cy="335821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B263228E-3F9F-47DC-AC1D-6650C175A5EE}"/>
              </a:ext>
            </a:extLst>
          </p:cNvPr>
          <p:cNvGrpSpPr/>
          <p:nvPr/>
        </p:nvGrpSpPr>
        <p:grpSpPr>
          <a:xfrm>
            <a:off x="6096000" y="713483"/>
            <a:ext cx="5904000" cy="5904000"/>
            <a:chOff x="6096000" y="713483"/>
            <a:chExt cx="5904000" cy="5904000"/>
          </a:xfrm>
        </p:grpSpPr>
        <p:pic>
          <p:nvPicPr>
            <p:cNvPr id="27" name="圖片 26">
              <a:extLst>
                <a:ext uri="{FF2B5EF4-FFF2-40B4-BE49-F238E27FC236}">
                  <a16:creationId xmlns:a16="http://schemas.microsoft.com/office/drawing/2014/main" id="{B6209FD4-6F9B-4786-BFA2-58D7483D0EFE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713483"/>
              <a:ext cx="5904000" cy="5904000"/>
            </a:xfrm>
            <a:prstGeom prst="rect">
              <a:avLst/>
            </a:prstGeom>
          </p:spPr>
        </p:pic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1DE278D-53B7-4E21-A2F1-019FBEA8FBDF}"/>
                </a:ext>
              </a:extLst>
            </p:cNvPr>
            <p:cNvSpPr/>
            <p:nvPr/>
          </p:nvSpPr>
          <p:spPr>
            <a:xfrm>
              <a:off x="8132004" y="737992"/>
              <a:ext cx="1107996" cy="369332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r>
                <a:rPr lang="zh-TW" altLang="en-US" b="1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輸入旅遊</a:t>
              </a:r>
              <a:endPara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id="{E702D016-0EAA-48C3-92E4-4B78F10619E2}"/>
              </a:ext>
            </a:extLst>
          </p:cNvPr>
          <p:cNvSpPr/>
          <p:nvPr/>
        </p:nvSpPr>
        <p:spPr>
          <a:xfrm>
            <a:off x="10646229" y="5766318"/>
            <a:ext cx="1315616" cy="34187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409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26"/>
          <p:cNvSpPr/>
          <p:nvPr/>
        </p:nvSpPr>
        <p:spPr>
          <a:xfrm>
            <a:off x="509994" y="181347"/>
            <a:ext cx="603841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rgbClr val="FFF9E6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29209" y="137971"/>
            <a:ext cx="8218335" cy="616777"/>
            <a:chOff x="29209" y="137971"/>
            <a:chExt cx="8218335" cy="616777"/>
          </a:xfrm>
        </p:grpSpPr>
        <p:sp>
          <p:nvSpPr>
            <p:cNvPr id="8" name="文本占位符 3"/>
            <p:cNvSpPr txBox="1"/>
            <p:nvPr/>
          </p:nvSpPr>
          <p:spPr>
            <a:xfrm>
              <a:off x="760863" y="142622"/>
              <a:ext cx="7486681" cy="612126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63930" rtl="0" eaLnBrk="1" latinLnBrk="0" hangingPunct="1">
                <a:lnSpc>
                  <a:spcPct val="90000"/>
                </a:lnSpc>
                <a:spcBef>
                  <a:spcPts val="1055"/>
                </a:spcBef>
                <a:buFont typeface="Arial" panose="020B0604020202020204" pitchFamily="34" charset="0"/>
                <a:buNone/>
                <a:defRPr sz="2955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2326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53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052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211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8783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16979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517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3436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16325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98290" indent="-241300" algn="l" defTabSz="963930" rtl="0" eaLnBrk="1" latinLnBrk="0" hangingPunct="1">
                <a:lnSpc>
                  <a:spcPct val="90000"/>
                </a:lnSpc>
                <a:spcBef>
                  <a:spcPts val="525"/>
                </a:spcBef>
                <a:buFont typeface="Arial" panose="020B0604020202020204" pitchFamily="34" charset="0"/>
                <a:buChar char="•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 </a:t>
              </a:r>
              <a:endPara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   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下載行動載具</a:t>
              </a:r>
              <a:r>
                <a:rPr kumimoji="0" lang="en-US" altLang="zh-TW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APP</a:t>
              </a:r>
              <a:r>
                <a:rPr kumimoji="0" lang="zh-TW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電子書</a:t>
              </a:r>
            </a:p>
            <a:p>
              <a:pPr marL="0" marR="0" lvl="0" indent="0" algn="l" defTabSz="963930" rtl="0" eaLnBrk="1" fontAlgn="auto" latinLnBrk="0" hangingPunct="1">
                <a:lnSpc>
                  <a:spcPct val="90000"/>
                </a:lnSpc>
                <a:spcBef>
                  <a:spcPts val="105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文本框 571"/>
            <p:cNvSpPr txBox="1"/>
            <p:nvPr/>
          </p:nvSpPr>
          <p:spPr>
            <a:xfrm>
              <a:off x="542422" y="148337"/>
              <a:ext cx="60465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9E6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29209" y="137971"/>
              <a:ext cx="485775" cy="388620"/>
              <a:chOff x="-5715" y="127635"/>
              <a:chExt cx="485775" cy="3886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5715" y="127635"/>
                <a:ext cx="367030" cy="388620"/>
              </a:xfrm>
              <a:prstGeom prst="rect">
                <a:avLst/>
              </a:prstGeom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ang="5400000" scaled="0"/>
              </a:gra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3860" y="127635"/>
                <a:ext cx="76200" cy="387985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8524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397E9E"/>
                  </a:solidFill>
                  <a:effectLst/>
                  <a:uLnTx/>
                  <a:uFillTx/>
                  <a:latin typeface="Century Gothic" panose="020B0502020202020204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sp>
        <p:nvSpPr>
          <p:cNvPr id="28" name="Rectangle 27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297D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4008"/>
            <a:ext cx="164592" cy="502920"/>
          </a:xfrm>
          <a:prstGeom prst="rect">
            <a:avLst/>
          </a:prstGeom>
          <a:solidFill>
            <a:srgbClr val="1830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1480" y="6144768"/>
            <a:ext cx="2286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Microsoft JhengHei"/>
                <a:ea typeface="+mn-ea"/>
                <a:cs typeface="+mn-cs"/>
              </a:rPr>
              <a:t>健行科技大學圖書館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744200" y="6108192"/>
            <a:ext cx="594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1" i="0" u="none" strike="noStrike" kern="1200" cap="none" spc="0" normalizeH="0" baseline="0" noProof="0">
                <a:ln>
                  <a:noFill/>
                </a:ln>
                <a:solidFill>
                  <a:srgbClr val="69737D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74</a:t>
            </a: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BFB3A586-4902-492F-992B-8536DF6C877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4" y="772653"/>
            <a:ext cx="5904000" cy="59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50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127495" y="3232914"/>
            <a:ext cx="646070" cy="64615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" name="同心圆 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椭圆 11"/>
          <p:cNvSpPr/>
          <p:nvPr/>
        </p:nvSpPr>
        <p:spPr>
          <a:xfrm>
            <a:off x="1777166" y="3738466"/>
            <a:ext cx="764747" cy="7648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175591" y="2863893"/>
            <a:ext cx="366322" cy="36636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2753159" y="3208741"/>
            <a:ext cx="553704" cy="55377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椭圆 22"/>
          <p:cNvSpPr/>
          <p:nvPr/>
        </p:nvSpPr>
        <p:spPr>
          <a:xfrm>
            <a:off x="9677152" y="2880648"/>
            <a:ext cx="366322" cy="36636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9781445" y="4014000"/>
            <a:ext cx="312292" cy="312333"/>
            <a:chOff x="304800" y="673100"/>
            <a:chExt cx="4000500" cy="4000500"/>
          </a:xfrm>
          <a:solidFill>
            <a:schemeClr val="accent5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3348932" y="5087847"/>
            <a:ext cx="5925780" cy="107721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更多雲端閱讀豐富功能 </a:t>
            </a:r>
            <a:endParaRPr lang="en-US" altLang="zh-TW" sz="3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等您親自來體驗 </a:t>
            </a:r>
          </a:p>
        </p:txBody>
      </p:sp>
      <p:pic>
        <p:nvPicPr>
          <p:cNvPr id="6" name="圖片 5">
            <a:hlinkClick r:id="rId3"/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358" y="787780"/>
            <a:ext cx="2520000" cy="10790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圖片 6">
            <a:hlinkClick r:id="rId5"/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7054530" y="787780"/>
            <a:ext cx="2520000" cy="108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圖片 7">
            <a:hlinkClick r:id="rId7"/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4936893" y="2028485"/>
            <a:ext cx="2520000" cy="1080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53007" y="3864967"/>
            <a:ext cx="3137647" cy="11564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6230">
        <p:random/>
      </p:transition>
    </mc:Choice>
    <mc:Fallback xmlns="">
      <p:transition advTm="6230">
        <p:random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127495" y="3232914"/>
            <a:ext cx="646070" cy="64615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" name="同心圆 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TextBox 7"/>
          <p:cNvSpPr>
            <a:spLocks noChangeArrowheads="1"/>
          </p:cNvSpPr>
          <p:nvPr/>
        </p:nvSpPr>
        <p:spPr bwMode="auto">
          <a:xfrm>
            <a:off x="2851693" y="4242250"/>
            <a:ext cx="63046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000" dirty="0">
                <a:solidFill>
                  <a:srgbClr val="0070C0"/>
                </a:solidFill>
                <a:latin typeface="Swis721 Lt BT" panose="020B0403020202020204" pitchFamily="34" charset="0"/>
                <a:ea typeface="微软雅黑" panose="020B0503020204020204" charset="-122"/>
                <a:cs typeface="LilyUPC" panose="020B0604020202020204" pitchFamily="34" charset="-34"/>
                <a:sym typeface="微软雅黑" panose="020B0503020204020204" charset="-122"/>
              </a:rPr>
              <a:t>健行科技大學圖書館</a:t>
            </a:r>
            <a:endParaRPr lang="en-US" altLang="zh-CN" sz="2000" dirty="0">
              <a:solidFill>
                <a:srgbClr val="0070C0"/>
              </a:solidFill>
              <a:latin typeface="Swis721 Lt BT" panose="020B0403020202020204" pitchFamily="34" charset="0"/>
              <a:ea typeface="微软雅黑" panose="020B0503020204020204" charset="-122"/>
              <a:cs typeface="LilyUPC" panose="020B0604020202020204" pitchFamily="34" charset="-34"/>
              <a:sym typeface="微软雅黑" panose="020B050302020402020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777166" y="3738466"/>
            <a:ext cx="764747" cy="76484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2175591" y="2863893"/>
            <a:ext cx="366322" cy="36636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2753159" y="3208741"/>
            <a:ext cx="553704" cy="55377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椭圆 22"/>
          <p:cNvSpPr/>
          <p:nvPr/>
        </p:nvSpPr>
        <p:spPr>
          <a:xfrm>
            <a:off x="9677152" y="2880648"/>
            <a:ext cx="366322" cy="366369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9781445" y="4014000"/>
            <a:ext cx="312292" cy="312333"/>
            <a:chOff x="304800" y="673100"/>
            <a:chExt cx="4000500" cy="4000500"/>
          </a:xfrm>
          <a:solidFill>
            <a:schemeClr val="accent5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7"/>
          <p:cNvSpPr>
            <a:spLocks noChangeArrowheads="1"/>
          </p:cNvSpPr>
          <p:nvPr/>
        </p:nvSpPr>
        <p:spPr bwMode="auto">
          <a:xfrm>
            <a:off x="2940324" y="2367589"/>
            <a:ext cx="6234124" cy="204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300" spc="-300" dirty="0">
                <a:solidFill>
                  <a:srgbClr val="0070C0"/>
                </a:solidFill>
                <a:latin typeface="Agency FB" panose="020B0503020202020204" pitchFamily="34" charset="0"/>
                <a:ea typeface="微软雅黑" panose="020B0503020204020204" charset="-122"/>
                <a:cs typeface="LilyUPC" panose="020B0604020202020204" pitchFamily="34" charset="-34"/>
                <a:sym typeface="微软雅黑" panose="020B0503020204020204" charset="-122"/>
              </a:rPr>
              <a:t>THANKS</a:t>
            </a:r>
          </a:p>
        </p:txBody>
      </p:sp>
      <p:sp>
        <p:nvSpPr>
          <p:cNvPr id="28" name="TextBox 7"/>
          <p:cNvSpPr>
            <a:spLocks noChangeArrowheads="1"/>
          </p:cNvSpPr>
          <p:nvPr/>
        </p:nvSpPr>
        <p:spPr bwMode="auto">
          <a:xfrm>
            <a:off x="4054475" y="2090590"/>
            <a:ext cx="76820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感</a:t>
            </a:r>
          </a:p>
        </p:txBody>
      </p:sp>
      <p:sp>
        <p:nvSpPr>
          <p:cNvPr id="29" name="TextBox 7"/>
          <p:cNvSpPr>
            <a:spLocks noChangeArrowheads="1"/>
          </p:cNvSpPr>
          <p:nvPr/>
        </p:nvSpPr>
        <p:spPr bwMode="auto">
          <a:xfrm>
            <a:off x="5111891" y="2090592"/>
            <a:ext cx="74290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謝</a:t>
            </a:r>
            <a:endParaRPr lang="zh-CN" altLang="en-US" sz="36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0" name="TextBox 7"/>
          <p:cNvSpPr>
            <a:spLocks noChangeArrowheads="1"/>
          </p:cNvSpPr>
          <p:nvPr/>
        </p:nvSpPr>
        <p:spPr bwMode="auto">
          <a:xfrm>
            <a:off x="6144006" y="2090592"/>
            <a:ext cx="74290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聆</a:t>
            </a:r>
          </a:p>
        </p:txBody>
      </p:sp>
      <p:sp>
        <p:nvSpPr>
          <p:cNvPr id="31" name="TextBox 7"/>
          <p:cNvSpPr>
            <a:spLocks noChangeArrowheads="1"/>
          </p:cNvSpPr>
          <p:nvPr/>
        </p:nvSpPr>
        <p:spPr bwMode="auto">
          <a:xfrm>
            <a:off x="7176120" y="2090592"/>
            <a:ext cx="74290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聽</a:t>
            </a:r>
            <a:endParaRPr lang="zh-CN" altLang="en-US" sz="36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" name="文字方塊 10"/>
          <p:cNvSpPr txBox="1"/>
          <p:nvPr/>
        </p:nvSpPr>
        <p:spPr>
          <a:xfrm>
            <a:off x="3306863" y="5254705"/>
            <a:ext cx="6931152" cy="649526"/>
          </a:xfrm>
          <a:prstGeom prst="rect">
            <a:avLst/>
          </a:prstGeom>
          <a:noFill/>
        </p:spPr>
        <p:txBody>
          <a:bodyPr wrap="square" lIns="94605" tIns="47302" rIns="94605" bIns="47302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使用上有任何疑問，可電洽圖書館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(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分機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Arial" pitchFamily="34" charset="0"/>
              </a:rPr>
              <a:t>:3752) </a:t>
            </a:r>
          </a:p>
        </p:txBody>
      </p:sp>
    </p:spTree>
    <p:extLst>
      <p:ext uri="{BB962C8B-B14F-4D97-AF65-F5344CB8AC3E}">
        <p14:creationId xmlns:p14="http://schemas.microsoft.com/office/powerpoint/2010/main" val="156661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8858">
        <p:random/>
      </p:transition>
    </mc:Choice>
    <mc:Fallback xmlns="">
      <p:transition advTm="8858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"/>
</p:tagLst>
</file>

<file path=ppt/theme/theme1.xml><?xml version="1.0" encoding="utf-8"?>
<a:theme xmlns:a="http://schemas.openxmlformats.org/drawingml/2006/main" name="第一PPT，www.1ppt.com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8365</TotalTime>
  <Words>1591</Words>
  <Application>Microsoft Office PowerPoint</Application>
  <PresentationFormat>寬螢幕</PresentationFormat>
  <Paragraphs>343</Paragraphs>
  <Slides>53</Slides>
  <Notes>52</Notes>
  <HiddenSlides>0</HiddenSlides>
  <MMClips>0</MMClips>
  <ScaleCrop>false</ScaleCrop>
  <HeadingPairs>
    <vt:vector size="6" baseType="variant">
      <vt:variant>
        <vt:lpstr>使用字型</vt:lpstr>
      </vt:variant>
      <vt:variant>
        <vt:i4>16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53</vt:i4>
      </vt:variant>
    </vt:vector>
  </HeadingPairs>
  <TitlesOfParts>
    <vt:vector size="70" baseType="lpstr">
      <vt:lpstr>Aptos</vt:lpstr>
      <vt:lpstr>微软雅黑</vt:lpstr>
      <vt:lpstr>宋体</vt:lpstr>
      <vt:lpstr>Swis721 Lt BT</vt:lpstr>
      <vt:lpstr>華康儷粗圓(P)</vt:lpstr>
      <vt:lpstr>Microsoft JhengHei</vt:lpstr>
      <vt:lpstr>Microsoft JhengHei</vt:lpstr>
      <vt:lpstr>新細明體</vt:lpstr>
      <vt:lpstr>標楷體</vt:lpstr>
      <vt:lpstr>Agency FB</vt:lpstr>
      <vt:lpstr>Arial</vt:lpstr>
      <vt:lpstr>Calibri</vt:lpstr>
      <vt:lpstr>Calibri Light</vt:lpstr>
      <vt:lpstr>Century Gothic</vt:lpstr>
      <vt:lpstr>LilyUPC</vt:lpstr>
      <vt:lpstr>Times New Roman</vt:lpstr>
      <vt:lpstr>第一PPT，www.1ppt.com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互联网</dc:title>
  <dc:creator>user</dc:creator>
  <cp:keywords>user</cp:keywords>
  <dc:description>user</dc:description>
  <cp:lastModifiedBy>user</cp:lastModifiedBy>
  <cp:revision>624</cp:revision>
  <dcterms:created xsi:type="dcterms:W3CDTF">2017-05-27T04:45:00Z</dcterms:created>
  <dcterms:modified xsi:type="dcterms:W3CDTF">2026-10-12T06:50:53Z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