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36.jpg" ContentType="image/jpg"/>
  <Override PartName="/ppt/media/image44.jpg" ContentType="image/jpg"/>
  <Override PartName="/ppt/media/image49.jpg" ContentType="image/jpg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media/image60.jpg" ContentType="image/jpg"/>
  <Override PartName="/ppt/media/image61.jpg" ContentType="image/jpg"/>
  <Override PartName="/ppt/media/image62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6"/>
  </p:notesMasterIdLst>
  <p:sldIdLst>
    <p:sldId id="296" r:id="rId2"/>
    <p:sldId id="289" r:id="rId3"/>
    <p:sldId id="358" r:id="rId4"/>
    <p:sldId id="292" r:id="rId5"/>
    <p:sldId id="297" r:id="rId6"/>
    <p:sldId id="357" r:id="rId7"/>
    <p:sldId id="353" r:id="rId8"/>
    <p:sldId id="355" r:id="rId9"/>
    <p:sldId id="354" r:id="rId10"/>
    <p:sldId id="356" r:id="rId11"/>
    <p:sldId id="298" r:id="rId12"/>
    <p:sldId id="327" r:id="rId13"/>
    <p:sldId id="299" r:id="rId14"/>
    <p:sldId id="300" r:id="rId15"/>
    <p:sldId id="301" r:id="rId16"/>
    <p:sldId id="302" r:id="rId17"/>
    <p:sldId id="303" r:id="rId18"/>
    <p:sldId id="304" r:id="rId19"/>
    <p:sldId id="306" r:id="rId20"/>
    <p:sldId id="329" r:id="rId21"/>
    <p:sldId id="307" r:id="rId22"/>
    <p:sldId id="308" r:id="rId23"/>
    <p:sldId id="328" r:id="rId24"/>
    <p:sldId id="310" r:id="rId25"/>
    <p:sldId id="330" r:id="rId26"/>
    <p:sldId id="333" r:id="rId27"/>
    <p:sldId id="332" r:id="rId28"/>
    <p:sldId id="335" r:id="rId29"/>
    <p:sldId id="314" r:id="rId30"/>
    <p:sldId id="336" r:id="rId31"/>
    <p:sldId id="338" r:id="rId32"/>
    <p:sldId id="339" r:id="rId33"/>
    <p:sldId id="340" r:id="rId34"/>
    <p:sldId id="342" r:id="rId35"/>
    <p:sldId id="343" r:id="rId36"/>
    <p:sldId id="344" r:id="rId37"/>
    <p:sldId id="345" r:id="rId38"/>
    <p:sldId id="346" r:id="rId39"/>
    <p:sldId id="347" r:id="rId40"/>
    <p:sldId id="348" r:id="rId41"/>
    <p:sldId id="349" r:id="rId42"/>
    <p:sldId id="351" r:id="rId43"/>
    <p:sldId id="352" r:id="rId44"/>
    <p:sldId id="288" r:id="rId45"/>
  </p:sldIdLst>
  <p:sldSz cx="18288000" cy="10287000"/>
  <p:notesSz cx="6858000" cy="9144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微軟正黑體" panose="020B0604030504040204" pitchFamily="34" charset="-120"/>
      <p:regular r:id="rId51"/>
      <p:bold r:id="rId52"/>
    </p:embeddedFont>
    <p:embeddedFont>
      <p:font typeface="微軟正黑體" panose="020B0604030504040204" pitchFamily="34" charset="-120"/>
      <p:regular r:id="rId51"/>
      <p:bold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2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79B"/>
    <a:srgbClr val="FFF3CD"/>
    <a:srgbClr val="FFE38B"/>
    <a:srgbClr val="FFFFCC"/>
    <a:srgbClr val="FFFF99"/>
    <a:srgbClr val="005245"/>
    <a:srgbClr val="00A78A"/>
    <a:srgbClr val="E9F6D9"/>
    <a:srgbClr val="D2ECB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5" autoAdjust="0"/>
    <p:restoredTop sz="94588" autoAdjust="0"/>
  </p:normalViewPr>
  <p:slideViewPr>
    <p:cSldViewPr>
      <p:cViewPr varScale="1">
        <p:scale>
          <a:sx n="72" d="100"/>
          <a:sy n="72" d="100"/>
        </p:scale>
        <p:origin x="66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8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C1D49C-E269-4698-B440-9CD371907221}" type="datetimeFigureOut">
              <a:rPr lang="zh-TW" altLang="en-US" smtClean="0"/>
              <a:t>2025/5/5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DECF05-D74B-4D80-AF7B-76801DDDF7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0826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ECF05-D74B-4D80-AF7B-76801DDDF77D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4299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ECF05-D74B-4D80-AF7B-76801DDDF77D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5980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ECF05-D74B-4D80-AF7B-76801DDDF77D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9370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ECF05-D74B-4D80-AF7B-76801DDDF77D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6020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ECF05-D74B-4D80-AF7B-76801DDDF77D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2479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ECF05-D74B-4D80-AF7B-76801DDDF77D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2204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ECF05-D74B-4D80-AF7B-76801DDDF77D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7701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6132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6389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3425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3946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97808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4247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548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4419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2203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9822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99918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27773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421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4589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  <p:sldLayoutId id="2147483675" r:id="rId21"/>
    <p:sldLayoutId id="2147483676" r:id="rId22"/>
    <p:sldLayoutId id="2147483677" r:id="rId23"/>
    <p:sldLayoutId id="2147483678" r:id="rId24"/>
    <p:sldLayoutId id="2147483679" r:id="rId2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50.pn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5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"/>
            <a:ext cx="18288000" cy="7559993"/>
          </a:xfrm>
          <a:custGeom>
            <a:avLst/>
            <a:gdLst/>
            <a:ahLst/>
            <a:cxnLst/>
            <a:rect l="l" t="t" r="r" b="b"/>
            <a:pathLst>
              <a:path w="12192000" h="5039995">
                <a:moveTo>
                  <a:pt x="12192000" y="0"/>
                </a:moveTo>
                <a:lnTo>
                  <a:pt x="0" y="0"/>
                </a:lnTo>
                <a:lnTo>
                  <a:pt x="0" y="5039995"/>
                </a:lnTo>
                <a:lnTo>
                  <a:pt x="12192000" y="5039995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A78A"/>
          </a:solidFill>
        </p:spPr>
        <p:txBody>
          <a:bodyPr wrap="square" lIns="0" tIns="0" rIns="0" bIns="0" rtlCol="0"/>
          <a:lstStyle/>
          <a:p>
            <a:endParaRPr sz="2700" dirty="0"/>
          </a:p>
        </p:txBody>
      </p:sp>
      <p:sp>
        <p:nvSpPr>
          <p:cNvPr id="165" name="object 165"/>
          <p:cNvSpPr txBox="1">
            <a:spLocks noGrp="1"/>
          </p:cNvSpPr>
          <p:nvPr>
            <p:ph type="body" idx="1"/>
          </p:nvPr>
        </p:nvSpPr>
        <p:spPr>
          <a:xfrm>
            <a:off x="1544956" y="2368485"/>
            <a:ext cx="14737463" cy="2207977"/>
          </a:xfrm>
          <a:prstGeom prst="rect">
            <a:avLst/>
          </a:prstGeom>
        </p:spPr>
        <p:txBody>
          <a:bodyPr vert="horz" wrap="square" lIns="0" tIns="149543" rIns="0" bIns="0" rtlCol="0">
            <a:spAutoFit/>
          </a:bodyPr>
          <a:lstStyle/>
          <a:p>
            <a:pPr marL="6288405" marR="7620" indent="0" algn="r">
              <a:spcBef>
                <a:spcPts val="1178"/>
              </a:spcBef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307455" indent="0">
              <a:spcBef>
                <a:spcPts val="1395"/>
              </a:spcBef>
              <a:buNone/>
            </a:pPr>
            <a:r>
              <a:rPr sz="9000" b="1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文章原創性比對</a:t>
            </a:r>
            <a:endParaRPr sz="900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7772400" y="6438900"/>
            <a:ext cx="9180195" cy="162878"/>
          </a:xfrm>
          <a:custGeom>
            <a:avLst/>
            <a:gdLst/>
            <a:ahLst/>
            <a:cxnLst/>
            <a:rect l="l" t="t" r="r" b="b"/>
            <a:pathLst>
              <a:path w="6120130" h="108585">
                <a:moveTo>
                  <a:pt x="6120003" y="0"/>
                </a:moveTo>
                <a:lnTo>
                  <a:pt x="0" y="0"/>
                </a:lnTo>
                <a:lnTo>
                  <a:pt x="0" y="107999"/>
                </a:lnTo>
                <a:lnTo>
                  <a:pt x="6120003" y="107999"/>
                </a:lnTo>
                <a:lnTo>
                  <a:pt x="61200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700" dirty="0"/>
          </a:p>
        </p:txBody>
      </p:sp>
      <p:grpSp>
        <p:nvGrpSpPr>
          <p:cNvPr id="163" name="群組 162">
            <a:extLst>
              <a:ext uri="{FF2B5EF4-FFF2-40B4-BE49-F238E27FC236}">
                <a16:creationId xmlns:a16="http://schemas.microsoft.com/office/drawing/2014/main" id="{DC1C18A3-CF52-4DAB-9FE9-F7EDEB06D4AC}"/>
              </a:ext>
            </a:extLst>
          </p:cNvPr>
          <p:cNvGrpSpPr/>
          <p:nvPr/>
        </p:nvGrpSpPr>
        <p:grpSpPr>
          <a:xfrm>
            <a:off x="611048" y="3200019"/>
            <a:ext cx="6527558" cy="6626906"/>
            <a:chOff x="611048" y="3200019"/>
            <a:chExt cx="6527558" cy="6626906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647" y="3200382"/>
              <a:ext cx="6525959" cy="662654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8438" y="3950209"/>
              <a:ext cx="6224588" cy="4941569"/>
            </a:xfrm>
            <a:custGeom>
              <a:avLst/>
              <a:gdLst/>
              <a:ahLst/>
              <a:cxnLst/>
              <a:rect l="l" t="t" r="r" b="b"/>
              <a:pathLst>
                <a:path w="4149725" h="3294379">
                  <a:moveTo>
                    <a:pt x="2409469" y="3052483"/>
                  </a:moveTo>
                  <a:lnTo>
                    <a:pt x="1572539" y="3052483"/>
                  </a:lnTo>
                  <a:lnTo>
                    <a:pt x="1572539" y="3065906"/>
                  </a:lnTo>
                  <a:lnTo>
                    <a:pt x="1576222" y="3078111"/>
                  </a:lnTo>
                  <a:lnTo>
                    <a:pt x="1579905" y="3093961"/>
                  </a:lnTo>
                  <a:lnTo>
                    <a:pt x="1586001" y="3106166"/>
                  </a:lnTo>
                  <a:lnTo>
                    <a:pt x="1594510" y="3122028"/>
                  </a:lnTo>
                  <a:lnTo>
                    <a:pt x="1604289" y="3134220"/>
                  </a:lnTo>
                  <a:lnTo>
                    <a:pt x="1615211" y="3148863"/>
                  </a:lnTo>
                  <a:lnTo>
                    <a:pt x="1642135" y="3179368"/>
                  </a:lnTo>
                  <a:lnTo>
                    <a:pt x="1675028" y="3208642"/>
                  </a:lnTo>
                  <a:lnTo>
                    <a:pt x="1712874" y="3237928"/>
                  </a:lnTo>
                  <a:lnTo>
                    <a:pt x="1754403" y="3265982"/>
                  </a:lnTo>
                  <a:lnTo>
                    <a:pt x="1798218" y="3294049"/>
                  </a:lnTo>
                  <a:lnTo>
                    <a:pt x="2391181" y="3294049"/>
                  </a:lnTo>
                  <a:lnTo>
                    <a:pt x="2403373" y="3263544"/>
                  </a:lnTo>
                  <a:lnTo>
                    <a:pt x="2415565" y="3200107"/>
                  </a:lnTo>
                  <a:lnTo>
                    <a:pt x="2417978" y="3169602"/>
                  </a:lnTo>
                  <a:lnTo>
                    <a:pt x="2417978" y="3137890"/>
                  </a:lnTo>
                  <a:lnTo>
                    <a:pt x="2415565" y="3108604"/>
                  </a:lnTo>
                  <a:lnTo>
                    <a:pt x="2413152" y="3080550"/>
                  </a:lnTo>
                  <a:lnTo>
                    <a:pt x="2409469" y="3052483"/>
                  </a:lnTo>
                  <a:close/>
                </a:path>
                <a:path w="4149725" h="3294379">
                  <a:moveTo>
                    <a:pt x="0" y="2946400"/>
                  </a:moveTo>
                  <a:lnTo>
                    <a:pt x="0" y="2987827"/>
                  </a:lnTo>
                  <a:lnTo>
                    <a:pt x="3657" y="3011004"/>
                  </a:lnTo>
                  <a:lnTo>
                    <a:pt x="18300" y="3065906"/>
                  </a:lnTo>
                  <a:lnTo>
                    <a:pt x="43916" y="3119589"/>
                  </a:lnTo>
                  <a:lnTo>
                    <a:pt x="70751" y="3157410"/>
                  </a:lnTo>
                  <a:lnTo>
                    <a:pt x="119557" y="3208642"/>
                  </a:lnTo>
                  <a:lnTo>
                    <a:pt x="158597" y="3235490"/>
                  </a:lnTo>
                  <a:lnTo>
                    <a:pt x="198856" y="3258667"/>
                  </a:lnTo>
                  <a:lnTo>
                    <a:pt x="243992" y="3275749"/>
                  </a:lnTo>
                  <a:lnTo>
                    <a:pt x="290360" y="3287941"/>
                  </a:lnTo>
                  <a:lnTo>
                    <a:pt x="339153" y="3294049"/>
                  </a:lnTo>
                  <a:lnTo>
                    <a:pt x="1359052" y="3294049"/>
                  </a:lnTo>
                  <a:lnTo>
                    <a:pt x="1344447" y="3263544"/>
                  </a:lnTo>
                  <a:lnTo>
                    <a:pt x="1332255" y="3231819"/>
                  </a:lnTo>
                  <a:lnTo>
                    <a:pt x="1323746" y="3200107"/>
                  </a:lnTo>
                  <a:lnTo>
                    <a:pt x="1317650" y="3170821"/>
                  </a:lnTo>
                  <a:lnTo>
                    <a:pt x="1316380" y="3139109"/>
                  </a:lnTo>
                  <a:lnTo>
                    <a:pt x="1316380" y="3109823"/>
                  </a:lnTo>
                  <a:lnTo>
                    <a:pt x="1318793" y="3080550"/>
                  </a:lnTo>
                  <a:lnTo>
                    <a:pt x="1323746" y="3052483"/>
                  </a:lnTo>
                  <a:lnTo>
                    <a:pt x="263512" y="3052483"/>
                  </a:lnTo>
                  <a:lnTo>
                    <a:pt x="189090" y="3045167"/>
                  </a:lnTo>
                  <a:lnTo>
                    <a:pt x="119557" y="3024428"/>
                  </a:lnTo>
                  <a:lnTo>
                    <a:pt x="56121" y="2991485"/>
                  </a:lnTo>
                  <a:lnTo>
                    <a:pt x="26835" y="2969526"/>
                  </a:lnTo>
                  <a:lnTo>
                    <a:pt x="0" y="2946400"/>
                  </a:lnTo>
                  <a:close/>
                </a:path>
                <a:path w="4149725" h="3294379">
                  <a:moveTo>
                    <a:pt x="3886860" y="14731"/>
                  </a:moveTo>
                  <a:lnTo>
                    <a:pt x="3895496" y="35432"/>
                  </a:lnTo>
                  <a:lnTo>
                    <a:pt x="3901592" y="56133"/>
                  </a:lnTo>
                  <a:lnTo>
                    <a:pt x="3907688" y="75691"/>
                  </a:lnTo>
                  <a:lnTo>
                    <a:pt x="3911244" y="96392"/>
                  </a:lnTo>
                  <a:lnTo>
                    <a:pt x="3914927" y="117220"/>
                  </a:lnTo>
                  <a:lnTo>
                    <a:pt x="3916197" y="136651"/>
                  </a:lnTo>
                  <a:lnTo>
                    <a:pt x="3916114" y="178180"/>
                  </a:lnTo>
                  <a:lnTo>
                    <a:pt x="3902735" y="252602"/>
                  </a:lnTo>
                  <a:lnTo>
                    <a:pt x="3891813" y="289178"/>
                  </a:lnTo>
                  <a:lnTo>
                    <a:pt x="3877081" y="323341"/>
                  </a:lnTo>
                  <a:lnTo>
                    <a:pt x="3907688" y="351408"/>
                  </a:lnTo>
                  <a:lnTo>
                    <a:pt x="3940581" y="385572"/>
                  </a:lnTo>
                  <a:lnTo>
                    <a:pt x="3967378" y="423417"/>
                  </a:lnTo>
                  <a:lnTo>
                    <a:pt x="3994302" y="479551"/>
                  </a:lnTo>
                  <a:lnTo>
                    <a:pt x="4008907" y="532002"/>
                  </a:lnTo>
                  <a:lnTo>
                    <a:pt x="4012590" y="555116"/>
                  </a:lnTo>
                  <a:lnTo>
                    <a:pt x="4010177" y="638175"/>
                  </a:lnTo>
                  <a:lnTo>
                    <a:pt x="3994302" y="1647063"/>
                  </a:lnTo>
                  <a:lnTo>
                    <a:pt x="4010177" y="2657221"/>
                  </a:lnTo>
                  <a:lnTo>
                    <a:pt x="4012590" y="2739009"/>
                  </a:lnTo>
                  <a:lnTo>
                    <a:pt x="4008907" y="2762122"/>
                  </a:lnTo>
                  <a:lnTo>
                    <a:pt x="3994302" y="2816987"/>
                  </a:lnTo>
                  <a:lnTo>
                    <a:pt x="3967378" y="2870708"/>
                  </a:lnTo>
                  <a:lnTo>
                    <a:pt x="3940581" y="2910966"/>
                  </a:lnTo>
                  <a:lnTo>
                    <a:pt x="3924706" y="2926841"/>
                  </a:lnTo>
                  <a:lnTo>
                    <a:pt x="3907688" y="2945129"/>
                  </a:lnTo>
                  <a:lnTo>
                    <a:pt x="3852697" y="2987827"/>
                  </a:lnTo>
                  <a:lnTo>
                    <a:pt x="3788054" y="3023209"/>
                  </a:lnTo>
                  <a:lnTo>
                    <a:pt x="3717315" y="3045167"/>
                  </a:lnTo>
                  <a:lnTo>
                    <a:pt x="3662451" y="3052483"/>
                  </a:lnTo>
                  <a:lnTo>
                    <a:pt x="2509545" y="3052483"/>
                  </a:lnTo>
                  <a:lnTo>
                    <a:pt x="2518054" y="3078111"/>
                  </a:lnTo>
                  <a:lnTo>
                    <a:pt x="2527833" y="3106166"/>
                  </a:lnTo>
                  <a:lnTo>
                    <a:pt x="2536342" y="3136671"/>
                  </a:lnTo>
                  <a:lnTo>
                    <a:pt x="2542438" y="3165944"/>
                  </a:lnTo>
                  <a:lnTo>
                    <a:pt x="2547391" y="3197669"/>
                  </a:lnTo>
                  <a:lnTo>
                    <a:pt x="2552217" y="3228162"/>
                  </a:lnTo>
                  <a:lnTo>
                    <a:pt x="2554630" y="3261105"/>
                  </a:lnTo>
                  <a:lnTo>
                    <a:pt x="2555900" y="3294049"/>
                  </a:lnTo>
                  <a:lnTo>
                    <a:pt x="3807612" y="3294049"/>
                  </a:lnTo>
                  <a:lnTo>
                    <a:pt x="3857650" y="3287941"/>
                  </a:lnTo>
                  <a:lnTo>
                    <a:pt x="3902735" y="3275749"/>
                  </a:lnTo>
                  <a:lnTo>
                    <a:pt x="3925976" y="3265982"/>
                  </a:lnTo>
                  <a:lnTo>
                    <a:pt x="3947947" y="3258667"/>
                  </a:lnTo>
                  <a:lnTo>
                    <a:pt x="3968648" y="3246462"/>
                  </a:lnTo>
                  <a:lnTo>
                    <a:pt x="3989349" y="3235490"/>
                  </a:lnTo>
                  <a:lnTo>
                    <a:pt x="4008907" y="3220847"/>
                  </a:lnTo>
                  <a:lnTo>
                    <a:pt x="4027195" y="3207423"/>
                  </a:lnTo>
                  <a:lnTo>
                    <a:pt x="4045483" y="3190341"/>
                  </a:lnTo>
                  <a:lnTo>
                    <a:pt x="4061358" y="3174491"/>
                  </a:lnTo>
                  <a:lnTo>
                    <a:pt x="4075963" y="3156191"/>
                  </a:lnTo>
                  <a:lnTo>
                    <a:pt x="4090695" y="3137890"/>
                  </a:lnTo>
                  <a:lnTo>
                    <a:pt x="4104030" y="3118370"/>
                  </a:lnTo>
                  <a:lnTo>
                    <a:pt x="4130954" y="3062249"/>
                  </a:lnTo>
                  <a:lnTo>
                    <a:pt x="4138193" y="3032963"/>
                  </a:lnTo>
                  <a:lnTo>
                    <a:pt x="4145559" y="3007347"/>
                  </a:lnTo>
                  <a:lnTo>
                    <a:pt x="4149242" y="2984169"/>
                  </a:lnTo>
                  <a:lnTo>
                    <a:pt x="4146706" y="1647063"/>
                  </a:lnTo>
                  <a:lnTo>
                    <a:pt x="4149242" y="309879"/>
                  </a:lnTo>
                  <a:lnTo>
                    <a:pt x="4145559" y="286765"/>
                  </a:lnTo>
                  <a:lnTo>
                    <a:pt x="4138193" y="262381"/>
                  </a:lnTo>
                  <a:lnTo>
                    <a:pt x="4130954" y="233044"/>
                  </a:lnTo>
                  <a:lnTo>
                    <a:pt x="4104030" y="178180"/>
                  </a:lnTo>
                  <a:lnTo>
                    <a:pt x="4062628" y="122047"/>
                  </a:lnTo>
                  <a:lnTo>
                    <a:pt x="4012590" y="75691"/>
                  </a:lnTo>
                  <a:lnTo>
                    <a:pt x="3952773" y="40258"/>
                  </a:lnTo>
                  <a:lnTo>
                    <a:pt x="3919880" y="25653"/>
                  </a:lnTo>
                  <a:lnTo>
                    <a:pt x="3886860" y="14731"/>
                  </a:lnTo>
                  <a:close/>
                </a:path>
                <a:path w="4149725" h="3294379">
                  <a:moveTo>
                    <a:pt x="2677820" y="0"/>
                  </a:moveTo>
                  <a:lnTo>
                    <a:pt x="339153" y="0"/>
                  </a:lnTo>
                  <a:lnTo>
                    <a:pt x="290360" y="7365"/>
                  </a:lnTo>
                  <a:lnTo>
                    <a:pt x="243992" y="18414"/>
                  </a:lnTo>
                  <a:lnTo>
                    <a:pt x="198856" y="36702"/>
                  </a:lnTo>
                  <a:lnTo>
                    <a:pt x="137858" y="73278"/>
                  </a:lnTo>
                  <a:lnTo>
                    <a:pt x="103695" y="102488"/>
                  </a:lnTo>
                  <a:lnTo>
                    <a:pt x="86614" y="118363"/>
                  </a:lnTo>
                  <a:lnTo>
                    <a:pt x="57340" y="154939"/>
                  </a:lnTo>
                  <a:lnTo>
                    <a:pt x="29273" y="201422"/>
                  </a:lnTo>
                  <a:lnTo>
                    <a:pt x="8534" y="261112"/>
                  </a:lnTo>
                  <a:lnTo>
                    <a:pt x="0" y="306324"/>
                  </a:lnTo>
                  <a:lnTo>
                    <a:pt x="0" y="347725"/>
                  </a:lnTo>
                  <a:lnTo>
                    <a:pt x="26835" y="324612"/>
                  </a:lnTo>
                  <a:lnTo>
                    <a:pt x="56121" y="303783"/>
                  </a:lnTo>
                  <a:lnTo>
                    <a:pt x="121996" y="267207"/>
                  </a:lnTo>
                  <a:lnTo>
                    <a:pt x="191528" y="244093"/>
                  </a:lnTo>
                  <a:lnTo>
                    <a:pt x="229349" y="237998"/>
                  </a:lnTo>
                  <a:lnTo>
                    <a:pt x="246430" y="235457"/>
                  </a:lnTo>
                  <a:lnTo>
                    <a:pt x="2725445" y="235457"/>
                  </a:lnTo>
                  <a:lnTo>
                    <a:pt x="2715666" y="209930"/>
                  </a:lnTo>
                  <a:lnTo>
                    <a:pt x="2705887" y="183006"/>
                  </a:lnTo>
                  <a:lnTo>
                    <a:pt x="2699791" y="154939"/>
                  </a:lnTo>
                  <a:lnTo>
                    <a:pt x="2691282" y="125729"/>
                  </a:lnTo>
                  <a:lnTo>
                    <a:pt x="2686456" y="96392"/>
                  </a:lnTo>
                  <a:lnTo>
                    <a:pt x="2681503" y="64769"/>
                  </a:lnTo>
                  <a:lnTo>
                    <a:pt x="2677820" y="33019"/>
                  </a:lnTo>
                  <a:lnTo>
                    <a:pt x="2677820" y="0"/>
                  </a:lnTo>
                  <a:close/>
                </a:path>
                <a:path w="4149725" h="3294379">
                  <a:moveTo>
                    <a:pt x="3452520" y="0"/>
                  </a:moveTo>
                  <a:lnTo>
                    <a:pt x="2837713" y="0"/>
                  </a:lnTo>
                  <a:lnTo>
                    <a:pt x="2827934" y="31750"/>
                  </a:lnTo>
                  <a:lnTo>
                    <a:pt x="2820568" y="63500"/>
                  </a:lnTo>
                  <a:lnTo>
                    <a:pt x="2815742" y="92837"/>
                  </a:lnTo>
                  <a:lnTo>
                    <a:pt x="2814569" y="122047"/>
                  </a:lnTo>
                  <a:lnTo>
                    <a:pt x="2814572" y="153797"/>
                  </a:lnTo>
                  <a:lnTo>
                    <a:pt x="2815742" y="181863"/>
                  </a:lnTo>
                  <a:lnTo>
                    <a:pt x="2819425" y="209930"/>
                  </a:lnTo>
                  <a:lnTo>
                    <a:pt x="2824251" y="235457"/>
                  </a:lnTo>
                  <a:lnTo>
                    <a:pt x="3661181" y="235457"/>
                  </a:lnTo>
                  <a:lnTo>
                    <a:pt x="3660038" y="217169"/>
                  </a:lnTo>
                  <a:lnTo>
                    <a:pt x="3657498" y="206248"/>
                  </a:lnTo>
                  <a:lnTo>
                    <a:pt x="3655085" y="192786"/>
                  </a:lnTo>
                  <a:lnTo>
                    <a:pt x="3647719" y="179450"/>
                  </a:lnTo>
                  <a:lnTo>
                    <a:pt x="3641623" y="167258"/>
                  </a:lnTo>
                  <a:lnTo>
                    <a:pt x="3631971" y="153797"/>
                  </a:lnTo>
                  <a:lnTo>
                    <a:pt x="3596538" y="111125"/>
                  </a:lnTo>
                  <a:lnTo>
                    <a:pt x="3567201" y="83057"/>
                  </a:lnTo>
                  <a:lnTo>
                    <a:pt x="3533038" y="54990"/>
                  </a:lnTo>
                  <a:lnTo>
                    <a:pt x="3492779" y="26924"/>
                  </a:lnTo>
                  <a:lnTo>
                    <a:pt x="3452520" y="0"/>
                  </a:lnTo>
                  <a:close/>
                </a:path>
              </a:pathLst>
            </a:custGeom>
            <a:solidFill>
              <a:srgbClr val="AFB6B8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105148" y="3836862"/>
              <a:ext cx="1083945" cy="464820"/>
            </a:xfrm>
            <a:custGeom>
              <a:avLst/>
              <a:gdLst/>
              <a:ahLst/>
              <a:cxnLst/>
              <a:rect l="l" t="t" r="r" b="b"/>
              <a:pathLst>
                <a:path w="722630" h="309880">
                  <a:moveTo>
                    <a:pt x="313537" y="0"/>
                  </a:moveTo>
                  <a:lnTo>
                    <a:pt x="259854" y="0"/>
                  </a:lnTo>
                  <a:lnTo>
                    <a:pt x="208622" y="3682"/>
                  </a:lnTo>
                  <a:lnTo>
                    <a:pt x="162255" y="9778"/>
                  </a:lnTo>
                  <a:lnTo>
                    <a:pt x="120776" y="18287"/>
                  </a:lnTo>
                  <a:lnTo>
                    <a:pt x="54902" y="37845"/>
                  </a:lnTo>
                  <a:lnTo>
                    <a:pt x="14643" y="54863"/>
                  </a:lnTo>
                  <a:lnTo>
                    <a:pt x="0" y="60959"/>
                  </a:lnTo>
                  <a:lnTo>
                    <a:pt x="87845" y="309879"/>
                  </a:lnTo>
                  <a:lnTo>
                    <a:pt x="603846" y="309879"/>
                  </a:lnTo>
                  <a:lnTo>
                    <a:pt x="722210" y="117093"/>
                  </a:lnTo>
                  <a:lnTo>
                    <a:pt x="684364" y="97535"/>
                  </a:lnTo>
                  <a:lnTo>
                    <a:pt x="646645" y="79247"/>
                  </a:lnTo>
                  <a:lnTo>
                    <a:pt x="609942" y="62229"/>
                  </a:lnTo>
                  <a:lnTo>
                    <a:pt x="539203" y="37845"/>
                  </a:lnTo>
                  <a:lnTo>
                    <a:pt x="470916" y="19557"/>
                  </a:lnTo>
                  <a:lnTo>
                    <a:pt x="374535" y="3682"/>
                  </a:lnTo>
                  <a:lnTo>
                    <a:pt x="344042" y="2412"/>
                  </a:lnTo>
                  <a:lnTo>
                    <a:pt x="313537" y="0"/>
                  </a:lnTo>
                  <a:close/>
                </a:path>
              </a:pathLst>
            </a:custGeom>
            <a:solidFill>
              <a:srgbClr val="D2D6DB"/>
            </a:solidFill>
          </p:spPr>
          <p:txBody>
            <a:bodyPr wrap="square" lIns="0" tIns="0" rIns="0" bIns="0" rtlCol="0"/>
            <a:lstStyle/>
            <a:p>
              <a:endParaRPr sz="2700" dirty="0"/>
            </a:p>
          </p:txBody>
        </p:sp>
        <p:sp>
          <p:nvSpPr>
            <p:cNvPr id="138" name="object 138"/>
            <p:cNvSpPr/>
            <p:nvPr/>
          </p:nvSpPr>
          <p:spPr>
            <a:xfrm>
              <a:off x="5164073" y="3695700"/>
              <a:ext cx="1042035" cy="664845"/>
            </a:xfrm>
            <a:custGeom>
              <a:avLst/>
              <a:gdLst/>
              <a:ahLst/>
              <a:cxnLst/>
              <a:rect l="l" t="t" r="r" b="b"/>
              <a:pathLst>
                <a:path w="694689" h="443230">
                  <a:moveTo>
                    <a:pt x="76835" y="0"/>
                  </a:moveTo>
                  <a:lnTo>
                    <a:pt x="58547" y="1142"/>
                  </a:lnTo>
                  <a:lnTo>
                    <a:pt x="42672" y="1142"/>
                  </a:lnTo>
                  <a:lnTo>
                    <a:pt x="0" y="442849"/>
                  </a:lnTo>
                  <a:lnTo>
                    <a:pt x="527050" y="442849"/>
                  </a:lnTo>
                  <a:lnTo>
                    <a:pt x="694182" y="317119"/>
                  </a:lnTo>
                  <a:lnTo>
                    <a:pt x="666114" y="284225"/>
                  </a:lnTo>
                  <a:lnTo>
                    <a:pt x="638048" y="255015"/>
                  </a:lnTo>
                  <a:lnTo>
                    <a:pt x="609981" y="226949"/>
                  </a:lnTo>
                  <a:lnTo>
                    <a:pt x="580771" y="201295"/>
                  </a:lnTo>
                  <a:lnTo>
                    <a:pt x="524637" y="154939"/>
                  </a:lnTo>
                  <a:lnTo>
                    <a:pt x="467233" y="117094"/>
                  </a:lnTo>
                  <a:lnTo>
                    <a:pt x="411099" y="85344"/>
                  </a:lnTo>
                  <a:lnTo>
                    <a:pt x="358648" y="60960"/>
                  </a:lnTo>
                  <a:lnTo>
                    <a:pt x="331850" y="48767"/>
                  </a:lnTo>
                  <a:lnTo>
                    <a:pt x="306197" y="41401"/>
                  </a:lnTo>
                  <a:lnTo>
                    <a:pt x="256159" y="24384"/>
                  </a:lnTo>
                  <a:lnTo>
                    <a:pt x="212217" y="14604"/>
                  </a:lnTo>
                  <a:lnTo>
                    <a:pt x="170814" y="8509"/>
                  </a:lnTo>
                  <a:lnTo>
                    <a:pt x="134238" y="3683"/>
                  </a:lnTo>
                  <a:lnTo>
                    <a:pt x="103759" y="1142"/>
                  </a:lnTo>
                  <a:lnTo>
                    <a:pt x="76835" y="0"/>
                  </a:lnTo>
                  <a:close/>
                </a:path>
              </a:pathLst>
            </a:custGeom>
            <a:solidFill>
              <a:srgbClr val="E6E0D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6" name="object 6"/>
            <p:cNvSpPr/>
            <p:nvPr/>
          </p:nvSpPr>
          <p:spPr>
            <a:xfrm>
              <a:off x="611048" y="6420802"/>
              <a:ext cx="6176963" cy="2108835"/>
            </a:xfrm>
            <a:custGeom>
              <a:avLst/>
              <a:gdLst/>
              <a:ahLst/>
              <a:cxnLst/>
              <a:rect l="l" t="t" r="r" b="b"/>
              <a:pathLst>
                <a:path w="4117975" h="1405889">
                  <a:moveTo>
                    <a:pt x="37820" y="0"/>
                  </a:moveTo>
                  <a:lnTo>
                    <a:pt x="15862" y="0"/>
                  </a:lnTo>
                  <a:lnTo>
                    <a:pt x="0" y="1095502"/>
                  </a:lnTo>
                  <a:lnTo>
                    <a:pt x="9766" y="1141856"/>
                  </a:lnTo>
                  <a:lnTo>
                    <a:pt x="30505" y="1200403"/>
                  </a:lnTo>
                  <a:lnTo>
                    <a:pt x="58559" y="1246886"/>
                  </a:lnTo>
                  <a:lnTo>
                    <a:pt x="87845" y="1283461"/>
                  </a:lnTo>
                  <a:lnTo>
                    <a:pt x="134200" y="1324902"/>
                  </a:lnTo>
                  <a:lnTo>
                    <a:pt x="198856" y="1365161"/>
                  </a:lnTo>
                  <a:lnTo>
                    <a:pt x="235458" y="1381023"/>
                  </a:lnTo>
                  <a:lnTo>
                    <a:pt x="290360" y="1396885"/>
                  </a:lnTo>
                  <a:lnTo>
                    <a:pt x="308660" y="1401762"/>
                  </a:lnTo>
                  <a:lnTo>
                    <a:pt x="329399" y="1402981"/>
                  </a:lnTo>
                  <a:lnTo>
                    <a:pt x="348919" y="1405420"/>
                  </a:lnTo>
                  <a:lnTo>
                    <a:pt x="3769791" y="1405420"/>
                  </a:lnTo>
                  <a:lnTo>
                    <a:pt x="3808780" y="1400543"/>
                  </a:lnTo>
                  <a:lnTo>
                    <a:pt x="3846626" y="1392008"/>
                  </a:lnTo>
                  <a:lnTo>
                    <a:pt x="3884472" y="1378584"/>
                  </a:lnTo>
                  <a:lnTo>
                    <a:pt x="3905154" y="1370037"/>
                  </a:lnTo>
                  <a:lnTo>
                    <a:pt x="367220" y="1370037"/>
                  </a:lnTo>
                  <a:lnTo>
                    <a:pt x="344042" y="1368818"/>
                  </a:lnTo>
                  <a:lnTo>
                    <a:pt x="322084" y="1365161"/>
                  </a:lnTo>
                  <a:lnTo>
                    <a:pt x="302564" y="1360284"/>
                  </a:lnTo>
                  <a:lnTo>
                    <a:pt x="280606" y="1355407"/>
                  </a:lnTo>
                  <a:lnTo>
                    <a:pt x="222046" y="1332230"/>
                  </a:lnTo>
                  <a:lnTo>
                    <a:pt x="185445" y="1312710"/>
                  </a:lnTo>
                  <a:lnTo>
                    <a:pt x="151282" y="1288287"/>
                  </a:lnTo>
                  <a:lnTo>
                    <a:pt x="134200" y="1274826"/>
                  </a:lnTo>
                  <a:lnTo>
                    <a:pt x="104927" y="1245615"/>
                  </a:lnTo>
                  <a:lnTo>
                    <a:pt x="86626" y="1222374"/>
                  </a:lnTo>
                  <a:lnTo>
                    <a:pt x="70764" y="1195577"/>
                  </a:lnTo>
                  <a:lnTo>
                    <a:pt x="54902" y="1169923"/>
                  </a:lnTo>
                  <a:lnTo>
                    <a:pt x="42697" y="1139443"/>
                  </a:lnTo>
                  <a:lnTo>
                    <a:pt x="34162" y="1110233"/>
                  </a:lnTo>
                  <a:lnTo>
                    <a:pt x="26847" y="1086992"/>
                  </a:lnTo>
                  <a:lnTo>
                    <a:pt x="24396" y="1063878"/>
                  </a:lnTo>
                  <a:lnTo>
                    <a:pt x="25674" y="978407"/>
                  </a:lnTo>
                  <a:lnTo>
                    <a:pt x="37820" y="0"/>
                  </a:lnTo>
                  <a:close/>
                </a:path>
                <a:path w="4117975" h="1405889">
                  <a:moveTo>
                    <a:pt x="4099229" y="0"/>
                  </a:moveTo>
                  <a:lnTo>
                    <a:pt x="4077258" y="0"/>
                  </a:lnTo>
                  <a:lnTo>
                    <a:pt x="4091863" y="978407"/>
                  </a:lnTo>
                  <a:lnTo>
                    <a:pt x="4094276" y="1061339"/>
                  </a:lnTo>
                  <a:lnTo>
                    <a:pt x="4090593" y="1084580"/>
                  </a:lnTo>
                  <a:lnTo>
                    <a:pt x="4084497" y="1106551"/>
                  </a:lnTo>
                  <a:lnTo>
                    <a:pt x="4075988" y="1138301"/>
                  </a:lnTo>
                  <a:lnTo>
                    <a:pt x="4062526" y="1166367"/>
                  </a:lnTo>
                  <a:lnTo>
                    <a:pt x="4030903" y="1218818"/>
                  </a:lnTo>
                  <a:lnTo>
                    <a:pt x="3997883" y="1259077"/>
                  </a:lnTo>
                  <a:lnTo>
                    <a:pt x="3983278" y="1271270"/>
                  </a:lnTo>
                  <a:lnTo>
                    <a:pt x="3967403" y="1287145"/>
                  </a:lnTo>
                  <a:lnTo>
                    <a:pt x="3950385" y="1298067"/>
                  </a:lnTo>
                  <a:lnTo>
                    <a:pt x="3934510" y="1310258"/>
                  </a:lnTo>
                  <a:lnTo>
                    <a:pt x="3916222" y="1321244"/>
                  </a:lnTo>
                  <a:lnTo>
                    <a:pt x="3878376" y="1339545"/>
                  </a:lnTo>
                  <a:lnTo>
                    <a:pt x="3836847" y="1354188"/>
                  </a:lnTo>
                  <a:lnTo>
                    <a:pt x="3795445" y="1363941"/>
                  </a:lnTo>
                  <a:lnTo>
                    <a:pt x="3774617" y="1365161"/>
                  </a:lnTo>
                  <a:lnTo>
                    <a:pt x="3752646" y="1368818"/>
                  </a:lnTo>
                  <a:lnTo>
                    <a:pt x="409917" y="1370037"/>
                  </a:lnTo>
                  <a:lnTo>
                    <a:pt x="3905154" y="1370037"/>
                  </a:lnTo>
                  <a:lnTo>
                    <a:pt x="3953941" y="1344421"/>
                  </a:lnTo>
                  <a:lnTo>
                    <a:pt x="3985691" y="1322463"/>
                  </a:lnTo>
                  <a:lnTo>
                    <a:pt x="4029633" y="1279778"/>
                  </a:lnTo>
                  <a:lnTo>
                    <a:pt x="4045508" y="1263903"/>
                  </a:lnTo>
                  <a:lnTo>
                    <a:pt x="4072305" y="1223645"/>
                  </a:lnTo>
                  <a:lnTo>
                    <a:pt x="4099229" y="1169923"/>
                  </a:lnTo>
                  <a:lnTo>
                    <a:pt x="4113834" y="1115059"/>
                  </a:lnTo>
                  <a:lnTo>
                    <a:pt x="4117517" y="1091945"/>
                  </a:lnTo>
                  <a:lnTo>
                    <a:pt x="4115104" y="1010157"/>
                  </a:lnTo>
                  <a:lnTo>
                    <a:pt x="4099229" y="0"/>
                  </a:lnTo>
                  <a:close/>
                </a:path>
              </a:pathLst>
            </a:custGeom>
            <a:solidFill>
              <a:srgbClr val="005660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33" name="object 133"/>
            <p:cNvSpPr/>
            <p:nvPr/>
          </p:nvSpPr>
          <p:spPr>
            <a:xfrm>
              <a:off x="3152964" y="3837622"/>
              <a:ext cx="1034415" cy="543878"/>
            </a:xfrm>
            <a:custGeom>
              <a:avLst/>
              <a:gdLst/>
              <a:ahLst/>
              <a:cxnLst/>
              <a:rect l="l" t="t" r="r" b="b"/>
              <a:pathLst>
                <a:path w="689610" h="362585">
                  <a:moveTo>
                    <a:pt x="373253" y="0"/>
                  </a:moveTo>
                  <a:lnTo>
                    <a:pt x="314706" y="0"/>
                  </a:lnTo>
                  <a:lnTo>
                    <a:pt x="286639" y="1143"/>
                  </a:lnTo>
                  <a:lnTo>
                    <a:pt x="235458" y="8509"/>
                  </a:lnTo>
                  <a:lnTo>
                    <a:pt x="187833" y="18288"/>
                  </a:lnTo>
                  <a:lnTo>
                    <a:pt x="143891" y="29210"/>
                  </a:lnTo>
                  <a:lnTo>
                    <a:pt x="106045" y="42672"/>
                  </a:lnTo>
                  <a:lnTo>
                    <a:pt x="47498" y="70739"/>
                  </a:lnTo>
                  <a:lnTo>
                    <a:pt x="25527" y="81661"/>
                  </a:lnTo>
                  <a:lnTo>
                    <a:pt x="10922" y="92710"/>
                  </a:lnTo>
                  <a:lnTo>
                    <a:pt x="0" y="102489"/>
                  </a:lnTo>
                  <a:lnTo>
                    <a:pt x="143891" y="362331"/>
                  </a:lnTo>
                  <a:lnTo>
                    <a:pt x="557530" y="362331"/>
                  </a:lnTo>
                  <a:lnTo>
                    <a:pt x="689229" y="84201"/>
                  </a:lnTo>
                  <a:lnTo>
                    <a:pt x="650240" y="67056"/>
                  </a:lnTo>
                  <a:lnTo>
                    <a:pt x="612394" y="51181"/>
                  </a:lnTo>
                  <a:lnTo>
                    <a:pt x="575818" y="37846"/>
                  </a:lnTo>
                  <a:lnTo>
                    <a:pt x="503809" y="18288"/>
                  </a:lnTo>
                  <a:lnTo>
                    <a:pt x="435483" y="6096"/>
                  </a:lnTo>
                  <a:lnTo>
                    <a:pt x="405003" y="3683"/>
                  </a:lnTo>
                  <a:lnTo>
                    <a:pt x="373253" y="0"/>
                  </a:lnTo>
                  <a:close/>
                </a:path>
              </a:pathLst>
            </a:custGeom>
            <a:solidFill>
              <a:srgbClr val="DAD5C5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7" name="object 7"/>
            <p:cNvSpPr/>
            <p:nvPr/>
          </p:nvSpPr>
          <p:spPr>
            <a:xfrm>
              <a:off x="647642" y="6420802"/>
              <a:ext cx="6105525" cy="2055495"/>
            </a:xfrm>
            <a:custGeom>
              <a:avLst/>
              <a:gdLst/>
              <a:ahLst/>
              <a:cxnLst/>
              <a:rect l="l" t="t" r="r" b="b"/>
              <a:pathLst>
                <a:path w="4070350" h="1370329">
                  <a:moveTo>
                    <a:pt x="4052862" y="0"/>
                  </a:moveTo>
                  <a:lnTo>
                    <a:pt x="13423" y="0"/>
                  </a:lnTo>
                  <a:lnTo>
                    <a:pt x="1231" y="982090"/>
                  </a:lnTo>
                  <a:lnTo>
                    <a:pt x="0" y="1063878"/>
                  </a:lnTo>
                  <a:lnTo>
                    <a:pt x="2451" y="1086992"/>
                  </a:lnTo>
                  <a:lnTo>
                    <a:pt x="9766" y="1110233"/>
                  </a:lnTo>
                  <a:lnTo>
                    <a:pt x="18300" y="1139443"/>
                  </a:lnTo>
                  <a:lnTo>
                    <a:pt x="30505" y="1169923"/>
                  </a:lnTo>
                  <a:lnTo>
                    <a:pt x="46367" y="1195577"/>
                  </a:lnTo>
                  <a:lnTo>
                    <a:pt x="62229" y="1222374"/>
                  </a:lnTo>
                  <a:lnTo>
                    <a:pt x="80530" y="1245615"/>
                  </a:lnTo>
                  <a:lnTo>
                    <a:pt x="109804" y="1274826"/>
                  </a:lnTo>
                  <a:lnTo>
                    <a:pt x="126885" y="1288287"/>
                  </a:lnTo>
                  <a:lnTo>
                    <a:pt x="142748" y="1301749"/>
                  </a:lnTo>
                  <a:lnTo>
                    <a:pt x="197650" y="1332230"/>
                  </a:lnTo>
                  <a:lnTo>
                    <a:pt x="236689" y="1349298"/>
                  </a:lnTo>
                  <a:lnTo>
                    <a:pt x="278168" y="1360284"/>
                  </a:lnTo>
                  <a:lnTo>
                    <a:pt x="297688" y="1365161"/>
                  </a:lnTo>
                  <a:lnTo>
                    <a:pt x="319646" y="1368818"/>
                  </a:lnTo>
                  <a:lnTo>
                    <a:pt x="342823" y="1370050"/>
                  </a:lnTo>
                  <a:lnTo>
                    <a:pt x="3728250" y="1370050"/>
                  </a:lnTo>
                  <a:lnTo>
                    <a:pt x="3750221" y="1367599"/>
                  </a:lnTo>
                  <a:lnTo>
                    <a:pt x="3793020" y="1360284"/>
                  </a:lnTo>
                  <a:lnTo>
                    <a:pt x="3812451" y="1354188"/>
                  </a:lnTo>
                  <a:lnTo>
                    <a:pt x="3834422" y="1348079"/>
                  </a:lnTo>
                  <a:lnTo>
                    <a:pt x="3853980" y="1340764"/>
                  </a:lnTo>
                  <a:lnTo>
                    <a:pt x="3872268" y="1331010"/>
                  </a:lnTo>
                  <a:lnTo>
                    <a:pt x="3891826" y="1321244"/>
                  </a:lnTo>
                  <a:lnTo>
                    <a:pt x="3910114" y="1311490"/>
                  </a:lnTo>
                  <a:lnTo>
                    <a:pt x="3925989" y="1298067"/>
                  </a:lnTo>
                  <a:lnTo>
                    <a:pt x="3943007" y="1287145"/>
                  </a:lnTo>
                  <a:lnTo>
                    <a:pt x="3958882" y="1271270"/>
                  </a:lnTo>
                  <a:lnTo>
                    <a:pt x="3973487" y="1259077"/>
                  </a:lnTo>
                  <a:lnTo>
                    <a:pt x="3988219" y="1241933"/>
                  </a:lnTo>
                  <a:lnTo>
                    <a:pt x="4023525" y="1193164"/>
                  </a:lnTo>
                  <a:lnTo>
                    <a:pt x="4051592" y="1138301"/>
                  </a:lnTo>
                  <a:lnTo>
                    <a:pt x="4060101" y="1106551"/>
                  </a:lnTo>
                  <a:lnTo>
                    <a:pt x="4066197" y="1084580"/>
                  </a:lnTo>
                  <a:lnTo>
                    <a:pt x="4069880" y="1061339"/>
                  </a:lnTo>
                  <a:lnTo>
                    <a:pt x="4067467" y="978407"/>
                  </a:lnTo>
                  <a:lnTo>
                    <a:pt x="4052862" y="0"/>
                  </a:lnTo>
                  <a:close/>
                </a:path>
              </a:pathLst>
            </a:custGeom>
            <a:solidFill>
              <a:srgbClr val="007D96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8" name="object 8"/>
            <p:cNvSpPr/>
            <p:nvPr/>
          </p:nvSpPr>
          <p:spPr>
            <a:xfrm>
              <a:off x="611048" y="4303395"/>
              <a:ext cx="6176963" cy="2117408"/>
            </a:xfrm>
            <a:custGeom>
              <a:avLst/>
              <a:gdLst/>
              <a:ahLst/>
              <a:cxnLst/>
              <a:rect l="l" t="t" r="r" b="b"/>
              <a:pathLst>
                <a:path w="4117975" h="1411604">
                  <a:moveTo>
                    <a:pt x="3769791" y="0"/>
                  </a:moveTo>
                  <a:lnTo>
                    <a:pt x="348919" y="0"/>
                  </a:lnTo>
                  <a:lnTo>
                    <a:pt x="329399" y="2540"/>
                  </a:lnTo>
                  <a:lnTo>
                    <a:pt x="308660" y="4953"/>
                  </a:lnTo>
                  <a:lnTo>
                    <a:pt x="270840" y="14732"/>
                  </a:lnTo>
                  <a:lnTo>
                    <a:pt x="252539" y="21971"/>
                  </a:lnTo>
                  <a:lnTo>
                    <a:pt x="235458" y="28067"/>
                  </a:lnTo>
                  <a:lnTo>
                    <a:pt x="198856" y="45212"/>
                  </a:lnTo>
                  <a:lnTo>
                    <a:pt x="165925" y="64770"/>
                  </a:lnTo>
                  <a:lnTo>
                    <a:pt x="134200" y="87884"/>
                  </a:lnTo>
                  <a:lnTo>
                    <a:pt x="87845" y="129412"/>
                  </a:lnTo>
                  <a:lnTo>
                    <a:pt x="58559" y="164719"/>
                  </a:lnTo>
                  <a:lnTo>
                    <a:pt x="30505" y="212344"/>
                  </a:lnTo>
                  <a:lnTo>
                    <a:pt x="9766" y="270891"/>
                  </a:lnTo>
                  <a:lnTo>
                    <a:pt x="0" y="317246"/>
                  </a:lnTo>
                  <a:lnTo>
                    <a:pt x="15862" y="1411605"/>
                  </a:lnTo>
                  <a:lnTo>
                    <a:pt x="37820" y="1411605"/>
                  </a:lnTo>
                  <a:lnTo>
                    <a:pt x="25628" y="430784"/>
                  </a:lnTo>
                  <a:lnTo>
                    <a:pt x="24396" y="347725"/>
                  </a:lnTo>
                  <a:lnTo>
                    <a:pt x="26847" y="324612"/>
                  </a:lnTo>
                  <a:lnTo>
                    <a:pt x="34162" y="301371"/>
                  </a:lnTo>
                  <a:lnTo>
                    <a:pt x="42697" y="272161"/>
                  </a:lnTo>
                  <a:lnTo>
                    <a:pt x="54902" y="242824"/>
                  </a:lnTo>
                  <a:lnTo>
                    <a:pt x="70764" y="216027"/>
                  </a:lnTo>
                  <a:lnTo>
                    <a:pt x="86626" y="191643"/>
                  </a:lnTo>
                  <a:lnTo>
                    <a:pt x="104927" y="167259"/>
                  </a:lnTo>
                  <a:lnTo>
                    <a:pt x="119557" y="152527"/>
                  </a:lnTo>
                  <a:lnTo>
                    <a:pt x="134200" y="136652"/>
                  </a:lnTo>
                  <a:lnTo>
                    <a:pt x="151282" y="124460"/>
                  </a:lnTo>
                  <a:lnTo>
                    <a:pt x="167144" y="111125"/>
                  </a:lnTo>
                  <a:lnTo>
                    <a:pt x="185445" y="98933"/>
                  </a:lnTo>
                  <a:lnTo>
                    <a:pt x="222046" y="79375"/>
                  </a:lnTo>
                  <a:lnTo>
                    <a:pt x="241566" y="70866"/>
                  </a:lnTo>
                  <a:lnTo>
                    <a:pt x="280606" y="56134"/>
                  </a:lnTo>
                  <a:lnTo>
                    <a:pt x="302564" y="51308"/>
                  </a:lnTo>
                  <a:lnTo>
                    <a:pt x="322084" y="46482"/>
                  </a:lnTo>
                  <a:lnTo>
                    <a:pt x="344042" y="45212"/>
                  </a:lnTo>
                  <a:lnTo>
                    <a:pt x="367220" y="41529"/>
                  </a:lnTo>
                  <a:lnTo>
                    <a:pt x="3908850" y="41529"/>
                  </a:lnTo>
                  <a:lnTo>
                    <a:pt x="3884472" y="30607"/>
                  </a:lnTo>
                  <a:lnTo>
                    <a:pt x="3866184" y="21971"/>
                  </a:lnTo>
                  <a:lnTo>
                    <a:pt x="3846626" y="14732"/>
                  </a:lnTo>
                  <a:lnTo>
                    <a:pt x="3828338" y="9779"/>
                  </a:lnTo>
                  <a:lnTo>
                    <a:pt x="3808780" y="7366"/>
                  </a:lnTo>
                  <a:lnTo>
                    <a:pt x="3769791" y="0"/>
                  </a:lnTo>
                  <a:close/>
                </a:path>
                <a:path w="4117975" h="1411604">
                  <a:moveTo>
                    <a:pt x="3911685" y="42799"/>
                  </a:moveTo>
                  <a:lnTo>
                    <a:pt x="3729532" y="42799"/>
                  </a:lnTo>
                  <a:lnTo>
                    <a:pt x="3752646" y="45212"/>
                  </a:lnTo>
                  <a:lnTo>
                    <a:pt x="3774617" y="46482"/>
                  </a:lnTo>
                  <a:lnTo>
                    <a:pt x="3817416" y="53721"/>
                  </a:lnTo>
                  <a:lnTo>
                    <a:pt x="3836847" y="59817"/>
                  </a:lnTo>
                  <a:lnTo>
                    <a:pt x="3858818" y="65912"/>
                  </a:lnTo>
                  <a:lnTo>
                    <a:pt x="3878376" y="73279"/>
                  </a:lnTo>
                  <a:lnTo>
                    <a:pt x="3916222" y="91567"/>
                  </a:lnTo>
                  <a:lnTo>
                    <a:pt x="3950385" y="113537"/>
                  </a:lnTo>
                  <a:lnTo>
                    <a:pt x="3983278" y="140335"/>
                  </a:lnTo>
                  <a:lnTo>
                    <a:pt x="4012615" y="169672"/>
                  </a:lnTo>
                  <a:lnTo>
                    <a:pt x="4047921" y="219710"/>
                  </a:lnTo>
                  <a:lnTo>
                    <a:pt x="4075988" y="275844"/>
                  </a:lnTo>
                  <a:lnTo>
                    <a:pt x="4090593" y="328295"/>
                  </a:lnTo>
                  <a:lnTo>
                    <a:pt x="4094276" y="351409"/>
                  </a:lnTo>
                  <a:lnTo>
                    <a:pt x="4091863" y="433197"/>
                  </a:lnTo>
                  <a:lnTo>
                    <a:pt x="4077258" y="1411605"/>
                  </a:lnTo>
                  <a:lnTo>
                    <a:pt x="4099229" y="1411605"/>
                  </a:lnTo>
                  <a:lnTo>
                    <a:pt x="4115104" y="402717"/>
                  </a:lnTo>
                  <a:lnTo>
                    <a:pt x="4117517" y="319659"/>
                  </a:lnTo>
                  <a:lnTo>
                    <a:pt x="4108881" y="273304"/>
                  </a:lnTo>
                  <a:lnTo>
                    <a:pt x="4087037" y="214757"/>
                  </a:lnTo>
                  <a:lnTo>
                    <a:pt x="4058970" y="168402"/>
                  </a:lnTo>
                  <a:lnTo>
                    <a:pt x="4029633" y="131825"/>
                  </a:lnTo>
                  <a:lnTo>
                    <a:pt x="4012615" y="115950"/>
                  </a:lnTo>
                  <a:lnTo>
                    <a:pt x="3985691" y="89154"/>
                  </a:lnTo>
                  <a:lnTo>
                    <a:pt x="3953941" y="68325"/>
                  </a:lnTo>
                  <a:lnTo>
                    <a:pt x="3919905" y="46482"/>
                  </a:lnTo>
                  <a:lnTo>
                    <a:pt x="3911685" y="42799"/>
                  </a:lnTo>
                  <a:close/>
                </a:path>
                <a:path w="4117975" h="1411604">
                  <a:moveTo>
                    <a:pt x="3908850" y="41529"/>
                  </a:moveTo>
                  <a:lnTo>
                    <a:pt x="409917" y="41529"/>
                  </a:lnTo>
                  <a:lnTo>
                    <a:pt x="3708831" y="45212"/>
                  </a:lnTo>
                  <a:lnTo>
                    <a:pt x="3729532" y="42799"/>
                  </a:lnTo>
                  <a:lnTo>
                    <a:pt x="3911685" y="42799"/>
                  </a:lnTo>
                  <a:lnTo>
                    <a:pt x="3908850" y="41529"/>
                  </a:lnTo>
                  <a:close/>
                </a:path>
              </a:pathLst>
            </a:custGeom>
            <a:solidFill>
              <a:srgbClr val="006066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9" name="object 9"/>
            <p:cNvSpPr/>
            <p:nvPr/>
          </p:nvSpPr>
          <p:spPr>
            <a:xfrm>
              <a:off x="647642" y="4365688"/>
              <a:ext cx="6105525" cy="2055495"/>
            </a:xfrm>
            <a:custGeom>
              <a:avLst/>
              <a:gdLst/>
              <a:ahLst/>
              <a:cxnLst/>
              <a:rect l="l" t="t" r="r" b="b"/>
              <a:pathLst>
                <a:path w="4070350" h="1370329">
                  <a:moveTo>
                    <a:pt x="3705136" y="0"/>
                  </a:moveTo>
                  <a:lnTo>
                    <a:pt x="342823" y="0"/>
                  </a:lnTo>
                  <a:lnTo>
                    <a:pt x="319646" y="3682"/>
                  </a:lnTo>
                  <a:lnTo>
                    <a:pt x="297688" y="4952"/>
                  </a:lnTo>
                  <a:lnTo>
                    <a:pt x="278168" y="9778"/>
                  </a:lnTo>
                  <a:lnTo>
                    <a:pt x="256209" y="14604"/>
                  </a:lnTo>
                  <a:lnTo>
                    <a:pt x="217170" y="29337"/>
                  </a:lnTo>
                  <a:lnTo>
                    <a:pt x="197650" y="37845"/>
                  </a:lnTo>
                  <a:lnTo>
                    <a:pt x="161048" y="57403"/>
                  </a:lnTo>
                  <a:lnTo>
                    <a:pt x="142748" y="69595"/>
                  </a:lnTo>
                  <a:lnTo>
                    <a:pt x="126885" y="82930"/>
                  </a:lnTo>
                  <a:lnTo>
                    <a:pt x="109804" y="95123"/>
                  </a:lnTo>
                  <a:lnTo>
                    <a:pt x="95161" y="110998"/>
                  </a:lnTo>
                  <a:lnTo>
                    <a:pt x="80530" y="125729"/>
                  </a:lnTo>
                  <a:lnTo>
                    <a:pt x="62229" y="150113"/>
                  </a:lnTo>
                  <a:lnTo>
                    <a:pt x="46367" y="174498"/>
                  </a:lnTo>
                  <a:lnTo>
                    <a:pt x="30505" y="201294"/>
                  </a:lnTo>
                  <a:lnTo>
                    <a:pt x="18300" y="230631"/>
                  </a:lnTo>
                  <a:lnTo>
                    <a:pt x="9766" y="259841"/>
                  </a:lnTo>
                  <a:lnTo>
                    <a:pt x="2451" y="283082"/>
                  </a:lnTo>
                  <a:lnTo>
                    <a:pt x="0" y="306196"/>
                  </a:lnTo>
                  <a:lnTo>
                    <a:pt x="1261" y="391667"/>
                  </a:lnTo>
                  <a:lnTo>
                    <a:pt x="13423" y="1370076"/>
                  </a:lnTo>
                  <a:lnTo>
                    <a:pt x="4052862" y="1370076"/>
                  </a:lnTo>
                  <a:lnTo>
                    <a:pt x="4067467" y="391667"/>
                  </a:lnTo>
                  <a:lnTo>
                    <a:pt x="4069880" y="309879"/>
                  </a:lnTo>
                  <a:lnTo>
                    <a:pt x="4060101" y="263525"/>
                  </a:lnTo>
                  <a:lnTo>
                    <a:pt x="4038130" y="203707"/>
                  </a:lnTo>
                  <a:lnTo>
                    <a:pt x="4006507" y="151256"/>
                  </a:lnTo>
                  <a:lnTo>
                    <a:pt x="3958882" y="98805"/>
                  </a:lnTo>
                  <a:lnTo>
                    <a:pt x="3925989" y="72008"/>
                  </a:lnTo>
                  <a:lnTo>
                    <a:pt x="3891826" y="50037"/>
                  </a:lnTo>
                  <a:lnTo>
                    <a:pt x="3853980" y="31750"/>
                  </a:lnTo>
                  <a:lnTo>
                    <a:pt x="3834422" y="23240"/>
                  </a:lnTo>
                  <a:lnTo>
                    <a:pt x="3812451" y="17144"/>
                  </a:lnTo>
                  <a:lnTo>
                    <a:pt x="3793020" y="9778"/>
                  </a:lnTo>
                  <a:lnTo>
                    <a:pt x="3771049" y="6095"/>
                  </a:lnTo>
                  <a:lnTo>
                    <a:pt x="3728250" y="1269"/>
                  </a:lnTo>
                  <a:lnTo>
                    <a:pt x="3705136" y="0"/>
                  </a:lnTo>
                  <a:close/>
                </a:path>
              </a:pathLst>
            </a:custGeom>
            <a:solidFill>
              <a:srgbClr val="1C8BA2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812349" y="7899465"/>
              <a:ext cx="704850" cy="82866"/>
            </a:xfrm>
            <a:custGeom>
              <a:avLst/>
              <a:gdLst/>
              <a:ahLst/>
              <a:cxnLst/>
              <a:rect l="l" t="t" r="r" b="b"/>
              <a:pathLst>
                <a:path w="469900" h="55245">
                  <a:moveTo>
                    <a:pt x="423341" y="42671"/>
                  </a:moveTo>
                  <a:lnTo>
                    <a:pt x="370878" y="42671"/>
                  </a:lnTo>
                  <a:lnTo>
                    <a:pt x="369658" y="47497"/>
                  </a:lnTo>
                  <a:lnTo>
                    <a:pt x="276936" y="48767"/>
                  </a:lnTo>
                  <a:lnTo>
                    <a:pt x="283044" y="53593"/>
                  </a:lnTo>
                  <a:lnTo>
                    <a:pt x="286702" y="54863"/>
                  </a:lnTo>
                  <a:lnTo>
                    <a:pt x="398945" y="53593"/>
                  </a:lnTo>
                  <a:lnTo>
                    <a:pt x="423341" y="42671"/>
                  </a:lnTo>
                  <a:close/>
                </a:path>
                <a:path w="469900" h="55245">
                  <a:moveTo>
                    <a:pt x="423341" y="0"/>
                  </a:moveTo>
                  <a:lnTo>
                    <a:pt x="370878" y="0"/>
                  </a:lnTo>
                  <a:lnTo>
                    <a:pt x="372097" y="1142"/>
                  </a:lnTo>
                  <a:lnTo>
                    <a:pt x="57340" y="6095"/>
                  </a:lnTo>
                  <a:lnTo>
                    <a:pt x="51244" y="7238"/>
                  </a:lnTo>
                  <a:lnTo>
                    <a:pt x="46354" y="10921"/>
                  </a:lnTo>
                  <a:lnTo>
                    <a:pt x="35382" y="10921"/>
                  </a:lnTo>
                  <a:lnTo>
                    <a:pt x="26835" y="12191"/>
                  </a:lnTo>
                  <a:lnTo>
                    <a:pt x="19519" y="15874"/>
                  </a:lnTo>
                  <a:lnTo>
                    <a:pt x="14643" y="19430"/>
                  </a:lnTo>
                  <a:lnTo>
                    <a:pt x="12204" y="24383"/>
                  </a:lnTo>
                  <a:lnTo>
                    <a:pt x="3657" y="24383"/>
                  </a:lnTo>
                  <a:lnTo>
                    <a:pt x="2438" y="25653"/>
                  </a:lnTo>
                  <a:lnTo>
                    <a:pt x="0" y="29209"/>
                  </a:lnTo>
                  <a:lnTo>
                    <a:pt x="2438" y="30479"/>
                  </a:lnTo>
                  <a:lnTo>
                    <a:pt x="3657" y="32892"/>
                  </a:lnTo>
                  <a:lnTo>
                    <a:pt x="13423" y="32892"/>
                  </a:lnTo>
                  <a:lnTo>
                    <a:pt x="14643" y="37845"/>
                  </a:lnTo>
                  <a:lnTo>
                    <a:pt x="26835" y="43941"/>
                  </a:lnTo>
                  <a:lnTo>
                    <a:pt x="46354" y="43941"/>
                  </a:lnTo>
                  <a:lnTo>
                    <a:pt x="52463" y="47497"/>
                  </a:lnTo>
                  <a:lnTo>
                    <a:pt x="59778" y="47497"/>
                  </a:lnTo>
                  <a:lnTo>
                    <a:pt x="370878" y="42671"/>
                  </a:lnTo>
                  <a:lnTo>
                    <a:pt x="428218" y="42671"/>
                  </a:lnTo>
                  <a:lnTo>
                    <a:pt x="435533" y="40258"/>
                  </a:lnTo>
                  <a:lnTo>
                    <a:pt x="440423" y="37845"/>
                  </a:lnTo>
                  <a:lnTo>
                    <a:pt x="446519" y="37845"/>
                  </a:lnTo>
                  <a:lnTo>
                    <a:pt x="455053" y="35305"/>
                  </a:lnTo>
                  <a:lnTo>
                    <a:pt x="463600" y="32892"/>
                  </a:lnTo>
                  <a:lnTo>
                    <a:pt x="468477" y="28066"/>
                  </a:lnTo>
                  <a:lnTo>
                    <a:pt x="469696" y="20700"/>
                  </a:lnTo>
                  <a:lnTo>
                    <a:pt x="468477" y="14604"/>
                  </a:lnTo>
                  <a:lnTo>
                    <a:pt x="463600" y="9778"/>
                  </a:lnTo>
                  <a:lnTo>
                    <a:pt x="455053" y="6095"/>
                  </a:lnTo>
                  <a:lnTo>
                    <a:pt x="446519" y="4825"/>
                  </a:lnTo>
                  <a:lnTo>
                    <a:pt x="440423" y="4825"/>
                  </a:lnTo>
                  <a:lnTo>
                    <a:pt x="435533" y="1142"/>
                  </a:lnTo>
                  <a:lnTo>
                    <a:pt x="423341" y="1142"/>
                  </a:lnTo>
                  <a:lnTo>
                    <a:pt x="423341" y="0"/>
                  </a:lnTo>
                  <a:close/>
                </a:path>
              </a:pathLst>
            </a:custGeom>
            <a:solidFill>
              <a:srgbClr val="087186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759275" y="7872033"/>
              <a:ext cx="31433" cy="9525"/>
            </a:xfrm>
            <a:custGeom>
              <a:avLst/>
              <a:gdLst/>
              <a:ahLst/>
              <a:cxnLst/>
              <a:rect l="l" t="t" r="r" b="b"/>
              <a:pathLst>
                <a:path w="20954" h="6350">
                  <a:moveTo>
                    <a:pt x="19519" y="0"/>
                  </a:moveTo>
                  <a:lnTo>
                    <a:pt x="0" y="0"/>
                  </a:lnTo>
                  <a:lnTo>
                    <a:pt x="0" y="4825"/>
                  </a:lnTo>
                  <a:lnTo>
                    <a:pt x="2438" y="6095"/>
                  </a:lnTo>
                  <a:lnTo>
                    <a:pt x="15862" y="6095"/>
                  </a:lnTo>
                  <a:lnTo>
                    <a:pt x="19519" y="4825"/>
                  </a:lnTo>
                  <a:lnTo>
                    <a:pt x="20739" y="2412"/>
                  </a:lnTo>
                  <a:lnTo>
                    <a:pt x="19519" y="0"/>
                  </a:lnTo>
                  <a:close/>
                </a:path>
              </a:pathLst>
            </a:custGeom>
            <a:solidFill>
              <a:srgbClr val="638BA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775754" y="7842696"/>
              <a:ext cx="686751" cy="57150"/>
            </a:xfrm>
            <a:custGeom>
              <a:avLst/>
              <a:gdLst/>
              <a:ahLst/>
              <a:cxnLst/>
              <a:rect l="l" t="t" r="r" b="b"/>
              <a:pathLst>
                <a:path w="457834" h="38100">
                  <a:moveTo>
                    <a:pt x="442861" y="0"/>
                  </a:moveTo>
                  <a:lnTo>
                    <a:pt x="433095" y="0"/>
                  </a:lnTo>
                  <a:lnTo>
                    <a:pt x="23177" y="6096"/>
                  </a:lnTo>
                  <a:lnTo>
                    <a:pt x="13411" y="7365"/>
                  </a:lnTo>
                  <a:lnTo>
                    <a:pt x="6095" y="10921"/>
                  </a:lnTo>
                  <a:lnTo>
                    <a:pt x="1219" y="15875"/>
                  </a:lnTo>
                  <a:lnTo>
                    <a:pt x="0" y="21971"/>
                  </a:lnTo>
                  <a:lnTo>
                    <a:pt x="1219" y="29337"/>
                  </a:lnTo>
                  <a:lnTo>
                    <a:pt x="6095" y="34162"/>
                  </a:lnTo>
                  <a:lnTo>
                    <a:pt x="13411" y="37846"/>
                  </a:lnTo>
                  <a:lnTo>
                    <a:pt x="23177" y="37846"/>
                  </a:lnTo>
                  <a:lnTo>
                    <a:pt x="434314" y="30480"/>
                  </a:lnTo>
                  <a:lnTo>
                    <a:pt x="457492" y="14605"/>
                  </a:lnTo>
                  <a:lnTo>
                    <a:pt x="455053" y="7365"/>
                  </a:lnTo>
                  <a:lnTo>
                    <a:pt x="450176" y="2412"/>
                  </a:lnTo>
                  <a:lnTo>
                    <a:pt x="442861" y="0"/>
                  </a:lnTo>
                  <a:close/>
                </a:path>
              </a:pathLst>
            </a:custGeom>
            <a:solidFill>
              <a:srgbClr val="233D5B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816006" y="7833550"/>
              <a:ext cx="615314" cy="73343"/>
            </a:xfrm>
            <a:custGeom>
              <a:avLst/>
              <a:gdLst/>
              <a:ahLst/>
              <a:cxnLst/>
              <a:rect l="l" t="t" r="r" b="b"/>
              <a:pathLst>
                <a:path w="410209" h="48895">
                  <a:moveTo>
                    <a:pt x="387959" y="0"/>
                  </a:moveTo>
                  <a:lnTo>
                    <a:pt x="19519" y="7365"/>
                  </a:lnTo>
                  <a:lnTo>
                    <a:pt x="0" y="28066"/>
                  </a:lnTo>
                  <a:lnTo>
                    <a:pt x="1219" y="35432"/>
                  </a:lnTo>
                  <a:lnTo>
                    <a:pt x="4876" y="41528"/>
                  </a:lnTo>
                  <a:lnTo>
                    <a:pt x="10985" y="46354"/>
                  </a:lnTo>
                  <a:lnTo>
                    <a:pt x="19519" y="48767"/>
                  </a:lnTo>
                  <a:lnTo>
                    <a:pt x="387959" y="41528"/>
                  </a:lnTo>
                  <a:lnTo>
                    <a:pt x="396506" y="40258"/>
                  </a:lnTo>
                  <a:lnTo>
                    <a:pt x="402602" y="35432"/>
                  </a:lnTo>
                  <a:lnTo>
                    <a:pt x="407479" y="28066"/>
                  </a:lnTo>
                  <a:lnTo>
                    <a:pt x="409917" y="20700"/>
                  </a:lnTo>
                  <a:lnTo>
                    <a:pt x="407479" y="13461"/>
                  </a:lnTo>
                  <a:lnTo>
                    <a:pt x="402602" y="7365"/>
                  </a:lnTo>
                  <a:lnTo>
                    <a:pt x="396506" y="2412"/>
                  </a:lnTo>
                  <a:lnTo>
                    <a:pt x="387959" y="0"/>
                  </a:lnTo>
                  <a:close/>
                </a:path>
              </a:pathLst>
            </a:custGeom>
            <a:solidFill>
              <a:srgbClr val="E3A42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1172850" y="7831645"/>
              <a:ext cx="229553" cy="86678"/>
            </a:xfrm>
            <a:custGeom>
              <a:avLst/>
              <a:gdLst/>
              <a:ahLst/>
              <a:cxnLst/>
              <a:rect l="l" t="t" r="r" b="b"/>
              <a:pathLst>
                <a:path w="153034" h="57785">
                  <a:moveTo>
                    <a:pt x="146405" y="0"/>
                  </a:moveTo>
                  <a:lnTo>
                    <a:pt x="93941" y="1269"/>
                  </a:lnTo>
                  <a:lnTo>
                    <a:pt x="97599" y="9778"/>
                  </a:lnTo>
                  <a:lnTo>
                    <a:pt x="98831" y="19557"/>
                  </a:lnTo>
                  <a:lnTo>
                    <a:pt x="98831" y="28066"/>
                  </a:lnTo>
                  <a:lnTo>
                    <a:pt x="97599" y="34162"/>
                  </a:lnTo>
                  <a:lnTo>
                    <a:pt x="93941" y="45211"/>
                  </a:lnTo>
                  <a:lnTo>
                    <a:pt x="92722" y="47624"/>
                  </a:lnTo>
                  <a:lnTo>
                    <a:pt x="0" y="50037"/>
                  </a:lnTo>
                  <a:lnTo>
                    <a:pt x="7327" y="54990"/>
                  </a:lnTo>
                  <a:lnTo>
                    <a:pt x="9766" y="57403"/>
                  </a:lnTo>
                  <a:lnTo>
                    <a:pt x="120789" y="56133"/>
                  </a:lnTo>
                  <a:lnTo>
                    <a:pt x="146405" y="42798"/>
                  </a:lnTo>
                  <a:lnTo>
                    <a:pt x="150063" y="34162"/>
                  </a:lnTo>
                  <a:lnTo>
                    <a:pt x="152501" y="28066"/>
                  </a:lnTo>
                  <a:lnTo>
                    <a:pt x="152501" y="13461"/>
                  </a:lnTo>
                  <a:lnTo>
                    <a:pt x="148844" y="4952"/>
                  </a:lnTo>
                  <a:lnTo>
                    <a:pt x="146405" y="0"/>
                  </a:lnTo>
                  <a:close/>
                </a:path>
              </a:pathLst>
            </a:custGeom>
            <a:solidFill>
              <a:srgbClr val="233D5B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07749" y="7663434"/>
              <a:ext cx="261689" cy="21945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240574" y="6925818"/>
              <a:ext cx="597218" cy="835343"/>
            </a:xfrm>
            <a:custGeom>
              <a:avLst/>
              <a:gdLst/>
              <a:ahLst/>
              <a:cxnLst/>
              <a:rect l="l" t="t" r="r" b="b"/>
              <a:pathLst>
                <a:path w="398144" h="556895">
                  <a:moveTo>
                    <a:pt x="80584" y="534415"/>
                  </a:moveTo>
                  <a:lnTo>
                    <a:pt x="53670" y="534415"/>
                  </a:lnTo>
                  <a:lnTo>
                    <a:pt x="53670" y="556387"/>
                  </a:lnTo>
                  <a:lnTo>
                    <a:pt x="81737" y="556387"/>
                  </a:lnTo>
                  <a:lnTo>
                    <a:pt x="80584" y="534415"/>
                  </a:lnTo>
                  <a:close/>
                </a:path>
                <a:path w="398144" h="556895">
                  <a:moveTo>
                    <a:pt x="381850" y="0"/>
                  </a:moveTo>
                  <a:lnTo>
                    <a:pt x="345249" y="1269"/>
                  </a:lnTo>
                  <a:lnTo>
                    <a:pt x="352577" y="241554"/>
                  </a:lnTo>
                  <a:lnTo>
                    <a:pt x="353796" y="253745"/>
                  </a:lnTo>
                  <a:lnTo>
                    <a:pt x="359892" y="439165"/>
                  </a:lnTo>
                  <a:lnTo>
                    <a:pt x="0" y="463676"/>
                  </a:lnTo>
                  <a:lnTo>
                    <a:pt x="1219" y="512444"/>
                  </a:lnTo>
                  <a:lnTo>
                    <a:pt x="4876" y="522224"/>
                  </a:lnTo>
                  <a:lnTo>
                    <a:pt x="9753" y="528319"/>
                  </a:lnTo>
                  <a:lnTo>
                    <a:pt x="15862" y="533145"/>
                  </a:lnTo>
                  <a:lnTo>
                    <a:pt x="25615" y="536829"/>
                  </a:lnTo>
                  <a:lnTo>
                    <a:pt x="28054" y="536829"/>
                  </a:lnTo>
                  <a:lnTo>
                    <a:pt x="53670" y="534415"/>
                  </a:lnTo>
                  <a:lnTo>
                    <a:pt x="80584" y="534415"/>
                  </a:lnTo>
                  <a:lnTo>
                    <a:pt x="80518" y="533145"/>
                  </a:lnTo>
                  <a:lnTo>
                    <a:pt x="179336" y="529463"/>
                  </a:lnTo>
                  <a:lnTo>
                    <a:pt x="178117" y="524637"/>
                  </a:lnTo>
                  <a:lnTo>
                    <a:pt x="178117" y="518540"/>
                  </a:lnTo>
                  <a:lnTo>
                    <a:pt x="179336" y="513588"/>
                  </a:lnTo>
                  <a:lnTo>
                    <a:pt x="180555" y="508762"/>
                  </a:lnTo>
                  <a:lnTo>
                    <a:pt x="184213" y="503936"/>
                  </a:lnTo>
                  <a:lnTo>
                    <a:pt x="187871" y="498982"/>
                  </a:lnTo>
                  <a:lnTo>
                    <a:pt x="192760" y="495300"/>
                  </a:lnTo>
                  <a:lnTo>
                    <a:pt x="197637" y="494156"/>
                  </a:lnTo>
                  <a:lnTo>
                    <a:pt x="207390" y="491744"/>
                  </a:lnTo>
                  <a:lnTo>
                    <a:pt x="395569" y="491744"/>
                  </a:lnTo>
                  <a:lnTo>
                    <a:pt x="395274" y="484377"/>
                  </a:lnTo>
                  <a:lnTo>
                    <a:pt x="397713" y="484377"/>
                  </a:lnTo>
                  <a:lnTo>
                    <a:pt x="391617" y="297688"/>
                  </a:lnTo>
                  <a:lnTo>
                    <a:pt x="391617" y="289179"/>
                  </a:lnTo>
                  <a:lnTo>
                    <a:pt x="386740" y="124460"/>
                  </a:lnTo>
                  <a:lnTo>
                    <a:pt x="385508" y="124460"/>
                  </a:lnTo>
                  <a:lnTo>
                    <a:pt x="381850" y="0"/>
                  </a:lnTo>
                  <a:close/>
                </a:path>
                <a:path w="398144" h="556895">
                  <a:moveTo>
                    <a:pt x="213499" y="498982"/>
                  </a:moveTo>
                  <a:lnTo>
                    <a:pt x="200075" y="498982"/>
                  </a:lnTo>
                  <a:lnTo>
                    <a:pt x="192760" y="503936"/>
                  </a:lnTo>
                  <a:lnTo>
                    <a:pt x="185432" y="510031"/>
                  </a:lnTo>
                  <a:lnTo>
                    <a:pt x="184213" y="519811"/>
                  </a:lnTo>
                  <a:lnTo>
                    <a:pt x="185432" y="528319"/>
                  </a:lnTo>
                  <a:lnTo>
                    <a:pt x="185432" y="529463"/>
                  </a:lnTo>
                  <a:lnTo>
                    <a:pt x="200075" y="529463"/>
                  </a:lnTo>
                  <a:lnTo>
                    <a:pt x="198856" y="523367"/>
                  </a:lnTo>
                  <a:lnTo>
                    <a:pt x="200075" y="517270"/>
                  </a:lnTo>
                  <a:lnTo>
                    <a:pt x="206171" y="512444"/>
                  </a:lnTo>
                  <a:lnTo>
                    <a:pt x="211061" y="508762"/>
                  </a:lnTo>
                  <a:lnTo>
                    <a:pt x="236329" y="508762"/>
                  </a:lnTo>
                  <a:lnTo>
                    <a:pt x="218376" y="500252"/>
                  </a:lnTo>
                  <a:lnTo>
                    <a:pt x="213499" y="498982"/>
                  </a:lnTo>
                  <a:close/>
                </a:path>
                <a:path w="398144" h="556895">
                  <a:moveTo>
                    <a:pt x="217157" y="513588"/>
                  </a:moveTo>
                  <a:lnTo>
                    <a:pt x="213499" y="513588"/>
                  </a:lnTo>
                  <a:lnTo>
                    <a:pt x="208610" y="517270"/>
                  </a:lnTo>
                  <a:lnTo>
                    <a:pt x="207390" y="519811"/>
                  </a:lnTo>
                  <a:lnTo>
                    <a:pt x="206171" y="524637"/>
                  </a:lnTo>
                  <a:lnTo>
                    <a:pt x="206171" y="528319"/>
                  </a:lnTo>
                  <a:lnTo>
                    <a:pt x="207390" y="529463"/>
                  </a:lnTo>
                  <a:lnTo>
                    <a:pt x="250101" y="528319"/>
                  </a:lnTo>
                  <a:lnTo>
                    <a:pt x="222034" y="514857"/>
                  </a:lnTo>
                  <a:lnTo>
                    <a:pt x="217157" y="513588"/>
                  </a:lnTo>
                  <a:close/>
                </a:path>
                <a:path w="398144" h="556895">
                  <a:moveTo>
                    <a:pt x="298894" y="527050"/>
                  </a:moveTo>
                  <a:lnTo>
                    <a:pt x="276936" y="527050"/>
                  </a:lnTo>
                  <a:lnTo>
                    <a:pt x="276936" y="529463"/>
                  </a:lnTo>
                  <a:lnTo>
                    <a:pt x="298894" y="529463"/>
                  </a:lnTo>
                  <a:lnTo>
                    <a:pt x="298894" y="527050"/>
                  </a:lnTo>
                  <a:close/>
                </a:path>
                <a:path w="398144" h="556895">
                  <a:moveTo>
                    <a:pt x="236329" y="508762"/>
                  </a:moveTo>
                  <a:lnTo>
                    <a:pt x="217157" y="508762"/>
                  </a:lnTo>
                  <a:lnTo>
                    <a:pt x="225691" y="510031"/>
                  </a:lnTo>
                  <a:lnTo>
                    <a:pt x="263512" y="528319"/>
                  </a:lnTo>
                  <a:lnTo>
                    <a:pt x="276936" y="527050"/>
                  </a:lnTo>
                  <a:lnTo>
                    <a:pt x="298894" y="527050"/>
                  </a:lnTo>
                  <a:lnTo>
                    <a:pt x="397713" y="523367"/>
                  </a:lnTo>
                  <a:lnTo>
                    <a:pt x="265950" y="523367"/>
                  </a:lnTo>
                  <a:lnTo>
                    <a:pt x="264731" y="522224"/>
                  </a:lnTo>
                  <a:lnTo>
                    <a:pt x="236329" y="508762"/>
                  </a:lnTo>
                  <a:close/>
                </a:path>
                <a:path w="398144" h="556895">
                  <a:moveTo>
                    <a:pt x="395569" y="491744"/>
                  </a:moveTo>
                  <a:lnTo>
                    <a:pt x="213499" y="491744"/>
                  </a:lnTo>
                  <a:lnTo>
                    <a:pt x="220814" y="495300"/>
                  </a:lnTo>
                  <a:lnTo>
                    <a:pt x="268389" y="517270"/>
                  </a:lnTo>
                  <a:lnTo>
                    <a:pt x="269621" y="518540"/>
                  </a:lnTo>
                  <a:lnTo>
                    <a:pt x="269621" y="522224"/>
                  </a:lnTo>
                  <a:lnTo>
                    <a:pt x="265950" y="523367"/>
                  </a:lnTo>
                  <a:lnTo>
                    <a:pt x="397713" y="523367"/>
                  </a:lnTo>
                  <a:lnTo>
                    <a:pt x="397713" y="514857"/>
                  </a:lnTo>
                  <a:lnTo>
                    <a:pt x="396494" y="514857"/>
                  </a:lnTo>
                  <a:lnTo>
                    <a:pt x="395569" y="491744"/>
                  </a:lnTo>
                  <a:close/>
                </a:path>
                <a:path w="398144" h="556895">
                  <a:moveTo>
                    <a:pt x="397713" y="513588"/>
                  </a:moveTo>
                  <a:lnTo>
                    <a:pt x="396494" y="514857"/>
                  </a:lnTo>
                  <a:lnTo>
                    <a:pt x="397713" y="514857"/>
                  </a:lnTo>
                  <a:lnTo>
                    <a:pt x="397713" y="513588"/>
                  </a:lnTo>
                  <a:close/>
                </a:path>
              </a:pathLst>
            </a:custGeom>
            <a:solidFill>
              <a:srgbClr val="087186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507749" y="7663434"/>
              <a:ext cx="138113" cy="57150"/>
            </a:xfrm>
            <a:custGeom>
              <a:avLst/>
              <a:gdLst/>
              <a:ahLst/>
              <a:cxnLst/>
              <a:rect l="l" t="t" r="r" b="b"/>
              <a:pathLst>
                <a:path w="92075" h="38100">
                  <a:moveTo>
                    <a:pt x="35382" y="0"/>
                  </a:moveTo>
                  <a:lnTo>
                    <a:pt x="29273" y="0"/>
                  </a:lnTo>
                  <a:lnTo>
                    <a:pt x="19519" y="2413"/>
                  </a:lnTo>
                  <a:lnTo>
                    <a:pt x="14643" y="3556"/>
                  </a:lnTo>
                  <a:lnTo>
                    <a:pt x="9753" y="7239"/>
                  </a:lnTo>
                  <a:lnTo>
                    <a:pt x="6095" y="12192"/>
                  </a:lnTo>
                  <a:lnTo>
                    <a:pt x="2438" y="17018"/>
                  </a:lnTo>
                  <a:lnTo>
                    <a:pt x="1219" y="21844"/>
                  </a:lnTo>
                  <a:lnTo>
                    <a:pt x="0" y="26797"/>
                  </a:lnTo>
                  <a:lnTo>
                    <a:pt x="0" y="32893"/>
                  </a:lnTo>
                  <a:lnTo>
                    <a:pt x="1219" y="37719"/>
                  </a:lnTo>
                  <a:lnTo>
                    <a:pt x="7315" y="37719"/>
                  </a:lnTo>
                  <a:lnTo>
                    <a:pt x="7315" y="36576"/>
                  </a:lnTo>
                  <a:lnTo>
                    <a:pt x="6095" y="28067"/>
                  </a:lnTo>
                  <a:lnTo>
                    <a:pt x="7315" y="18288"/>
                  </a:lnTo>
                  <a:lnTo>
                    <a:pt x="14643" y="12192"/>
                  </a:lnTo>
                  <a:lnTo>
                    <a:pt x="21958" y="7239"/>
                  </a:lnTo>
                  <a:lnTo>
                    <a:pt x="50674" y="7239"/>
                  </a:lnTo>
                  <a:lnTo>
                    <a:pt x="42697" y="3556"/>
                  </a:lnTo>
                  <a:lnTo>
                    <a:pt x="35382" y="0"/>
                  </a:lnTo>
                  <a:close/>
                </a:path>
                <a:path w="92075" h="38100">
                  <a:moveTo>
                    <a:pt x="39039" y="17018"/>
                  </a:moveTo>
                  <a:lnTo>
                    <a:pt x="32943" y="17018"/>
                  </a:lnTo>
                  <a:lnTo>
                    <a:pt x="28054" y="20701"/>
                  </a:lnTo>
                  <a:lnTo>
                    <a:pt x="21958" y="25527"/>
                  </a:lnTo>
                  <a:lnTo>
                    <a:pt x="20739" y="31623"/>
                  </a:lnTo>
                  <a:lnTo>
                    <a:pt x="21958" y="37719"/>
                  </a:lnTo>
                  <a:lnTo>
                    <a:pt x="29273" y="37719"/>
                  </a:lnTo>
                  <a:lnTo>
                    <a:pt x="28054" y="36576"/>
                  </a:lnTo>
                  <a:lnTo>
                    <a:pt x="28054" y="32893"/>
                  </a:lnTo>
                  <a:lnTo>
                    <a:pt x="29273" y="28067"/>
                  </a:lnTo>
                  <a:lnTo>
                    <a:pt x="30492" y="25527"/>
                  </a:lnTo>
                  <a:lnTo>
                    <a:pt x="35382" y="21844"/>
                  </a:lnTo>
                  <a:lnTo>
                    <a:pt x="54928" y="21844"/>
                  </a:lnTo>
                  <a:lnTo>
                    <a:pt x="47574" y="18288"/>
                  </a:lnTo>
                  <a:lnTo>
                    <a:pt x="39039" y="17018"/>
                  </a:lnTo>
                  <a:close/>
                </a:path>
                <a:path w="92075" h="38100">
                  <a:moveTo>
                    <a:pt x="54928" y="21844"/>
                  </a:moveTo>
                  <a:lnTo>
                    <a:pt x="39039" y="21844"/>
                  </a:lnTo>
                  <a:lnTo>
                    <a:pt x="43916" y="23114"/>
                  </a:lnTo>
                  <a:lnTo>
                    <a:pt x="71983" y="36576"/>
                  </a:lnTo>
                  <a:lnTo>
                    <a:pt x="85394" y="36576"/>
                  </a:lnTo>
                  <a:lnTo>
                    <a:pt x="54928" y="21844"/>
                  </a:lnTo>
                  <a:close/>
                </a:path>
                <a:path w="92075" h="38100">
                  <a:moveTo>
                    <a:pt x="50674" y="7239"/>
                  </a:moveTo>
                  <a:lnTo>
                    <a:pt x="35382" y="7239"/>
                  </a:lnTo>
                  <a:lnTo>
                    <a:pt x="40258" y="8509"/>
                  </a:lnTo>
                  <a:lnTo>
                    <a:pt x="86613" y="30480"/>
                  </a:lnTo>
                  <a:lnTo>
                    <a:pt x="87833" y="31623"/>
                  </a:lnTo>
                  <a:lnTo>
                    <a:pt x="91503" y="30480"/>
                  </a:lnTo>
                  <a:lnTo>
                    <a:pt x="91503" y="26797"/>
                  </a:lnTo>
                  <a:lnTo>
                    <a:pt x="90284" y="25527"/>
                  </a:lnTo>
                  <a:lnTo>
                    <a:pt x="50674" y="7239"/>
                  </a:lnTo>
                  <a:close/>
                </a:path>
              </a:pathLst>
            </a:custGeom>
            <a:solidFill>
              <a:srgbClr val="8ACFD2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161878" y="6856287"/>
              <a:ext cx="619125" cy="768668"/>
            </a:xfrm>
            <a:custGeom>
              <a:avLst/>
              <a:gdLst/>
              <a:ahLst/>
              <a:cxnLst/>
              <a:rect l="l" t="t" r="r" b="b"/>
              <a:pathLst>
                <a:path w="412750" h="512445">
                  <a:moveTo>
                    <a:pt x="396494" y="0"/>
                  </a:moveTo>
                  <a:lnTo>
                    <a:pt x="24396" y="13462"/>
                  </a:lnTo>
                  <a:lnTo>
                    <a:pt x="14643" y="15875"/>
                  </a:lnTo>
                  <a:lnTo>
                    <a:pt x="6095" y="20828"/>
                  </a:lnTo>
                  <a:lnTo>
                    <a:pt x="1219" y="28067"/>
                  </a:lnTo>
                  <a:lnTo>
                    <a:pt x="1219" y="33020"/>
                  </a:lnTo>
                  <a:lnTo>
                    <a:pt x="0" y="37846"/>
                  </a:lnTo>
                  <a:lnTo>
                    <a:pt x="15862" y="512445"/>
                  </a:lnTo>
                  <a:lnTo>
                    <a:pt x="412356" y="485648"/>
                  </a:lnTo>
                  <a:lnTo>
                    <a:pt x="396494" y="0"/>
                  </a:lnTo>
                  <a:close/>
                </a:path>
              </a:pathLst>
            </a:custGeom>
            <a:solidFill>
              <a:srgbClr val="454848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1161878" y="6878193"/>
              <a:ext cx="57150" cy="746760"/>
            </a:xfrm>
            <a:custGeom>
              <a:avLst/>
              <a:gdLst/>
              <a:ahLst/>
              <a:cxnLst/>
              <a:rect l="l" t="t" r="r" b="b"/>
              <a:pathLst>
                <a:path w="38100" h="497839">
                  <a:moveTo>
                    <a:pt x="20739" y="0"/>
                  </a:moveTo>
                  <a:lnTo>
                    <a:pt x="12204" y="1269"/>
                  </a:lnTo>
                  <a:lnTo>
                    <a:pt x="6095" y="6223"/>
                  </a:lnTo>
                  <a:lnTo>
                    <a:pt x="1219" y="14731"/>
                  </a:lnTo>
                  <a:lnTo>
                    <a:pt x="1219" y="23240"/>
                  </a:lnTo>
                  <a:lnTo>
                    <a:pt x="0" y="23240"/>
                  </a:lnTo>
                  <a:lnTo>
                    <a:pt x="15862" y="497839"/>
                  </a:lnTo>
                  <a:lnTo>
                    <a:pt x="37820" y="495426"/>
                  </a:lnTo>
                  <a:lnTo>
                    <a:pt x="20739" y="0"/>
                  </a:lnTo>
                  <a:close/>
                </a:path>
              </a:pathLst>
            </a:custGeom>
            <a:solidFill>
              <a:srgbClr val="525656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1194816" y="7577329"/>
              <a:ext cx="581978" cy="77153"/>
            </a:xfrm>
            <a:custGeom>
              <a:avLst/>
              <a:gdLst/>
              <a:ahLst/>
              <a:cxnLst/>
              <a:rect l="l" t="t" r="r" b="b"/>
              <a:pathLst>
                <a:path w="387984" h="51435">
                  <a:moveTo>
                    <a:pt x="387959" y="0"/>
                  </a:moveTo>
                  <a:lnTo>
                    <a:pt x="18300" y="13462"/>
                  </a:lnTo>
                  <a:lnTo>
                    <a:pt x="10985" y="14605"/>
                  </a:lnTo>
                  <a:lnTo>
                    <a:pt x="6096" y="18287"/>
                  </a:lnTo>
                  <a:lnTo>
                    <a:pt x="0" y="24384"/>
                  </a:lnTo>
                  <a:lnTo>
                    <a:pt x="0" y="32893"/>
                  </a:lnTo>
                  <a:lnTo>
                    <a:pt x="2438" y="38989"/>
                  </a:lnTo>
                  <a:lnTo>
                    <a:pt x="6096" y="46355"/>
                  </a:lnTo>
                  <a:lnTo>
                    <a:pt x="12204" y="51308"/>
                  </a:lnTo>
                  <a:lnTo>
                    <a:pt x="20739" y="51308"/>
                  </a:lnTo>
                  <a:lnTo>
                    <a:pt x="387959" y="38989"/>
                  </a:lnTo>
                  <a:lnTo>
                    <a:pt x="387959" y="0"/>
                  </a:lnTo>
                  <a:close/>
                </a:path>
              </a:pathLst>
            </a:custGeom>
            <a:solidFill>
              <a:srgbClr val="E0CC8B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1185672" y="7570090"/>
              <a:ext cx="595313" cy="91440"/>
            </a:xfrm>
            <a:custGeom>
              <a:avLst/>
              <a:gdLst/>
              <a:ahLst/>
              <a:cxnLst/>
              <a:rect l="l" t="t" r="r" b="b"/>
              <a:pathLst>
                <a:path w="396875" h="60960">
                  <a:moveTo>
                    <a:pt x="395274" y="0"/>
                  </a:moveTo>
                  <a:lnTo>
                    <a:pt x="23177" y="13335"/>
                  </a:lnTo>
                  <a:lnTo>
                    <a:pt x="0" y="37718"/>
                  </a:lnTo>
                  <a:lnTo>
                    <a:pt x="1219" y="42672"/>
                  </a:lnTo>
                  <a:lnTo>
                    <a:pt x="3657" y="47498"/>
                  </a:lnTo>
                  <a:lnTo>
                    <a:pt x="8534" y="54863"/>
                  </a:lnTo>
                  <a:lnTo>
                    <a:pt x="17081" y="59690"/>
                  </a:lnTo>
                  <a:lnTo>
                    <a:pt x="24396" y="60960"/>
                  </a:lnTo>
                  <a:lnTo>
                    <a:pt x="259590" y="52450"/>
                  </a:lnTo>
                  <a:lnTo>
                    <a:pt x="24396" y="52450"/>
                  </a:lnTo>
                  <a:lnTo>
                    <a:pt x="19519" y="51181"/>
                  </a:lnTo>
                  <a:lnTo>
                    <a:pt x="14643" y="47498"/>
                  </a:lnTo>
                  <a:lnTo>
                    <a:pt x="12192" y="42672"/>
                  </a:lnTo>
                  <a:lnTo>
                    <a:pt x="9753" y="37718"/>
                  </a:lnTo>
                  <a:lnTo>
                    <a:pt x="9753" y="31623"/>
                  </a:lnTo>
                  <a:lnTo>
                    <a:pt x="13423" y="26797"/>
                  </a:lnTo>
                  <a:lnTo>
                    <a:pt x="18300" y="23113"/>
                  </a:lnTo>
                  <a:lnTo>
                    <a:pt x="24396" y="21971"/>
                  </a:lnTo>
                  <a:lnTo>
                    <a:pt x="395274" y="9779"/>
                  </a:lnTo>
                  <a:lnTo>
                    <a:pt x="395274" y="0"/>
                  </a:lnTo>
                  <a:close/>
                </a:path>
                <a:path w="396875" h="60960">
                  <a:moveTo>
                    <a:pt x="396493" y="38988"/>
                  </a:moveTo>
                  <a:lnTo>
                    <a:pt x="24396" y="52450"/>
                  </a:lnTo>
                  <a:lnTo>
                    <a:pt x="259590" y="52450"/>
                  </a:lnTo>
                  <a:lnTo>
                    <a:pt x="396493" y="47498"/>
                  </a:lnTo>
                  <a:lnTo>
                    <a:pt x="396493" y="38988"/>
                  </a:lnTo>
                  <a:close/>
                </a:path>
              </a:pathLst>
            </a:custGeom>
            <a:solidFill>
              <a:srgbClr val="393939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1769439" y="7288149"/>
              <a:ext cx="1905" cy="19050"/>
            </a:xfrm>
            <a:custGeom>
              <a:avLst/>
              <a:gdLst/>
              <a:ahLst/>
              <a:cxnLst/>
              <a:rect l="l" t="t" r="r" b="b"/>
              <a:pathLst>
                <a:path w="1269" h="12700">
                  <a:moveTo>
                    <a:pt x="0" y="0"/>
                  </a:moveTo>
                  <a:lnTo>
                    <a:pt x="1219" y="121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F515D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1207637" y="7280911"/>
              <a:ext cx="563880" cy="43814"/>
            </a:xfrm>
            <a:custGeom>
              <a:avLst/>
              <a:gdLst/>
              <a:ahLst/>
              <a:cxnLst/>
              <a:rect l="l" t="t" r="r" b="b"/>
              <a:pathLst>
                <a:path w="375919" h="29210">
                  <a:moveTo>
                    <a:pt x="374535" y="0"/>
                  </a:moveTo>
                  <a:lnTo>
                    <a:pt x="0" y="12192"/>
                  </a:lnTo>
                  <a:lnTo>
                    <a:pt x="0" y="29210"/>
                  </a:lnTo>
                  <a:lnTo>
                    <a:pt x="375754" y="17018"/>
                  </a:lnTo>
                  <a:lnTo>
                    <a:pt x="374535" y="4826"/>
                  </a:lnTo>
                  <a:lnTo>
                    <a:pt x="374535" y="0"/>
                  </a:lnTo>
                  <a:close/>
                </a:path>
              </a:pathLst>
            </a:custGeom>
            <a:solidFill>
              <a:srgbClr val="353838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24" name="object 24"/>
            <p:cNvSpPr/>
            <p:nvPr/>
          </p:nvSpPr>
          <p:spPr>
            <a:xfrm>
              <a:off x="1176527" y="7299199"/>
              <a:ext cx="31433" cy="25718"/>
            </a:xfrm>
            <a:custGeom>
              <a:avLst/>
              <a:gdLst/>
              <a:ahLst/>
              <a:cxnLst/>
              <a:rect l="l" t="t" r="r" b="b"/>
              <a:pathLst>
                <a:path w="20954" h="17145">
                  <a:moveTo>
                    <a:pt x="20739" y="0"/>
                  </a:moveTo>
                  <a:lnTo>
                    <a:pt x="0" y="1270"/>
                  </a:lnTo>
                  <a:lnTo>
                    <a:pt x="0" y="17018"/>
                  </a:lnTo>
                  <a:lnTo>
                    <a:pt x="20739" y="17018"/>
                  </a:lnTo>
                  <a:lnTo>
                    <a:pt x="20739" y="0"/>
                  </a:lnTo>
                  <a:close/>
                </a:path>
              </a:pathLst>
            </a:custGeom>
            <a:solidFill>
              <a:srgbClr val="3C4141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25" name="object 25"/>
            <p:cNvSpPr/>
            <p:nvPr/>
          </p:nvSpPr>
          <p:spPr>
            <a:xfrm>
              <a:off x="1163706" y="7046595"/>
              <a:ext cx="607695" cy="267653"/>
            </a:xfrm>
            <a:custGeom>
              <a:avLst/>
              <a:gdLst/>
              <a:ahLst/>
              <a:cxnLst/>
              <a:rect l="l" t="t" r="r" b="b"/>
              <a:pathLst>
                <a:path w="405130" h="178435">
                  <a:moveTo>
                    <a:pt x="400164" y="0"/>
                  </a:moveTo>
                  <a:lnTo>
                    <a:pt x="0" y="13462"/>
                  </a:lnTo>
                  <a:lnTo>
                    <a:pt x="6095" y="178181"/>
                  </a:lnTo>
                  <a:lnTo>
                    <a:pt x="405041" y="164719"/>
                  </a:lnTo>
                  <a:lnTo>
                    <a:pt x="400164" y="0"/>
                  </a:lnTo>
                  <a:close/>
                </a:path>
              </a:pathLst>
            </a:custGeom>
            <a:solidFill>
              <a:srgbClr val="84BBD4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1163706" y="7063168"/>
              <a:ext cx="49530" cy="251460"/>
            </a:xfrm>
            <a:custGeom>
              <a:avLst/>
              <a:gdLst/>
              <a:ahLst/>
              <a:cxnLst/>
              <a:rect l="l" t="t" r="r" b="b"/>
              <a:pathLst>
                <a:path w="33020" h="167639">
                  <a:moveTo>
                    <a:pt x="28066" y="0"/>
                  </a:moveTo>
                  <a:lnTo>
                    <a:pt x="0" y="2413"/>
                  </a:lnTo>
                  <a:lnTo>
                    <a:pt x="6095" y="167132"/>
                  </a:lnTo>
                  <a:lnTo>
                    <a:pt x="32943" y="164719"/>
                  </a:lnTo>
                  <a:lnTo>
                    <a:pt x="28066" y="0"/>
                  </a:lnTo>
                  <a:close/>
                </a:path>
              </a:pathLst>
            </a:custGeom>
            <a:solidFill>
              <a:srgbClr val="AEC8D0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27" name="object 27"/>
            <p:cNvSpPr/>
            <p:nvPr/>
          </p:nvSpPr>
          <p:spPr>
            <a:xfrm>
              <a:off x="1571796" y="6861811"/>
              <a:ext cx="60960" cy="792480"/>
            </a:xfrm>
            <a:custGeom>
              <a:avLst/>
              <a:gdLst/>
              <a:ahLst/>
              <a:cxnLst/>
              <a:rect l="l" t="t" r="r" b="b"/>
              <a:pathLst>
                <a:path w="40640" h="528320">
                  <a:moveTo>
                    <a:pt x="23177" y="0"/>
                  </a:moveTo>
                  <a:lnTo>
                    <a:pt x="0" y="0"/>
                  </a:lnTo>
                  <a:lnTo>
                    <a:pt x="18300" y="528320"/>
                  </a:lnTo>
                  <a:lnTo>
                    <a:pt x="40259" y="527050"/>
                  </a:lnTo>
                  <a:lnTo>
                    <a:pt x="23177" y="0"/>
                  </a:lnTo>
                  <a:close/>
                </a:path>
              </a:pathLst>
            </a:custGeom>
            <a:solidFill>
              <a:srgbClr val="BE372C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1595589" y="7579233"/>
              <a:ext cx="37148" cy="75248"/>
            </a:xfrm>
            <a:custGeom>
              <a:avLst/>
              <a:gdLst/>
              <a:ahLst/>
              <a:cxnLst/>
              <a:rect l="l" t="t" r="r" b="b"/>
              <a:pathLst>
                <a:path w="24765" h="50164">
                  <a:moveTo>
                    <a:pt x="23177" y="0"/>
                  </a:moveTo>
                  <a:lnTo>
                    <a:pt x="0" y="0"/>
                  </a:lnTo>
                  <a:lnTo>
                    <a:pt x="2438" y="50037"/>
                  </a:lnTo>
                  <a:lnTo>
                    <a:pt x="24396" y="48767"/>
                  </a:lnTo>
                  <a:lnTo>
                    <a:pt x="23177" y="0"/>
                  </a:lnTo>
                  <a:close/>
                </a:path>
              </a:pathLst>
            </a:custGeom>
            <a:solidFill>
              <a:srgbClr val="8F2A1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29" name="object 29"/>
            <p:cNvSpPr/>
            <p:nvPr/>
          </p:nvSpPr>
          <p:spPr>
            <a:xfrm>
              <a:off x="1262519" y="7619430"/>
              <a:ext cx="42863" cy="75248"/>
            </a:xfrm>
            <a:custGeom>
              <a:avLst/>
              <a:gdLst/>
              <a:ahLst/>
              <a:cxnLst/>
              <a:rect l="l" t="t" r="r" b="b"/>
              <a:pathLst>
                <a:path w="28575" h="50164">
                  <a:moveTo>
                    <a:pt x="26847" y="0"/>
                  </a:moveTo>
                  <a:lnTo>
                    <a:pt x="0" y="1269"/>
                  </a:lnTo>
                  <a:lnTo>
                    <a:pt x="1231" y="50037"/>
                  </a:lnTo>
                  <a:lnTo>
                    <a:pt x="28066" y="47624"/>
                  </a:lnTo>
                  <a:lnTo>
                    <a:pt x="26847" y="0"/>
                  </a:lnTo>
                  <a:close/>
                </a:path>
              </a:pathLst>
            </a:custGeom>
            <a:solidFill>
              <a:srgbClr val="AC3C2B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30" name="object 30"/>
            <p:cNvSpPr/>
            <p:nvPr/>
          </p:nvSpPr>
          <p:spPr>
            <a:xfrm>
              <a:off x="5008436" y="6927724"/>
              <a:ext cx="1324928" cy="1195388"/>
            </a:xfrm>
            <a:custGeom>
              <a:avLst/>
              <a:gdLst/>
              <a:ahLst/>
              <a:cxnLst/>
              <a:rect l="l" t="t" r="r" b="b"/>
              <a:pathLst>
                <a:path w="883285" h="796925">
                  <a:moveTo>
                    <a:pt x="118363" y="258572"/>
                  </a:moveTo>
                  <a:lnTo>
                    <a:pt x="78104" y="258572"/>
                  </a:lnTo>
                  <a:lnTo>
                    <a:pt x="80517" y="267208"/>
                  </a:lnTo>
                  <a:lnTo>
                    <a:pt x="76962" y="267208"/>
                  </a:lnTo>
                  <a:lnTo>
                    <a:pt x="35432" y="269621"/>
                  </a:lnTo>
                  <a:lnTo>
                    <a:pt x="25653" y="287909"/>
                  </a:lnTo>
                  <a:lnTo>
                    <a:pt x="53720" y="779526"/>
                  </a:lnTo>
                  <a:lnTo>
                    <a:pt x="54990" y="785622"/>
                  </a:lnTo>
                  <a:lnTo>
                    <a:pt x="59816" y="791718"/>
                  </a:lnTo>
                  <a:lnTo>
                    <a:pt x="65912" y="795401"/>
                  </a:lnTo>
                  <a:lnTo>
                    <a:pt x="72008" y="796671"/>
                  </a:lnTo>
                  <a:lnTo>
                    <a:pt x="73278" y="796671"/>
                  </a:lnTo>
                  <a:lnTo>
                    <a:pt x="830833" y="752729"/>
                  </a:lnTo>
                  <a:lnTo>
                    <a:pt x="838200" y="751459"/>
                  </a:lnTo>
                  <a:lnTo>
                    <a:pt x="844295" y="746633"/>
                  </a:lnTo>
                  <a:lnTo>
                    <a:pt x="847978" y="739267"/>
                  </a:lnTo>
                  <a:lnTo>
                    <a:pt x="847978" y="733171"/>
                  </a:lnTo>
                  <a:lnTo>
                    <a:pt x="821231" y="264668"/>
                  </a:lnTo>
                  <a:lnTo>
                    <a:pt x="118363" y="264668"/>
                  </a:lnTo>
                  <a:lnTo>
                    <a:pt x="118363" y="258572"/>
                  </a:lnTo>
                  <a:close/>
                </a:path>
                <a:path w="883285" h="796925">
                  <a:moveTo>
                    <a:pt x="820260" y="247650"/>
                  </a:moveTo>
                  <a:lnTo>
                    <a:pt x="312419" y="247650"/>
                  </a:lnTo>
                  <a:lnTo>
                    <a:pt x="308737" y="253746"/>
                  </a:lnTo>
                  <a:lnTo>
                    <a:pt x="118363" y="264668"/>
                  </a:lnTo>
                  <a:lnTo>
                    <a:pt x="821231" y="264668"/>
                  </a:lnTo>
                  <a:lnTo>
                    <a:pt x="820260" y="247650"/>
                  </a:lnTo>
                  <a:close/>
                </a:path>
                <a:path w="883285" h="796925">
                  <a:moveTo>
                    <a:pt x="863853" y="0"/>
                  </a:moveTo>
                  <a:lnTo>
                    <a:pt x="858901" y="0"/>
                  </a:lnTo>
                  <a:lnTo>
                    <a:pt x="830833" y="1143"/>
                  </a:lnTo>
                  <a:lnTo>
                    <a:pt x="778382" y="159766"/>
                  </a:lnTo>
                  <a:lnTo>
                    <a:pt x="0" y="203708"/>
                  </a:lnTo>
                  <a:lnTo>
                    <a:pt x="24510" y="259842"/>
                  </a:lnTo>
                  <a:lnTo>
                    <a:pt x="78104" y="258572"/>
                  </a:lnTo>
                  <a:lnTo>
                    <a:pt x="118363" y="258572"/>
                  </a:lnTo>
                  <a:lnTo>
                    <a:pt x="118363" y="255016"/>
                  </a:lnTo>
                  <a:lnTo>
                    <a:pt x="263525" y="247650"/>
                  </a:lnTo>
                  <a:lnTo>
                    <a:pt x="820260" y="247650"/>
                  </a:lnTo>
                  <a:lnTo>
                    <a:pt x="819912" y="241554"/>
                  </a:lnTo>
                  <a:lnTo>
                    <a:pt x="817951" y="236601"/>
                  </a:lnTo>
                  <a:lnTo>
                    <a:pt x="582040" y="236601"/>
                  </a:lnTo>
                  <a:lnTo>
                    <a:pt x="577088" y="229362"/>
                  </a:lnTo>
                  <a:lnTo>
                    <a:pt x="724788" y="220853"/>
                  </a:lnTo>
                  <a:lnTo>
                    <a:pt x="763777" y="220853"/>
                  </a:lnTo>
                  <a:lnTo>
                    <a:pt x="763777" y="217170"/>
                  </a:lnTo>
                  <a:lnTo>
                    <a:pt x="816228" y="214757"/>
                  </a:lnTo>
                  <a:lnTo>
                    <a:pt x="880871" y="23114"/>
                  </a:lnTo>
                  <a:lnTo>
                    <a:pt x="882141" y="18288"/>
                  </a:lnTo>
                  <a:lnTo>
                    <a:pt x="883284" y="14605"/>
                  </a:lnTo>
                  <a:lnTo>
                    <a:pt x="883284" y="9779"/>
                  </a:lnTo>
                  <a:lnTo>
                    <a:pt x="882141" y="6096"/>
                  </a:lnTo>
                  <a:lnTo>
                    <a:pt x="878458" y="4826"/>
                  </a:lnTo>
                  <a:lnTo>
                    <a:pt x="876045" y="1143"/>
                  </a:lnTo>
                  <a:lnTo>
                    <a:pt x="871092" y="1143"/>
                  </a:lnTo>
                  <a:lnTo>
                    <a:pt x="863853" y="0"/>
                  </a:lnTo>
                  <a:close/>
                </a:path>
                <a:path w="883285" h="796925">
                  <a:moveTo>
                    <a:pt x="312419" y="247650"/>
                  </a:moveTo>
                  <a:lnTo>
                    <a:pt x="263525" y="247650"/>
                  </a:lnTo>
                  <a:lnTo>
                    <a:pt x="274573" y="252476"/>
                  </a:lnTo>
                  <a:lnTo>
                    <a:pt x="288035" y="253746"/>
                  </a:lnTo>
                  <a:lnTo>
                    <a:pt x="292862" y="253746"/>
                  </a:lnTo>
                  <a:lnTo>
                    <a:pt x="302640" y="252476"/>
                  </a:lnTo>
                  <a:lnTo>
                    <a:pt x="312419" y="247650"/>
                  </a:lnTo>
                  <a:close/>
                </a:path>
                <a:path w="883285" h="796925">
                  <a:moveTo>
                    <a:pt x="763777" y="220853"/>
                  </a:moveTo>
                  <a:lnTo>
                    <a:pt x="724788" y="220853"/>
                  </a:lnTo>
                  <a:lnTo>
                    <a:pt x="725931" y="229362"/>
                  </a:lnTo>
                  <a:lnTo>
                    <a:pt x="582040" y="236601"/>
                  </a:lnTo>
                  <a:lnTo>
                    <a:pt x="817951" y="236601"/>
                  </a:lnTo>
                  <a:lnTo>
                    <a:pt x="817498" y="235458"/>
                  </a:lnTo>
                  <a:lnTo>
                    <a:pt x="814958" y="229362"/>
                  </a:lnTo>
                  <a:lnTo>
                    <a:pt x="810216" y="226949"/>
                  </a:lnTo>
                  <a:lnTo>
                    <a:pt x="763777" y="226949"/>
                  </a:lnTo>
                  <a:lnTo>
                    <a:pt x="763777" y="220853"/>
                  </a:lnTo>
                  <a:close/>
                </a:path>
                <a:path w="883285" h="796925">
                  <a:moveTo>
                    <a:pt x="801623" y="224409"/>
                  </a:moveTo>
                  <a:lnTo>
                    <a:pt x="763777" y="226949"/>
                  </a:lnTo>
                  <a:lnTo>
                    <a:pt x="810216" y="226949"/>
                  </a:lnTo>
                  <a:lnTo>
                    <a:pt x="807719" y="225679"/>
                  </a:lnTo>
                  <a:lnTo>
                    <a:pt x="801623" y="224409"/>
                  </a:lnTo>
                  <a:close/>
                </a:path>
              </a:pathLst>
            </a:custGeom>
            <a:solidFill>
              <a:srgbClr val="087186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31" name="object 31"/>
            <p:cNvSpPr/>
            <p:nvPr/>
          </p:nvSpPr>
          <p:spPr>
            <a:xfrm>
              <a:off x="4990148" y="7182042"/>
              <a:ext cx="1235391" cy="858203"/>
            </a:xfrm>
            <a:custGeom>
              <a:avLst/>
              <a:gdLst/>
              <a:ahLst/>
              <a:cxnLst/>
              <a:rect l="l" t="t" r="r" b="b"/>
              <a:pathLst>
                <a:path w="823595" h="572135">
                  <a:moveTo>
                    <a:pt x="782065" y="0"/>
                  </a:moveTo>
                  <a:lnTo>
                    <a:pt x="775970" y="0"/>
                  </a:lnTo>
                  <a:lnTo>
                    <a:pt x="17145" y="42672"/>
                  </a:lnTo>
                  <a:lnTo>
                    <a:pt x="9779" y="46355"/>
                  </a:lnTo>
                  <a:lnTo>
                    <a:pt x="4952" y="50037"/>
                  </a:lnTo>
                  <a:lnTo>
                    <a:pt x="1270" y="56134"/>
                  </a:lnTo>
                  <a:lnTo>
                    <a:pt x="0" y="62230"/>
                  </a:lnTo>
                  <a:lnTo>
                    <a:pt x="29337" y="553847"/>
                  </a:lnTo>
                  <a:lnTo>
                    <a:pt x="31750" y="561213"/>
                  </a:lnTo>
                  <a:lnTo>
                    <a:pt x="34162" y="566039"/>
                  </a:lnTo>
                  <a:lnTo>
                    <a:pt x="41529" y="569722"/>
                  </a:lnTo>
                  <a:lnTo>
                    <a:pt x="47625" y="572135"/>
                  </a:lnTo>
                  <a:lnTo>
                    <a:pt x="807720" y="527050"/>
                  </a:lnTo>
                  <a:lnTo>
                    <a:pt x="813815" y="525780"/>
                  </a:lnTo>
                  <a:lnTo>
                    <a:pt x="818642" y="520954"/>
                  </a:lnTo>
                  <a:lnTo>
                    <a:pt x="822325" y="516128"/>
                  </a:lnTo>
                  <a:lnTo>
                    <a:pt x="823595" y="507492"/>
                  </a:lnTo>
                  <a:lnTo>
                    <a:pt x="794258" y="17145"/>
                  </a:lnTo>
                  <a:lnTo>
                    <a:pt x="791845" y="9779"/>
                  </a:lnTo>
                  <a:lnTo>
                    <a:pt x="789432" y="3683"/>
                  </a:lnTo>
                  <a:lnTo>
                    <a:pt x="7820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32" name="object 32"/>
            <p:cNvSpPr/>
            <p:nvPr/>
          </p:nvSpPr>
          <p:spPr>
            <a:xfrm>
              <a:off x="5067110" y="7183945"/>
              <a:ext cx="1038225" cy="104775"/>
            </a:xfrm>
            <a:custGeom>
              <a:avLst/>
              <a:gdLst/>
              <a:ahLst/>
              <a:cxnLst/>
              <a:rect l="l" t="t" r="r" b="b"/>
              <a:pathLst>
                <a:path w="692150" h="69850">
                  <a:moveTo>
                    <a:pt x="46355" y="63373"/>
                  </a:moveTo>
                  <a:lnTo>
                    <a:pt x="43942" y="37846"/>
                  </a:lnTo>
                  <a:lnTo>
                    <a:pt x="0" y="40259"/>
                  </a:lnTo>
                  <a:lnTo>
                    <a:pt x="1143" y="64643"/>
                  </a:lnTo>
                  <a:lnTo>
                    <a:pt x="3683" y="68326"/>
                  </a:lnTo>
                  <a:lnTo>
                    <a:pt x="6096" y="69469"/>
                  </a:lnTo>
                  <a:lnTo>
                    <a:pt x="42672" y="68326"/>
                  </a:lnTo>
                  <a:lnTo>
                    <a:pt x="43942" y="65786"/>
                  </a:lnTo>
                  <a:lnTo>
                    <a:pt x="46355" y="63373"/>
                  </a:lnTo>
                  <a:close/>
                </a:path>
                <a:path w="692150" h="69850">
                  <a:moveTo>
                    <a:pt x="691769" y="25527"/>
                  </a:moveTo>
                  <a:lnTo>
                    <a:pt x="690499" y="0"/>
                  </a:lnTo>
                  <a:lnTo>
                    <a:pt x="645414" y="2413"/>
                  </a:lnTo>
                  <a:lnTo>
                    <a:pt x="646557" y="28067"/>
                  </a:lnTo>
                  <a:lnTo>
                    <a:pt x="648970" y="30480"/>
                  </a:lnTo>
                  <a:lnTo>
                    <a:pt x="652653" y="31750"/>
                  </a:lnTo>
                  <a:lnTo>
                    <a:pt x="688086" y="30480"/>
                  </a:lnTo>
                  <a:lnTo>
                    <a:pt x="690499" y="28067"/>
                  </a:lnTo>
                  <a:lnTo>
                    <a:pt x="691769" y="25527"/>
                  </a:lnTo>
                  <a:close/>
                </a:path>
              </a:pathLst>
            </a:custGeom>
            <a:solidFill>
              <a:srgbClr val="AFAFA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33" name="object 33"/>
            <p:cNvSpPr/>
            <p:nvPr/>
          </p:nvSpPr>
          <p:spPr>
            <a:xfrm>
              <a:off x="4856607" y="6843522"/>
              <a:ext cx="1420178" cy="393383"/>
            </a:xfrm>
            <a:custGeom>
              <a:avLst/>
              <a:gdLst/>
              <a:ahLst/>
              <a:cxnLst/>
              <a:rect l="l" t="t" r="r" b="b"/>
              <a:pathLst>
                <a:path w="946785" h="262254">
                  <a:moveTo>
                    <a:pt x="930910" y="0"/>
                  </a:moveTo>
                  <a:lnTo>
                    <a:pt x="924813" y="0"/>
                  </a:lnTo>
                  <a:lnTo>
                    <a:pt x="19558" y="52450"/>
                  </a:lnTo>
                  <a:lnTo>
                    <a:pt x="12192" y="54863"/>
                  </a:lnTo>
                  <a:lnTo>
                    <a:pt x="7366" y="56133"/>
                  </a:lnTo>
                  <a:lnTo>
                    <a:pt x="2412" y="59816"/>
                  </a:lnTo>
                  <a:lnTo>
                    <a:pt x="0" y="64643"/>
                  </a:lnTo>
                  <a:lnTo>
                    <a:pt x="0" y="69595"/>
                  </a:lnTo>
                  <a:lnTo>
                    <a:pt x="2412" y="75691"/>
                  </a:lnTo>
                  <a:lnTo>
                    <a:pt x="4953" y="82931"/>
                  </a:lnTo>
                  <a:lnTo>
                    <a:pt x="9779" y="90296"/>
                  </a:lnTo>
                  <a:lnTo>
                    <a:pt x="87884" y="262254"/>
                  </a:lnTo>
                  <a:lnTo>
                    <a:pt x="879601" y="215900"/>
                  </a:lnTo>
                  <a:lnTo>
                    <a:pt x="944245" y="23113"/>
                  </a:lnTo>
                  <a:lnTo>
                    <a:pt x="946785" y="18287"/>
                  </a:lnTo>
                  <a:lnTo>
                    <a:pt x="946785" y="9778"/>
                  </a:lnTo>
                  <a:lnTo>
                    <a:pt x="945514" y="7365"/>
                  </a:lnTo>
                  <a:lnTo>
                    <a:pt x="941832" y="3682"/>
                  </a:lnTo>
                  <a:lnTo>
                    <a:pt x="937006" y="1269"/>
                  </a:lnTo>
                  <a:lnTo>
                    <a:pt x="930910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34" name="object 34"/>
            <p:cNvSpPr/>
            <p:nvPr/>
          </p:nvSpPr>
          <p:spPr>
            <a:xfrm>
              <a:off x="4928045" y="6900292"/>
              <a:ext cx="1277303" cy="309563"/>
            </a:xfrm>
            <a:custGeom>
              <a:avLst/>
              <a:gdLst/>
              <a:ahLst/>
              <a:cxnLst/>
              <a:rect l="l" t="t" r="r" b="b"/>
              <a:pathLst>
                <a:path w="851535" h="206375">
                  <a:moveTo>
                    <a:pt x="851535" y="0"/>
                  </a:moveTo>
                  <a:lnTo>
                    <a:pt x="0" y="50037"/>
                  </a:lnTo>
                  <a:lnTo>
                    <a:pt x="65912" y="206120"/>
                  </a:lnTo>
                  <a:lnTo>
                    <a:pt x="805179" y="163448"/>
                  </a:lnTo>
                  <a:lnTo>
                    <a:pt x="851535" y="0"/>
                  </a:lnTo>
                  <a:close/>
                </a:path>
              </a:pathLst>
            </a:custGeom>
            <a:solidFill>
              <a:srgbClr val="80BCB8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35" name="object 35"/>
            <p:cNvSpPr/>
            <p:nvPr/>
          </p:nvSpPr>
          <p:spPr>
            <a:xfrm>
              <a:off x="4874895" y="6849046"/>
              <a:ext cx="1385888" cy="426720"/>
            </a:xfrm>
            <a:custGeom>
              <a:avLst/>
              <a:gdLst/>
              <a:ahLst/>
              <a:cxnLst/>
              <a:rect l="l" t="t" r="r" b="b"/>
              <a:pathLst>
                <a:path w="923925" h="284479">
                  <a:moveTo>
                    <a:pt x="170815" y="279400"/>
                  </a:moveTo>
                  <a:lnTo>
                    <a:pt x="169545" y="241554"/>
                  </a:lnTo>
                  <a:lnTo>
                    <a:pt x="167132" y="240284"/>
                  </a:lnTo>
                  <a:lnTo>
                    <a:pt x="164719" y="239141"/>
                  </a:lnTo>
                  <a:lnTo>
                    <a:pt x="132969" y="240284"/>
                  </a:lnTo>
                  <a:lnTo>
                    <a:pt x="131826" y="241554"/>
                  </a:lnTo>
                  <a:lnTo>
                    <a:pt x="129286" y="245237"/>
                  </a:lnTo>
                  <a:lnTo>
                    <a:pt x="132969" y="281813"/>
                  </a:lnTo>
                  <a:lnTo>
                    <a:pt x="132969" y="284226"/>
                  </a:lnTo>
                  <a:lnTo>
                    <a:pt x="136652" y="284226"/>
                  </a:lnTo>
                  <a:lnTo>
                    <a:pt x="167132" y="282956"/>
                  </a:lnTo>
                  <a:lnTo>
                    <a:pt x="170815" y="281813"/>
                  </a:lnTo>
                  <a:lnTo>
                    <a:pt x="170815" y="279400"/>
                  </a:lnTo>
                  <a:close/>
                </a:path>
                <a:path w="923925" h="284479">
                  <a:moveTo>
                    <a:pt x="816229" y="241554"/>
                  </a:moveTo>
                  <a:lnTo>
                    <a:pt x="814959" y="203708"/>
                  </a:lnTo>
                  <a:lnTo>
                    <a:pt x="813816" y="202438"/>
                  </a:lnTo>
                  <a:lnTo>
                    <a:pt x="810133" y="201295"/>
                  </a:lnTo>
                  <a:lnTo>
                    <a:pt x="778383" y="202438"/>
                  </a:lnTo>
                  <a:lnTo>
                    <a:pt x="777113" y="203708"/>
                  </a:lnTo>
                  <a:lnTo>
                    <a:pt x="774700" y="207391"/>
                  </a:lnTo>
                  <a:lnTo>
                    <a:pt x="778383" y="243967"/>
                  </a:lnTo>
                  <a:lnTo>
                    <a:pt x="778383" y="246380"/>
                  </a:lnTo>
                  <a:lnTo>
                    <a:pt x="782066" y="246380"/>
                  </a:lnTo>
                  <a:lnTo>
                    <a:pt x="813816" y="245237"/>
                  </a:lnTo>
                  <a:lnTo>
                    <a:pt x="816229" y="243967"/>
                  </a:lnTo>
                  <a:lnTo>
                    <a:pt x="816229" y="241554"/>
                  </a:lnTo>
                  <a:close/>
                </a:path>
                <a:path w="923925" h="284479">
                  <a:moveTo>
                    <a:pt x="923544" y="3683"/>
                  </a:moveTo>
                  <a:lnTo>
                    <a:pt x="922401" y="1143"/>
                  </a:lnTo>
                  <a:lnTo>
                    <a:pt x="918718" y="0"/>
                  </a:lnTo>
                  <a:lnTo>
                    <a:pt x="2400" y="53594"/>
                  </a:lnTo>
                  <a:lnTo>
                    <a:pt x="1270" y="53594"/>
                  </a:lnTo>
                  <a:lnTo>
                    <a:pt x="0" y="57277"/>
                  </a:lnTo>
                  <a:lnTo>
                    <a:pt x="1270" y="58547"/>
                  </a:lnTo>
                  <a:lnTo>
                    <a:pt x="2400" y="60960"/>
                  </a:lnTo>
                  <a:lnTo>
                    <a:pt x="919861" y="6096"/>
                  </a:lnTo>
                  <a:lnTo>
                    <a:pt x="922401" y="6096"/>
                  </a:lnTo>
                  <a:lnTo>
                    <a:pt x="923544" y="36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36" name="object 36"/>
            <p:cNvSpPr/>
            <p:nvPr/>
          </p:nvSpPr>
          <p:spPr>
            <a:xfrm>
              <a:off x="5076254" y="7288149"/>
              <a:ext cx="1060133" cy="430530"/>
            </a:xfrm>
            <a:custGeom>
              <a:avLst/>
              <a:gdLst/>
              <a:ahLst/>
              <a:cxnLst/>
              <a:rect l="l" t="t" r="r" b="b"/>
              <a:pathLst>
                <a:path w="706754" h="287020">
                  <a:moveTo>
                    <a:pt x="36576" y="45212"/>
                  </a:moveTo>
                  <a:lnTo>
                    <a:pt x="32893" y="41529"/>
                  </a:lnTo>
                  <a:lnTo>
                    <a:pt x="30480" y="40259"/>
                  </a:lnTo>
                  <a:lnTo>
                    <a:pt x="4826" y="41529"/>
                  </a:lnTo>
                  <a:lnTo>
                    <a:pt x="2413" y="42799"/>
                  </a:lnTo>
                  <a:lnTo>
                    <a:pt x="0" y="46355"/>
                  </a:lnTo>
                  <a:lnTo>
                    <a:pt x="2413" y="64643"/>
                  </a:lnTo>
                  <a:lnTo>
                    <a:pt x="3683" y="67183"/>
                  </a:lnTo>
                  <a:lnTo>
                    <a:pt x="7366" y="69596"/>
                  </a:lnTo>
                  <a:lnTo>
                    <a:pt x="31750" y="67183"/>
                  </a:lnTo>
                  <a:lnTo>
                    <a:pt x="35306" y="65913"/>
                  </a:lnTo>
                  <a:lnTo>
                    <a:pt x="36576" y="62230"/>
                  </a:lnTo>
                  <a:lnTo>
                    <a:pt x="36576" y="45212"/>
                  </a:lnTo>
                  <a:close/>
                </a:path>
                <a:path w="706754" h="287020">
                  <a:moveTo>
                    <a:pt x="40259" y="103759"/>
                  </a:moveTo>
                  <a:lnTo>
                    <a:pt x="37846" y="79375"/>
                  </a:lnTo>
                  <a:lnTo>
                    <a:pt x="36576" y="75692"/>
                  </a:lnTo>
                  <a:lnTo>
                    <a:pt x="31750" y="74422"/>
                  </a:lnTo>
                  <a:lnTo>
                    <a:pt x="8509" y="75692"/>
                  </a:lnTo>
                  <a:lnTo>
                    <a:pt x="4826" y="78105"/>
                  </a:lnTo>
                  <a:lnTo>
                    <a:pt x="3683" y="83058"/>
                  </a:lnTo>
                  <a:lnTo>
                    <a:pt x="4826" y="107442"/>
                  </a:lnTo>
                  <a:lnTo>
                    <a:pt x="7366" y="110998"/>
                  </a:lnTo>
                  <a:lnTo>
                    <a:pt x="12192" y="112268"/>
                  </a:lnTo>
                  <a:lnTo>
                    <a:pt x="32893" y="110998"/>
                  </a:lnTo>
                  <a:lnTo>
                    <a:pt x="37846" y="108585"/>
                  </a:lnTo>
                  <a:lnTo>
                    <a:pt x="40259" y="103759"/>
                  </a:lnTo>
                  <a:close/>
                </a:path>
                <a:path w="706754" h="287020">
                  <a:moveTo>
                    <a:pt x="59817" y="253746"/>
                  </a:moveTo>
                  <a:lnTo>
                    <a:pt x="58547" y="250190"/>
                  </a:lnTo>
                  <a:lnTo>
                    <a:pt x="56134" y="248920"/>
                  </a:lnTo>
                  <a:lnTo>
                    <a:pt x="54864" y="247650"/>
                  </a:lnTo>
                  <a:lnTo>
                    <a:pt x="51181" y="247650"/>
                  </a:lnTo>
                  <a:lnTo>
                    <a:pt x="20701" y="248920"/>
                  </a:lnTo>
                  <a:lnTo>
                    <a:pt x="17018" y="250190"/>
                  </a:lnTo>
                  <a:lnTo>
                    <a:pt x="14605" y="250190"/>
                  </a:lnTo>
                  <a:lnTo>
                    <a:pt x="13462" y="253746"/>
                  </a:lnTo>
                  <a:lnTo>
                    <a:pt x="13462" y="255016"/>
                  </a:lnTo>
                  <a:lnTo>
                    <a:pt x="14605" y="280670"/>
                  </a:lnTo>
                  <a:lnTo>
                    <a:pt x="14605" y="281813"/>
                  </a:lnTo>
                  <a:lnTo>
                    <a:pt x="17018" y="285496"/>
                  </a:lnTo>
                  <a:lnTo>
                    <a:pt x="18288" y="285496"/>
                  </a:lnTo>
                  <a:lnTo>
                    <a:pt x="21971" y="286766"/>
                  </a:lnTo>
                  <a:lnTo>
                    <a:pt x="54864" y="283083"/>
                  </a:lnTo>
                  <a:lnTo>
                    <a:pt x="56134" y="283083"/>
                  </a:lnTo>
                  <a:lnTo>
                    <a:pt x="58547" y="281813"/>
                  </a:lnTo>
                  <a:lnTo>
                    <a:pt x="59817" y="280670"/>
                  </a:lnTo>
                  <a:lnTo>
                    <a:pt x="59817" y="253746"/>
                  </a:lnTo>
                  <a:close/>
                </a:path>
                <a:path w="706754" h="287020">
                  <a:moveTo>
                    <a:pt x="65913" y="146431"/>
                  </a:moveTo>
                  <a:lnTo>
                    <a:pt x="64706" y="123317"/>
                  </a:lnTo>
                  <a:lnTo>
                    <a:pt x="64643" y="120777"/>
                  </a:lnTo>
                  <a:lnTo>
                    <a:pt x="63373" y="117094"/>
                  </a:lnTo>
                  <a:lnTo>
                    <a:pt x="59817" y="117094"/>
                  </a:lnTo>
                  <a:lnTo>
                    <a:pt x="58547" y="115951"/>
                  </a:lnTo>
                  <a:lnTo>
                    <a:pt x="12192" y="118364"/>
                  </a:lnTo>
                  <a:lnTo>
                    <a:pt x="9779" y="118364"/>
                  </a:lnTo>
                  <a:lnTo>
                    <a:pt x="7366" y="120777"/>
                  </a:lnTo>
                  <a:lnTo>
                    <a:pt x="7366" y="123317"/>
                  </a:lnTo>
                  <a:lnTo>
                    <a:pt x="4826" y="125730"/>
                  </a:lnTo>
                  <a:lnTo>
                    <a:pt x="7366" y="150114"/>
                  </a:lnTo>
                  <a:lnTo>
                    <a:pt x="8509" y="151257"/>
                  </a:lnTo>
                  <a:lnTo>
                    <a:pt x="9779" y="153797"/>
                  </a:lnTo>
                  <a:lnTo>
                    <a:pt x="12192" y="154940"/>
                  </a:lnTo>
                  <a:lnTo>
                    <a:pt x="13462" y="154940"/>
                  </a:lnTo>
                  <a:lnTo>
                    <a:pt x="59817" y="153797"/>
                  </a:lnTo>
                  <a:lnTo>
                    <a:pt x="63373" y="151257"/>
                  </a:lnTo>
                  <a:lnTo>
                    <a:pt x="64643" y="151257"/>
                  </a:lnTo>
                  <a:lnTo>
                    <a:pt x="65913" y="148844"/>
                  </a:lnTo>
                  <a:lnTo>
                    <a:pt x="65913" y="146431"/>
                  </a:lnTo>
                  <a:close/>
                </a:path>
                <a:path w="706754" h="287020">
                  <a:moveTo>
                    <a:pt x="78105" y="189103"/>
                  </a:moveTo>
                  <a:lnTo>
                    <a:pt x="75565" y="164719"/>
                  </a:lnTo>
                  <a:lnTo>
                    <a:pt x="75565" y="163576"/>
                  </a:lnTo>
                  <a:lnTo>
                    <a:pt x="74422" y="159893"/>
                  </a:lnTo>
                  <a:lnTo>
                    <a:pt x="70739" y="159893"/>
                  </a:lnTo>
                  <a:lnTo>
                    <a:pt x="69469" y="158623"/>
                  </a:lnTo>
                  <a:lnTo>
                    <a:pt x="14605" y="161036"/>
                  </a:lnTo>
                  <a:lnTo>
                    <a:pt x="12192" y="163576"/>
                  </a:lnTo>
                  <a:lnTo>
                    <a:pt x="9779" y="164719"/>
                  </a:lnTo>
                  <a:lnTo>
                    <a:pt x="8509" y="165989"/>
                  </a:lnTo>
                  <a:lnTo>
                    <a:pt x="8509" y="169672"/>
                  </a:lnTo>
                  <a:lnTo>
                    <a:pt x="9702" y="191516"/>
                  </a:lnTo>
                  <a:lnTo>
                    <a:pt x="9779" y="196469"/>
                  </a:lnTo>
                  <a:lnTo>
                    <a:pt x="12192" y="197739"/>
                  </a:lnTo>
                  <a:lnTo>
                    <a:pt x="13462" y="198882"/>
                  </a:lnTo>
                  <a:lnTo>
                    <a:pt x="17018" y="198882"/>
                  </a:lnTo>
                  <a:lnTo>
                    <a:pt x="70739" y="196469"/>
                  </a:lnTo>
                  <a:lnTo>
                    <a:pt x="74422" y="196469"/>
                  </a:lnTo>
                  <a:lnTo>
                    <a:pt x="75565" y="194056"/>
                  </a:lnTo>
                  <a:lnTo>
                    <a:pt x="78105" y="191516"/>
                  </a:lnTo>
                  <a:lnTo>
                    <a:pt x="78105" y="189103"/>
                  </a:lnTo>
                  <a:close/>
                </a:path>
                <a:path w="706754" h="287020">
                  <a:moveTo>
                    <a:pt x="79248" y="59817"/>
                  </a:moveTo>
                  <a:lnTo>
                    <a:pt x="78105" y="41529"/>
                  </a:lnTo>
                  <a:lnTo>
                    <a:pt x="75565" y="37846"/>
                  </a:lnTo>
                  <a:lnTo>
                    <a:pt x="73152" y="36576"/>
                  </a:lnTo>
                  <a:lnTo>
                    <a:pt x="51181" y="37846"/>
                  </a:lnTo>
                  <a:lnTo>
                    <a:pt x="47625" y="40259"/>
                  </a:lnTo>
                  <a:lnTo>
                    <a:pt x="46355" y="42799"/>
                  </a:lnTo>
                  <a:lnTo>
                    <a:pt x="47625" y="61087"/>
                  </a:lnTo>
                  <a:lnTo>
                    <a:pt x="50038" y="64643"/>
                  </a:lnTo>
                  <a:lnTo>
                    <a:pt x="53721" y="65913"/>
                  </a:lnTo>
                  <a:lnTo>
                    <a:pt x="74422" y="64643"/>
                  </a:lnTo>
                  <a:lnTo>
                    <a:pt x="78105" y="62230"/>
                  </a:lnTo>
                  <a:lnTo>
                    <a:pt x="79248" y="59817"/>
                  </a:lnTo>
                  <a:close/>
                </a:path>
                <a:path w="706754" h="287020">
                  <a:moveTo>
                    <a:pt x="84201" y="102489"/>
                  </a:moveTo>
                  <a:lnTo>
                    <a:pt x="82931" y="78105"/>
                  </a:lnTo>
                  <a:lnTo>
                    <a:pt x="80518" y="73279"/>
                  </a:lnTo>
                  <a:lnTo>
                    <a:pt x="75565" y="70739"/>
                  </a:lnTo>
                  <a:lnTo>
                    <a:pt x="54864" y="73279"/>
                  </a:lnTo>
                  <a:lnTo>
                    <a:pt x="50038" y="74422"/>
                  </a:lnTo>
                  <a:lnTo>
                    <a:pt x="47625" y="79375"/>
                  </a:lnTo>
                  <a:lnTo>
                    <a:pt x="50038" y="103759"/>
                  </a:lnTo>
                  <a:lnTo>
                    <a:pt x="53721" y="108585"/>
                  </a:lnTo>
                  <a:lnTo>
                    <a:pt x="56134" y="110998"/>
                  </a:lnTo>
                  <a:lnTo>
                    <a:pt x="79248" y="108585"/>
                  </a:lnTo>
                  <a:lnTo>
                    <a:pt x="82931" y="107442"/>
                  </a:lnTo>
                  <a:lnTo>
                    <a:pt x="84201" y="102489"/>
                  </a:lnTo>
                  <a:close/>
                </a:path>
                <a:path w="706754" h="287020">
                  <a:moveTo>
                    <a:pt x="103632" y="230632"/>
                  </a:moveTo>
                  <a:lnTo>
                    <a:pt x="102489" y="207391"/>
                  </a:lnTo>
                  <a:lnTo>
                    <a:pt x="101219" y="204978"/>
                  </a:lnTo>
                  <a:lnTo>
                    <a:pt x="97536" y="201295"/>
                  </a:lnTo>
                  <a:lnTo>
                    <a:pt x="96393" y="201295"/>
                  </a:lnTo>
                  <a:lnTo>
                    <a:pt x="17018" y="206248"/>
                  </a:lnTo>
                  <a:lnTo>
                    <a:pt x="14605" y="206248"/>
                  </a:lnTo>
                  <a:lnTo>
                    <a:pt x="12192" y="207391"/>
                  </a:lnTo>
                  <a:lnTo>
                    <a:pt x="12192" y="209931"/>
                  </a:lnTo>
                  <a:lnTo>
                    <a:pt x="9779" y="212344"/>
                  </a:lnTo>
                  <a:lnTo>
                    <a:pt x="12192" y="235458"/>
                  </a:lnTo>
                  <a:lnTo>
                    <a:pt x="13462" y="239141"/>
                  </a:lnTo>
                  <a:lnTo>
                    <a:pt x="14605" y="240411"/>
                  </a:lnTo>
                  <a:lnTo>
                    <a:pt x="17018" y="242824"/>
                  </a:lnTo>
                  <a:lnTo>
                    <a:pt x="18288" y="242824"/>
                  </a:lnTo>
                  <a:lnTo>
                    <a:pt x="97536" y="237998"/>
                  </a:lnTo>
                  <a:lnTo>
                    <a:pt x="98806" y="237998"/>
                  </a:lnTo>
                  <a:lnTo>
                    <a:pt x="102489" y="235458"/>
                  </a:lnTo>
                  <a:lnTo>
                    <a:pt x="102489" y="234315"/>
                  </a:lnTo>
                  <a:lnTo>
                    <a:pt x="103632" y="230632"/>
                  </a:lnTo>
                  <a:close/>
                </a:path>
                <a:path w="706754" h="287020">
                  <a:moveTo>
                    <a:pt x="107315" y="120777"/>
                  </a:moveTo>
                  <a:lnTo>
                    <a:pt x="106172" y="117094"/>
                  </a:lnTo>
                  <a:lnTo>
                    <a:pt x="103632" y="115951"/>
                  </a:lnTo>
                  <a:lnTo>
                    <a:pt x="102489" y="113538"/>
                  </a:lnTo>
                  <a:lnTo>
                    <a:pt x="98806" y="113538"/>
                  </a:lnTo>
                  <a:lnTo>
                    <a:pt x="75565" y="115951"/>
                  </a:lnTo>
                  <a:lnTo>
                    <a:pt x="74422" y="115951"/>
                  </a:lnTo>
                  <a:lnTo>
                    <a:pt x="70739" y="117094"/>
                  </a:lnTo>
                  <a:lnTo>
                    <a:pt x="70739" y="118364"/>
                  </a:lnTo>
                  <a:lnTo>
                    <a:pt x="69469" y="122047"/>
                  </a:lnTo>
                  <a:lnTo>
                    <a:pt x="70739" y="145161"/>
                  </a:lnTo>
                  <a:lnTo>
                    <a:pt x="73152" y="148844"/>
                  </a:lnTo>
                  <a:lnTo>
                    <a:pt x="75565" y="151257"/>
                  </a:lnTo>
                  <a:lnTo>
                    <a:pt x="79248" y="151257"/>
                  </a:lnTo>
                  <a:lnTo>
                    <a:pt x="102489" y="150114"/>
                  </a:lnTo>
                  <a:lnTo>
                    <a:pt x="103632" y="150114"/>
                  </a:lnTo>
                  <a:lnTo>
                    <a:pt x="106172" y="148844"/>
                  </a:lnTo>
                  <a:lnTo>
                    <a:pt x="107315" y="146431"/>
                  </a:lnTo>
                  <a:lnTo>
                    <a:pt x="107315" y="120777"/>
                  </a:lnTo>
                  <a:close/>
                </a:path>
                <a:path w="706754" h="287020">
                  <a:moveTo>
                    <a:pt x="120777" y="57404"/>
                  </a:moveTo>
                  <a:lnTo>
                    <a:pt x="119507" y="40259"/>
                  </a:lnTo>
                  <a:lnTo>
                    <a:pt x="117094" y="36576"/>
                  </a:lnTo>
                  <a:lnTo>
                    <a:pt x="113411" y="34163"/>
                  </a:lnTo>
                  <a:lnTo>
                    <a:pt x="92710" y="36576"/>
                  </a:lnTo>
                  <a:lnTo>
                    <a:pt x="89027" y="37846"/>
                  </a:lnTo>
                  <a:lnTo>
                    <a:pt x="87884" y="41529"/>
                  </a:lnTo>
                  <a:lnTo>
                    <a:pt x="89027" y="59817"/>
                  </a:lnTo>
                  <a:lnTo>
                    <a:pt x="91440" y="62230"/>
                  </a:lnTo>
                  <a:lnTo>
                    <a:pt x="93980" y="64643"/>
                  </a:lnTo>
                  <a:lnTo>
                    <a:pt x="115824" y="62230"/>
                  </a:lnTo>
                  <a:lnTo>
                    <a:pt x="119507" y="61087"/>
                  </a:lnTo>
                  <a:lnTo>
                    <a:pt x="120777" y="57404"/>
                  </a:lnTo>
                  <a:close/>
                </a:path>
                <a:path w="706754" h="287020">
                  <a:moveTo>
                    <a:pt x="124460" y="186690"/>
                  </a:moveTo>
                  <a:lnTo>
                    <a:pt x="122047" y="163576"/>
                  </a:lnTo>
                  <a:lnTo>
                    <a:pt x="120777" y="159893"/>
                  </a:lnTo>
                  <a:lnTo>
                    <a:pt x="117094" y="156210"/>
                  </a:lnTo>
                  <a:lnTo>
                    <a:pt x="115824" y="156210"/>
                  </a:lnTo>
                  <a:lnTo>
                    <a:pt x="91440" y="158623"/>
                  </a:lnTo>
                  <a:lnTo>
                    <a:pt x="89027" y="158623"/>
                  </a:lnTo>
                  <a:lnTo>
                    <a:pt x="87884" y="159893"/>
                  </a:lnTo>
                  <a:lnTo>
                    <a:pt x="86614" y="161036"/>
                  </a:lnTo>
                  <a:lnTo>
                    <a:pt x="86614" y="187960"/>
                  </a:lnTo>
                  <a:lnTo>
                    <a:pt x="87884" y="191516"/>
                  </a:lnTo>
                  <a:lnTo>
                    <a:pt x="89027" y="192786"/>
                  </a:lnTo>
                  <a:lnTo>
                    <a:pt x="91440" y="194056"/>
                  </a:lnTo>
                  <a:lnTo>
                    <a:pt x="93980" y="194056"/>
                  </a:lnTo>
                  <a:lnTo>
                    <a:pt x="117094" y="192786"/>
                  </a:lnTo>
                  <a:lnTo>
                    <a:pt x="119507" y="192786"/>
                  </a:lnTo>
                  <a:lnTo>
                    <a:pt x="122047" y="191516"/>
                  </a:lnTo>
                  <a:lnTo>
                    <a:pt x="122047" y="189103"/>
                  </a:lnTo>
                  <a:lnTo>
                    <a:pt x="124460" y="186690"/>
                  </a:lnTo>
                  <a:close/>
                </a:path>
                <a:path w="706754" h="287020">
                  <a:moveTo>
                    <a:pt x="129286" y="98806"/>
                  </a:moveTo>
                  <a:lnTo>
                    <a:pt x="126873" y="74422"/>
                  </a:lnTo>
                  <a:lnTo>
                    <a:pt x="125603" y="70739"/>
                  </a:lnTo>
                  <a:lnTo>
                    <a:pt x="120777" y="69596"/>
                  </a:lnTo>
                  <a:lnTo>
                    <a:pt x="98806" y="69596"/>
                  </a:lnTo>
                  <a:lnTo>
                    <a:pt x="93980" y="73279"/>
                  </a:lnTo>
                  <a:lnTo>
                    <a:pt x="92710" y="75692"/>
                  </a:lnTo>
                  <a:lnTo>
                    <a:pt x="93980" y="100076"/>
                  </a:lnTo>
                  <a:lnTo>
                    <a:pt x="96393" y="106172"/>
                  </a:lnTo>
                  <a:lnTo>
                    <a:pt x="101219" y="107442"/>
                  </a:lnTo>
                  <a:lnTo>
                    <a:pt x="122047" y="106172"/>
                  </a:lnTo>
                  <a:lnTo>
                    <a:pt x="126873" y="103759"/>
                  </a:lnTo>
                  <a:lnTo>
                    <a:pt x="129286" y="98806"/>
                  </a:lnTo>
                  <a:close/>
                </a:path>
                <a:path w="706754" h="287020">
                  <a:moveTo>
                    <a:pt x="148844" y="204978"/>
                  </a:moveTo>
                  <a:lnTo>
                    <a:pt x="146431" y="202565"/>
                  </a:lnTo>
                  <a:lnTo>
                    <a:pt x="145161" y="198882"/>
                  </a:lnTo>
                  <a:lnTo>
                    <a:pt x="143891" y="198882"/>
                  </a:lnTo>
                  <a:lnTo>
                    <a:pt x="140335" y="197739"/>
                  </a:lnTo>
                  <a:lnTo>
                    <a:pt x="117094" y="198882"/>
                  </a:lnTo>
                  <a:lnTo>
                    <a:pt x="115824" y="201295"/>
                  </a:lnTo>
                  <a:lnTo>
                    <a:pt x="112268" y="202565"/>
                  </a:lnTo>
                  <a:lnTo>
                    <a:pt x="112268" y="204978"/>
                  </a:lnTo>
                  <a:lnTo>
                    <a:pt x="110998" y="206248"/>
                  </a:lnTo>
                  <a:lnTo>
                    <a:pt x="112268" y="230632"/>
                  </a:lnTo>
                  <a:lnTo>
                    <a:pt x="113411" y="231775"/>
                  </a:lnTo>
                  <a:lnTo>
                    <a:pt x="115824" y="235458"/>
                  </a:lnTo>
                  <a:lnTo>
                    <a:pt x="117094" y="235458"/>
                  </a:lnTo>
                  <a:lnTo>
                    <a:pt x="119507" y="237998"/>
                  </a:lnTo>
                  <a:lnTo>
                    <a:pt x="143891" y="235458"/>
                  </a:lnTo>
                  <a:lnTo>
                    <a:pt x="145161" y="234315"/>
                  </a:lnTo>
                  <a:lnTo>
                    <a:pt x="146431" y="234315"/>
                  </a:lnTo>
                  <a:lnTo>
                    <a:pt x="148844" y="230632"/>
                  </a:lnTo>
                  <a:lnTo>
                    <a:pt x="148844" y="204978"/>
                  </a:lnTo>
                  <a:close/>
                </a:path>
                <a:path w="706754" h="287020">
                  <a:moveTo>
                    <a:pt x="153670" y="141605"/>
                  </a:moveTo>
                  <a:lnTo>
                    <a:pt x="152527" y="117094"/>
                  </a:lnTo>
                  <a:lnTo>
                    <a:pt x="149987" y="115951"/>
                  </a:lnTo>
                  <a:lnTo>
                    <a:pt x="149987" y="112268"/>
                  </a:lnTo>
                  <a:lnTo>
                    <a:pt x="146431" y="112268"/>
                  </a:lnTo>
                  <a:lnTo>
                    <a:pt x="145161" y="110998"/>
                  </a:lnTo>
                  <a:lnTo>
                    <a:pt x="120777" y="112268"/>
                  </a:lnTo>
                  <a:lnTo>
                    <a:pt x="119507" y="113538"/>
                  </a:lnTo>
                  <a:lnTo>
                    <a:pt x="117094" y="113538"/>
                  </a:lnTo>
                  <a:lnTo>
                    <a:pt x="115824" y="117094"/>
                  </a:lnTo>
                  <a:lnTo>
                    <a:pt x="115824" y="118364"/>
                  </a:lnTo>
                  <a:lnTo>
                    <a:pt x="116967" y="141605"/>
                  </a:lnTo>
                  <a:lnTo>
                    <a:pt x="117094" y="145161"/>
                  </a:lnTo>
                  <a:lnTo>
                    <a:pt x="119507" y="148844"/>
                  </a:lnTo>
                  <a:lnTo>
                    <a:pt x="120777" y="148844"/>
                  </a:lnTo>
                  <a:lnTo>
                    <a:pt x="124460" y="150114"/>
                  </a:lnTo>
                  <a:lnTo>
                    <a:pt x="146431" y="148844"/>
                  </a:lnTo>
                  <a:lnTo>
                    <a:pt x="148844" y="146431"/>
                  </a:lnTo>
                  <a:lnTo>
                    <a:pt x="152527" y="145161"/>
                  </a:lnTo>
                  <a:lnTo>
                    <a:pt x="152527" y="144018"/>
                  </a:lnTo>
                  <a:lnTo>
                    <a:pt x="153670" y="141605"/>
                  </a:lnTo>
                  <a:close/>
                </a:path>
                <a:path w="706754" h="287020">
                  <a:moveTo>
                    <a:pt x="159766" y="36576"/>
                  </a:moveTo>
                  <a:lnTo>
                    <a:pt x="158623" y="33020"/>
                  </a:lnTo>
                  <a:lnTo>
                    <a:pt x="153670" y="31750"/>
                  </a:lnTo>
                  <a:lnTo>
                    <a:pt x="131699" y="33020"/>
                  </a:lnTo>
                  <a:lnTo>
                    <a:pt x="129286" y="34163"/>
                  </a:lnTo>
                  <a:lnTo>
                    <a:pt x="129286" y="56134"/>
                  </a:lnTo>
                  <a:lnTo>
                    <a:pt x="130556" y="61087"/>
                  </a:lnTo>
                  <a:lnTo>
                    <a:pt x="154940" y="61087"/>
                  </a:lnTo>
                  <a:lnTo>
                    <a:pt x="158623" y="59817"/>
                  </a:lnTo>
                  <a:lnTo>
                    <a:pt x="159766" y="54991"/>
                  </a:lnTo>
                  <a:lnTo>
                    <a:pt x="159766" y="36576"/>
                  </a:lnTo>
                  <a:close/>
                </a:path>
                <a:path w="706754" h="287020">
                  <a:moveTo>
                    <a:pt x="168402" y="184277"/>
                  </a:moveTo>
                  <a:lnTo>
                    <a:pt x="167182" y="161036"/>
                  </a:lnTo>
                  <a:lnTo>
                    <a:pt x="167132" y="156210"/>
                  </a:lnTo>
                  <a:lnTo>
                    <a:pt x="164719" y="154940"/>
                  </a:lnTo>
                  <a:lnTo>
                    <a:pt x="162306" y="153797"/>
                  </a:lnTo>
                  <a:lnTo>
                    <a:pt x="159766" y="153797"/>
                  </a:lnTo>
                  <a:lnTo>
                    <a:pt x="136652" y="154940"/>
                  </a:lnTo>
                  <a:lnTo>
                    <a:pt x="134239" y="154940"/>
                  </a:lnTo>
                  <a:lnTo>
                    <a:pt x="131699" y="156210"/>
                  </a:lnTo>
                  <a:lnTo>
                    <a:pt x="130556" y="159893"/>
                  </a:lnTo>
                  <a:lnTo>
                    <a:pt x="130556" y="161036"/>
                  </a:lnTo>
                  <a:lnTo>
                    <a:pt x="131584" y="184277"/>
                  </a:lnTo>
                  <a:lnTo>
                    <a:pt x="131699" y="187960"/>
                  </a:lnTo>
                  <a:lnTo>
                    <a:pt x="134239" y="191516"/>
                  </a:lnTo>
                  <a:lnTo>
                    <a:pt x="135382" y="191516"/>
                  </a:lnTo>
                  <a:lnTo>
                    <a:pt x="139065" y="192786"/>
                  </a:lnTo>
                  <a:lnTo>
                    <a:pt x="162306" y="191516"/>
                  </a:lnTo>
                  <a:lnTo>
                    <a:pt x="164719" y="189103"/>
                  </a:lnTo>
                  <a:lnTo>
                    <a:pt x="167132" y="187960"/>
                  </a:lnTo>
                  <a:lnTo>
                    <a:pt x="168402" y="186690"/>
                  </a:lnTo>
                  <a:lnTo>
                    <a:pt x="168402" y="184277"/>
                  </a:lnTo>
                  <a:close/>
                </a:path>
                <a:path w="706754" h="287020">
                  <a:moveTo>
                    <a:pt x="171958" y="73279"/>
                  </a:moveTo>
                  <a:lnTo>
                    <a:pt x="168402" y="67183"/>
                  </a:lnTo>
                  <a:lnTo>
                    <a:pt x="164719" y="65913"/>
                  </a:lnTo>
                  <a:lnTo>
                    <a:pt x="141478" y="67183"/>
                  </a:lnTo>
                  <a:lnTo>
                    <a:pt x="139065" y="69596"/>
                  </a:lnTo>
                  <a:lnTo>
                    <a:pt x="136652" y="74422"/>
                  </a:lnTo>
                  <a:lnTo>
                    <a:pt x="139065" y="98806"/>
                  </a:lnTo>
                  <a:lnTo>
                    <a:pt x="140335" y="102489"/>
                  </a:lnTo>
                  <a:lnTo>
                    <a:pt x="145161" y="103759"/>
                  </a:lnTo>
                  <a:lnTo>
                    <a:pt x="167132" y="103759"/>
                  </a:lnTo>
                  <a:lnTo>
                    <a:pt x="171958" y="100076"/>
                  </a:lnTo>
                  <a:lnTo>
                    <a:pt x="171958" y="73279"/>
                  </a:lnTo>
                  <a:close/>
                </a:path>
                <a:path w="706754" h="287020">
                  <a:moveTo>
                    <a:pt x="195199" y="225679"/>
                  </a:moveTo>
                  <a:lnTo>
                    <a:pt x="192786" y="201295"/>
                  </a:lnTo>
                  <a:lnTo>
                    <a:pt x="191516" y="198882"/>
                  </a:lnTo>
                  <a:lnTo>
                    <a:pt x="190246" y="197739"/>
                  </a:lnTo>
                  <a:lnTo>
                    <a:pt x="187833" y="196469"/>
                  </a:lnTo>
                  <a:lnTo>
                    <a:pt x="186690" y="196469"/>
                  </a:lnTo>
                  <a:lnTo>
                    <a:pt x="162306" y="197739"/>
                  </a:lnTo>
                  <a:lnTo>
                    <a:pt x="159766" y="197739"/>
                  </a:lnTo>
                  <a:lnTo>
                    <a:pt x="158623" y="198882"/>
                  </a:lnTo>
                  <a:lnTo>
                    <a:pt x="157353" y="201295"/>
                  </a:lnTo>
                  <a:lnTo>
                    <a:pt x="157353" y="204978"/>
                  </a:lnTo>
                  <a:lnTo>
                    <a:pt x="158546" y="225679"/>
                  </a:lnTo>
                  <a:lnTo>
                    <a:pt x="158623" y="230632"/>
                  </a:lnTo>
                  <a:lnTo>
                    <a:pt x="162306" y="234315"/>
                  </a:lnTo>
                  <a:lnTo>
                    <a:pt x="164719" y="234315"/>
                  </a:lnTo>
                  <a:lnTo>
                    <a:pt x="187833" y="231775"/>
                  </a:lnTo>
                  <a:lnTo>
                    <a:pt x="190246" y="231775"/>
                  </a:lnTo>
                  <a:lnTo>
                    <a:pt x="192786" y="230632"/>
                  </a:lnTo>
                  <a:lnTo>
                    <a:pt x="192786" y="229362"/>
                  </a:lnTo>
                  <a:lnTo>
                    <a:pt x="195199" y="225679"/>
                  </a:lnTo>
                  <a:close/>
                </a:path>
                <a:path w="706754" h="287020">
                  <a:moveTo>
                    <a:pt x="197612" y="139065"/>
                  </a:moveTo>
                  <a:lnTo>
                    <a:pt x="196342" y="113538"/>
                  </a:lnTo>
                  <a:lnTo>
                    <a:pt x="196342" y="112268"/>
                  </a:lnTo>
                  <a:lnTo>
                    <a:pt x="195199" y="110998"/>
                  </a:lnTo>
                  <a:lnTo>
                    <a:pt x="191516" y="108585"/>
                  </a:lnTo>
                  <a:lnTo>
                    <a:pt x="190246" y="108585"/>
                  </a:lnTo>
                  <a:lnTo>
                    <a:pt x="167132" y="110998"/>
                  </a:lnTo>
                  <a:lnTo>
                    <a:pt x="163449" y="110998"/>
                  </a:lnTo>
                  <a:lnTo>
                    <a:pt x="162306" y="112268"/>
                  </a:lnTo>
                  <a:lnTo>
                    <a:pt x="159766" y="113538"/>
                  </a:lnTo>
                  <a:lnTo>
                    <a:pt x="159766" y="117094"/>
                  </a:lnTo>
                  <a:lnTo>
                    <a:pt x="162306" y="140335"/>
                  </a:lnTo>
                  <a:lnTo>
                    <a:pt x="162306" y="144018"/>
                  </a:lnTo>
                  <a:lnTo>
                    <a:pt x="164719" y="146431"/>
                  </a:lnTo>
                  <a:lnTo>
                    <a:pt x="168402" y="146431"/>
                  </a:lnTo>
                  <a:lnTo>
                    <a:pt x="191516" y="145161"/>
                  </a:lnTo>
                  <a:lnTo>
                    <a:pt x="195199" y="145161"/>
                  </a:lnTo>
                  <a:lnTo>
                    <a:pt x="196342" y="144018"/>
                  </a:lnTo>
                  <a:lnTo>
                    <a:pt x="197612" y="141605"/>
                  </a:lnTo>
                  <a:lnTo>
                    <a:pt x="197612" y="139065"/>
                  </a:lnTo>
                  <a:close/>
                </a:path>
                <a:path w="706754" h="287020">
                  <a:moveTo>
                    <a:pt x="201295" y="52451"/>
                  </a:moveTo>
                  <a:lnTo>
                    <a:pt x="200025" y="34163"/>
                  </a:lnTo>
                  <a:lnTo>
                    <a:pt x="195199" y="29337"/>
                  </a:lnTo>
                  <a:lnTo>
                    <a:pt x="173228" y="31750"/>
                  </a:lnTo>
                  <a:lnTo>
                    <a:pt x="169545" y="33020"/>
                  </a:lnTo>
                  <a:lnTo>
                    <a:pt x="168402" y="36576"/>
                  </a:lnTo>
                  <a:lnTo>
                    <a:pt x="169545" y="54991"/>
                  </a:lnTo>
                  <a:lnTo>
                    <a:pt x="171958" y="57404"/>
                  </a:lnTo>
                  <a:lnTo>
                    <a:pt x="174498" y="59817"/>
                  </a:lnTo>
                  <a:lnTo>
                    <a:pt x="196342" y="57404"/>
                  </a:lnTo>
                  <a:lnTo>
                    <a:pt x="200025" y="56134"/>
                  </a:lnTo>
                  <a:lnTo>
                    <a:pt x="201295" y="52451"/>
                  </a:lnTo>
                  <a:close/>
                </a:path>
                <a:path w="706754" h="287020">
                  <a:moveTo>
                    <a:pt x="212217" y="181864"/>
                  </a:moveTo>
                  <a:lnTo>
                    <a:pt x="211074" y="156210"/>
                  </a:lnTo>
                  <a:lnTo>
                    <a:pt x="211074" y="154940"/>
                  </a:lnTo>
                  <a:lnTo>
                    <a:pt x="209804" y="153797"/>
                  </a:lnTo>
                  <a:lnTo>
                    <a:pt x="207391" y="151257"/>
                  </a:lnTo>
                  <a:lnTo>
                    <a:pt x="181737" y="151257"/>
                  </a:lnTo>
                  <a:lnTo>
                    <a:pt x="178054" y="153797"/>
                  </a:lnTo>
                  <a:lnTo>
                    <a:pt x="176911" y="154940"/>
                  </a:lnTo>
                  <a:lnTo>
                    <a:pt x="174498" y="156210"/>
                  </a:lnTo>
                  <a:lnTo>
                    <a:pt x="174498" y="159893"/>
                  </a:lnTo>
                  <a:lnTo>
                    <a:pt x="176784" y="181864"/>
                  </a:lnTo>
                  <a:lnTo>
                    <a:pt x="176911" y="186690"/>
                  </a:lnTo>
                  <a:lnTo>
                    <a:pt x="178054" y="187960"/>
                  </a:lnTo>
                  <a:lnTo>
                    <a:pt x="181737" y="189103"/>
                  </a:lnTo>
                  <a:lnTo>
                    <a:pt x="183007" y="189103"/>
                  </a:lnTo>
                  <a:lnTo>
                    <a:pt x="206121" y="187960"/>
                  </a:lnTo>
                  <a:lnTo>
                    <a:pt x="209804" y="187960"/>
                  </a:lnTo>
                  <a:lnTo>
                    <a:pt x="211074" y="186690"/>
                  </a:lnTo>
                  <a:lnTo>
                    <a:pt x="212217" y="184277"/>
                  </a:lnTo>
                  <a:lnTo>
                    <a:pt x="212217" y="181864"/>
                  </a:lnTo>
                  <a:close/>
                </a:path>
                <a:path w="706754" h="287020">
                  <a:moveTo>
                    <a:pt x="215900" y="93980"/>
                  </a:moveTo>
                  <a:lnTo>
                    <a:pt x="214757" y="69596"/>
                  </a:lnTo>
                  <a:lnTo>
                    <a:pt x="212217" y="65913"/>
                  </a:lnTo>
                  <a:lnTo>
                    <a:pt x="207391" y="64643"/>
                  </a:lnTo>
                  <a:lnTo>
                    <a:pt x="186690" y="64643"/>
                  </a:lnTo>
                  <a:lnTo>
                    <a:pt x="183007" y="67183"/>
                  </a:lnTo>
                  <a:lnTo>
                    <a:pt x="181737" y="70739"/>
                  </a:lnTo>
                  <a:lnTo>
                    <a:pt x="183007" y="95250"/>
                  </a:lnTo>
                  <a:lnTo>
                    <a:pt x="185420" y="100076"/>
                  </a:lnTo>
                  <a:lnTo>
                    <a:pt x="190246" y="102489"/>
                  </a:lnTo>
                  <a:lnTo>
                    <a:pt x="211074" y="100076"/>
                  </a:lnTo>
                  <a:lnTo>
                    <a:pt x="214757" y="98806"/>
                  </a:lnTo>
                  <a:lnTo>
                    <a:pt x="215900" y="93980"/>
                  </a:lnTo>
                  <a:close/>
                </a:path>
                <a:path w="706754" h="287020">
                  <a:moveTo>
                    <a:pt x="239141" y="222123"/>
                  </a:moveTo>
                  <a:lnTo>
                    <a:pt x="237871" y="198882"/>
                  </a:lnTo>
                  <a:lnTo>
                    <a:pt x="237871" y="196469"/>
                  </a:lnTo>
                  <a:lnTo>
                    <a:pt x="235458" y="194056"/>
                  </a:lnTo>
                  <a:lnTo>
                    <a:pt x="233045" y="192786"/>
                  </a:lnTo>
                  <a:lnTo>
                    <a:pt x="230505" y="192786"/>
                  </a:lnTo>
                  <a:lnTo>
                    <a:pt x="207391" y="194056"/>
                  </a:lnTo>
                  <a:lnTo>
                    <a:pt x="204978" y="194056"/>
                  </a:lnTo>
                  <a:lnTo>
                    <a:pt x="202565" y="196469"/>
                  </a:lnTo>
                  <a:lnTo>
                    <a:pt x="201295" y="198882"/>
                  </a:lnTo>
                  <a:lnTo>
                    <a:pt x="201295" y="201295"/>
                  </a:lnTo>
                  <a:lnTo>
                    <a:pt x="202565" y="225679"/>
                  </a:lnTo>
                  <a:lnTo>
                    <a:pt x="202565" y="226949"/>
                  </a:lnTo>
                  <a:lnTo>
                    <a:pt x="204978" y="229362"/>
                  </a:lnTo>
                  <a:lnTo>
                    <a:pt x="206121" y="230632"/>
                  </a:lnTo>
                  <a:lnTo>
                    <a:pt x="233045" y="230632"/>
                  </a:lnTo>
                  <a:lnTo>
                    <a:pt x="235458" y="229362"/>
                  </a:lnTo>
                  <a:lnTo>
                    <a:pt x="239141" y="225679"/>
                  </a:lnTo>
                  <a:lnTo>
                    <a:pt x="239141" y="222123"/>
                  </a:lnTo>
                  <a:close/>
                </a:path>
                <a:path w="706754" h="287020">
                  <a:moveTo>
                    <a:pt x="240284" y="31750"/>
                  </a:moveTo>
                  <a:lnTo>
                    <a:pt x="239141" y="28067"/>
                  </a:lnTo>
                  <a:lnTo>
                    <a:pt x="235458" y="26924"/>
                  </a:lnTo>
                  <a:lnTo>
                    <a:pt x="214757" y="28067"/>
                  </a:lnTo>
                  <a:lnTo>
                    <a:pt x="211074" y="29337"/>
                  </a:lnTo>
                  <a:lnTo>
                    <a:pt x="209804" y="33020"/>
                  </a:lnTo>
                  <a:lnTo>
                    <a:pt x="209804" y="52451"/>
                  </a:lnTo>
                  <a:lnTo>
                    <a:pt x="212217" y="56134"/>
                  </a:lnTo>
                  <a:lnTo>
                    <a:pt x="237871" y="56134"/>
                  </a:lnTo>
                  <a:lnTo>
                    <a:pt x="240284" y="54991"/>
                  </a:lnTo>
                  <a:lnTo>
                    <a:pt x="240284" y="31750"/>
                  </a:lnTo>
                  <a:close/>
                </a:path>
                <a:path w="706754" h="287020">
                  <a:moveTo>
                    <a:pt x="242824" y="135509"/>
                  </a:moveTo>
                  <a:lnTo>
                    <a:pt x="240284" y="112268"/>
                  </a:lnTo>
                  <a:lnTo>
                    <a:pt x="240284" y="108585"/>
                  </a:lnTo>
                  <a:lnTo>
                    <a:pt x="237871" y="106172"/>
                  </a:lnTo>
                  <a:lnTo>
                    <a:pt x="234188" y="106172"/>
                  </a:lnTo>
                  <a:lnTo>
                    <a:pt x="211074" y="107442"/>
                  </a:lnTo>
                  <a:lnTo>
                    <a:pt x="207391" y="107442"/>
                  </a:lnTo>
                  <a:lnTo>
                    <a:pt x="206121" y="108585"/>
                  </a:lnTo>
                  <a:lnTo>
                    <a:pt x="204978" y="112268"/>
                  </a:lnTo>
                  <a:lnTo>
                    <a:pt x="204978" y="113538"/>
                  </a:lnTo>
                  <a:lnTo>
                    <a:pt x="206121" y="139065"/>
                  </a:lnTo>
                  <a:lnTo>
                    <a:pt x="207391" y="140335"/>
                  </a:lnTo>
                  <a:lnTo>
                    <a:pt x="207391" y="141605"/>
                  </a:lnTo>
                  <a:lnTo>
                    <a:pt x="211074" y="144018"/>
                  </a:lnTo>
                  <a:lnTo>
                    <a:pt x="235458" y="144018"/>
                  </a:lnTo>
                  <a:lnTo>
                    <a:pt x="239141" y="141605"/>
                  </a:lnTo>
                  <a:lnTo>
                    <a:pt x="240284" y="140335"/>
                  </a:lnTo>
                  <a:lnTo>
                    <a:pt x="242824" y="139065"/>
                  </a:lnTo>
                  <a:lnTo>
                    <a:pt x="242824" y="135509"/>
                  </a:lnTo>
                  <a:close/>
                </a:path>
                <a:path w="706754" h="287020">
                  <a:moveTo>
                    <a:pt x="257429" y="178181"/>
                  </a:moveTo>
                  <a:lnTo>
                    <a:pt x="256222" y="156210"/>
                  </a:lnTo>
                  <a:lnTo>
                    <a:pt x="256159" y="151257"/>
                  </a:lnTo>
                  <a:lnTo>
                    <a:pt x="253746" y="150114"/>
                  </a:lnTo>
                  <a:lnTo>
                    <a:pt x="252476" y="148844"/>
                  </a:lnTo>
                  <a:lnTo>
                    <a:pt x="248920" y="148844"/>
                  </a:lnTo>
                  <a:lnTo>
                    <a:pt x="225679" y="150114"/>
                  </a:lnTo>
                  <a:lnTo>
                    <a:pt x="224409" y="150114"/>
                  </a:lnTo>
                  <a:lnTo>
                    <a:pt x="220853" y="151257"/>
                  </a:lnTo>
                  <a:lnTo>
                    <a:pt x="220853" y="154940"/>
                  </a:lnTo>
                  <a:lnTo>
                    <a:pt x="219583" y="156210"/>
                  </a:lnTo>
                  <a:lnTo>
                    <a:pt x="220853" y="181864"/>
                  </a:lnTo>
                  <a:lnTo>
                    <a:pt x="223266" y="183007"/>
                  </a:lnTo>
                  <a:lnTo>
                    <a:pt x="224409" y="184277"/>
                  </a:lnTo>
                  <a:lnTo>
                    <a:pt x="225679" y="186690"/>
                  </a:lnTo>
                  <a:lnTo>
                    <a:pt x="252476" y="186690"/>
                  </a:lnTo>
                  <a:lnTo>
                    <a:pt x="253746" y="184277"/>
                  </a:lnTo>
                  <a:lnTo>
                    <a:pt x="256159" y="183007"/>
                  </a:lnTo>
                  <a:lnTo>
                    <a:pt x="257429" y="181864"/>
                  </a:lnTo>
                  <a:lnTo>
                    <a:pt x="257429" y="178181"/>
                  </a:lnTo>
                  <a:close/>
                </a:path>
                <a:path w="706754" h="287020">
                  <a:moveTo>
                    <a:pt x="261112" y="92710"/>
                  </a:moveTo>
                  <a:lnTo>
                    <a:pt x="258572" y="67183"/>
                  </a:lnTo>
                  <a:lnTo>
                    <a:pt x="257429" y="62230"/>
                  </a:lnTo>
                  <a:lnTo>
                    <a:pt x="252476" y="61087"/>
                  </a:lnTo>
                  <a:lnTo>
                    <a:pt x="230505" y="62230"/>
                  </a:lnTo>
                  <a:lnTo>
                    <a:pt x="225679" y="64643"/>
                  </a:lnTo>
                  <a:lnTo>
                    <a:pt x="224409" y="69596"/>
                  </a:lnTo>
                  <a:lnTo>
                    <a:pt x="225679" y="93980"/>
                  </a:lnTo>
                  <a:lnTo>
                    <a:pt x="229362" y="97663"/>
                  </a:lnTo>
                  <a:lnTo>
                    <a:pt x="233045" y="98806"/>
                  </a:lnTo>
                  <a:lnTo>
                    <a:pt x="256159" y="98806"/>
                  </a:lnTo>
                  <a:lnTo>
                    <a:pt x="258572" y="95250"/>
                  </a:lnTo>
                  <a:lnTo>
                    <a:pt x="261112" y="92710"/>
                  </a:lnTo>
                  <a:close/>
                </a:path>
                <a:path w="706754" h="287020">
                  <a:moveTo>
                    <a:pt x="281813" y="29337"/>
                  </a:moveTo>
                  <a:lnTo>
                    <a:pt x="278130" y="26924"/>
                  </a:lnTo>
                  <a:lnTo>
                    <a:pt x="275717" y="24384"/>
                  </a:lnTo>
                  <a:lnTo>
                    <a:pt x="253746" y="26924"/>
                  </a:lnTo>
                  <a:lnTo>
                    <a:pt x="251333" y="28067"/>
                  </a:lnTo>
                  <a:lnTo>
                    <a:pt x="251333" y="50038"/>
                  </a:lnTo>
                  <a:lnTo>
                    <a:pt x="252476" y="52451"/>
                  </a:lnTo>
                  <a:lnTo>
                    <a:pt x="256159" y="54991"/>
                  </a:lnTo>
                  <a:lnTo>
                    <a:pt x="276987" y="52451"/>
                  </a:lnTo>
                  <a:lnTo>
                    <a:pt x="280543" y="51308"/>
                  </a:lnTo>
                  <a:lnTo>
                    <a:pt x="281813" y="47625"/>
                  </a:lnTo>
                  <a:lnTo>
                    <a:pt x="281813" y="29337"/>
                  </a:lnTo>
                  <a:close/>
                </a:path>
                <a:path w="706754" h="287020">
                  <a:moveTo>
                    <a:pt x="284226" y="220853"/>
                  </a:moveTo>
                  <a:lnTo>
                    <a:pt x="281813" y="196469"/>
                  </a:lnTo>
                  <a:lnTo>
                    <a:pt x="281813" y="194056"/>
                  </a:lnTo>
                  <a:lnTo>
                    <a:pt x="280543" y="192786"/>
                  </a:lnTo>
                  <a:lnTo>
                    <a:pt x="278130" y="191516"/>
                  </a:lnTo>
                  <a:lnTo>
                    <a:pt x="252476" y="191516"/>
                  </a:lnTo>
                  <a:lnTo>
                    <a:pt x="248920" y="192786"/>
                  </a:lnTo>
                  <a:lnTo>
                    <a:pt x="245237" y="196469"/>
                  </a:lnTo>
                  <a:lnTo>
                    <a:pt x="245237" y="198882"/>
                  </a:lnTo>
                  <a:lnTo>
                    <a:pt x="247650" y="222123"/>
                  </a:lnTo>
                  <a:lnTo>
                    <a:pt x="247650" y="225679"/>
                  </a:lnTo>
                  <a:lnTo>
                    <a:pt x="248920" y="226949"/>
                  </a:lnTo>
                  <a:lnTo>
                    <a:pt x="252476" y="229362"/>
                  </a:lnTo>
                  <a:lnTo>
                    <a:pt x="253746" y="229362"/>
                  </a:lnTo>
                  <a:lnTo>
                    <a:pt x="276987" y="226949"/>
                  </a:lnTo>
                  <a:lnTo>
                    <a:pt x="280543" y="226949"/>
                  </a:lnTo>
                  <a:lnTo>
                    <a:pt x="281813" y="225679"/>
                  </a:lnTo>
                  <a:lnTo>
                    <a:pt x="284226" y="222123"/>
                  </a:lnTo>
                  <a:lnTo>
                    <a:pt x="284226" y="220853"/>
                  </a:lnTo>
                  <a:close/>
                </a:path>
                <a:path w="706754" h="287020">
                  <a:moveTo>
                    <a:pt x="286639" y="108585"/>
                  </a:moveTo>
                  <a:lnTo>
                    <a:pt x="281813" y="103759"/>
                  </a:lnTo>
                  <a:lnTo>
                    <a:pt x="256159" y="103759"/>
                  </a:lnTo>
                  <a:lnTo>
                    <a:pt x="251333" y="108585"/>
                  </a:lnTo>
                  <a:lnTo>
                    <a:pt x="251333" y="135509"/>
                  </a:lnTo>
                  <a:lnTo>
                    <a:pt x="252476" y="139065"/>
                  </a:lnTo>
                  <a:lnTo>
                    <a:pt x="253746" y="140335"/>
                  </a:lnTo>
                  <a:lnTo>
                    <a:pt x="256159" y="141605"/>
                  </a:lnTo>
                  <a:lnTo>
                    <a:pt x="258572" y="141605"/>
                  </a:lnTo>
                  <a:lnTo>
                    <a:pt x="281813" y="140335"/>
                  </a:lnTo>
                  <a:lnTo>
                    <a:pt x="284226" y="140335"/>
                  </a:lnTo>
                  <a:lnTo>
                    <a:pt x="285496" y="139065"/>
                  </a:lnTo>
                  <a:lnTo>
                    <a:pt x="286639" y="135509"/>
                  </a:lnTo>
                  <a:lnTo>
                    <a:pt x="286639" y="108585"/>
                  </a:lnTo>
                  <a:close/>
                </a:path>
                <a:path w="706754" h="287020">
                  <a:moveTo>
                    <a:pt x="303784" y="176911"/>
                  </a:moveTo>
                  <a:lnTo>
                    <a:pt x="301371" y="151257"/>
                  </a:lnTo>
                  <a:lnTo>
                    <a:pt x="300101" y="150114"/>
                  </a:lnTo>
                  <a:lnTo>
                    <a:pt x="298831" y="146431"/>
                  </a:lnTo>
                  <a:lnTo>
                    <a:pt x="296418" y="146431"/>
                  </a:lnTo>
                  <a:lnTo>
                    <a:pt x="295275" y="145161"/>
                  </a:lnTo>
                  <a:lnTo>
                    <a:pt x="270764" y="146431"/>
                  </a:lnTo>
                  <a:lnTo>
                    <a:pt x="268351" y="148844"/>
                  </a:lnTo>
                  <a:lnTo>
                    <a:pt x="267208" y="150114"/>
                  </a:lnTo>
                  <a:lnTo>
                    <a:pt x="265938" y="151257"/>
                  </a:lnTo>
                  <a:lnTo>
                    <a:pt x="265938" y="153797"/>
                  </a:lnTo>
                  <a:lnTo>
                    <a:pt x="267131" y="176911"/>
                  </a:lnTo>
                  <a:lnTo>
                    <a:pt x="267208" y="181864"/>
                  </a:lnTo>
                  <a:lnTo>
                    <a:pt x="268351" y="183007"/>
                  </a:lnTo>
                  <a:lnTo>
                    <a:pt x="270764" y="184277"/>
                  </a:lnTo>
                  <a:lnTo>
                    <a:pt x="273304" y="184277"/>
                  </a:lnTo>
                  <a:lnTo>
                    <a:pt x="296418" y="183007"/>
                  </a:lnTo>
                  <a:lnTo>
                    <a:pt x="298831" y="183007"/>
                  </a:lnTo>
                  <a:lnTo>
                    <a:pt x="301371" y="181864"/>
                  </a:lnTo>
                  <a:lnTo>
                    <a:pt x="301371" y="178181"/>
                  </a:lnTo>
                  <a:lnTo>
                    <a:pt x="303784" y="176911"/>
                  </a:lnTo>
                  <a:close/>
                </a:path>
                <a:path w="706754" h="287020">
                  <a:moveTo>
                    <a:pt x="304927" y="89154"/>
                  </a:moveTo>
                  <a:lnTo>
                    <a:pt x="303784" y="64643"/>
                  </a:lnTo>
                  <a:lnTo>
                    <a:pt x="301371" y="59817"/>
                  </a:lnTo>
                  <a:lnTo>
                    <a:pt x="296418" y="57404"/>
                  </a:lnTo>
                  <a:lnTo>
                    <a:pt x="275717" y="59817"/>
                  </a:lnTo>
                  <a:lnTo>
                    <a:pt x="270764" y="61087"/>
                  </a:lnTo>
                  <a:lnTo>
                    <a:pt x="268351" y="65913"/>
                  </a:lnTo>
                  <a:lnTo>
                    <a:pt x="270764" y="90297"/>
                  </a:lnTo>
                  <a:lnTo>
                    <a:pt x="272034" y="95250"/>
                  </a:lnTo>
                  <a:lnTo>
                    <a:pt x="276987" y="97663"/>
                  </a:lnTo>
                  <a:lnTo>
                    <a:pt x="298831" y="95250"/>
                  </a:lnTo>
                  <a:lnTo>
                    <a:pt x="303784" y="93980"/>
                  </a:lnTo>
                  <a:lnTo>
                    <a:pt x="304927" y="89154"/>
                  </a:lnTo>
                  <a:close/>
                </a:path>
                <a:path w="706754" h="287020">
                  <a:moveTo>
                    <a:pt x="323342" y="46355"/>
                  </a:moveTo>
                  <a:lnTo>
                    <a:pt x="322072" y="28067"/>
                  </a:lnTo>
                  <a:lnTo>
                    <a:pt x="319659" y="23241"/>
                  </a:lnTo>
                  <a:lnTo>
                    <a:pt x="295275" y="23241"/>
                  </a:lnTo>
                  <a:lnTo>
                    <a:pt x="291592" y="24384"/>
                  </a:lnTo>
                  <a:lnTo>
                    <a:pt x="290322" y="29337"/>
                  </a:lnTo>
                  <a:lnTo>
                    <a:pt x="291592" y="47625"/>
                  </a:lnTo>
                  <a:lnTo>
                    <a:pt x="294005" y="51308"/>
                  </a:lnTo>
                  <a:lnTo>
                    <a:pt x="296418" y="52451"/>
                  </a:lnTo>
                  <a:lnTo>
                    <a:pt x="318389" y="51308"/>
                  </a:lnTo>
                  <a:lnTo>
                    <a:pt x="322072" y="50038"/>
                  </a:lnTo>
                  <a:lnTo>
                    <a:pt x="323342" y="46355"/>
                  </a:lnTo>
                  <a:close/>
                </a:path>
                <a:path w="706754" h="287020">
                  <a:moveTo>
                    <a:pt x="332994" y="130556"/>
                  </a:moveTo>
                  <a:lnTo>
                    <a:pt x="331851" y="107442"/>
                  </a:lnTo>
                  <a:lnTo>
                    <a:pt x="329438" y="103759"/>
                  </a:lnTo>
                  <a:lnTo>
                    <a:pt x="329438" y="102489"/>
                  </a:lnTo>
                  <a:lnTo>
                    <a:pt x="326898" y="100076"/>
                  </a:lnTo>
                  <a:lnTo>
                    <a:pt x="324485" y="100076"/>
                  </a:lnTo>
                  <a:lnTo>
                    <a:pt x="300101" y="102489"/>
                  </a:lnTo>
                  <a:lnTo>
                    <a:pt x="298831" y="102489"/>
                  </a:lnTo>
                  <a:lnTo>
                    <a:pt x="296418" y="103759"/>
                  </a:lnTo>
                  <a:lnTo>
                    <a:pt x="295275" y="106172"/>
                  </a:lnTo>
                  <a:lnTo>
                    <a:pt x="295275" y="108585"/>
                  </a:lnTo>
                  <a:lnTo>
                    <a:pt x="296303" y="130556"/>
                  </a:lnTo>
                  <a:lnTo>
                    <a:pt x="296418" y="135509"/>
                  </a:lnTo>
                  <a:lnTo>
                    <a:pt x="298831" y="136652"/>
                  </a:lnTo>
                  <a:lnTo>
                    <a:pt x="300101" y="139065"/>
                  </a:lnTo>
                  <a:lnTo>
                    <a:pt x="303784" y="139065"/>
                  </a:lnTo>
                  <a:lnTo>
                    <a:pt x="326898" y="136652"/>
                  </a:lnTo>
                  <a:lnTo>
                    <a:pt x="329438" y="136652"/>
                  </a:lnTo>
                  <a:lnTo>
                    <a:pt x="331851" y="135509"/>
                  </a:lnTo>
                  <a:lnTo>
                    <a:pt x="332994" y="132969"/>
                  </a:lnTo>
                  <a:lnTo>
                    <a:pt x="332994" y="130556"/>
                  </a:lnTo>
                  <a:close/>
                </a:path>
                <a:path w="706754" h="287020">
                  <a:moveTo>
                    <a:pt x="347726" y="173228"/>
                  </a:moveTo>
                  <a:lnTo>
                    <a:pt x="346506" y="151257"/>
                  </a:lnTo>
                  <a:lnTo>
                    <a:pt x="346456" y="146431"/>
                  </a:lnTo>
                  <a:lnTo>
                    <a:pt x="344043" y="145161"/>
                  </a:lnTo>
                  <a:lnTo>
                    <a:pt x="341630" y="144018"/>
                  </a:lnTo>
                  <a:lnTo>
                    <a:pt x="339090" y="144018"/>
                  </a:lnTo>
                  <a:lnTo>
                    <a:pt x="317246" y="145161"/>
                  </a:lnTo>
                  <a:lnTo>
                    <a:pt x="313563" y="145161"/>
                  </a:lnTo>
                  <a:lnTo>
                    <a:pt x="311023" y="146431"/>
                  </a:lnTo>
                  <a:lnTo>
                    <a:pt x="309880" y="148844"/>
                  </a:lnTo>
                  <a:lnTo>
                    <a:pt x="309880" y="151257"/>
                  </a:lnTo>
                  <a:lnTo>
                    <a:pt x="310959" y="173228"/>
                  </a:lnTo>
                  <a:lnTo>
                    <a:pt x="311023" y="178181"/>
                  </a:lnTo>
                  <a:lnTo>
                    <a:pt x="313563" y="179324"/>
                  </a:lnTo>
                  <a:lnTo>
                    <a:pt x="314706" y="181864"/>
                  </a:lnTo>
                  <a:lnTo>
                    <a:pt x="318389" y="181864"/>
                  </a:lnTo>
                  <a:lnTo>
                    <a:pt x="341630" y="179324"/>
                  </a:lnTo>
                  <a:lnTo>
                    <a:pt x="344043" y="179324"/>
                  </a:lnTo>
                  <a:lnTo>
                    <a:pt x="346456" y="178181"/>
                  </a:lnTo>
                  <a:lnTo>
                    <a:pt x="347726" y="176911"/>
                  </a:lnTo>
                  <a:lnTo>
                    <a:pt x="347726" y="173228"/>
                  </a:lnTo>
                  <a:close/>
                </a:path>
                <a:path w="706754" h="287020">
                  <a:moveTo>
                    <a:pt x="350139" y="85471"/>
                  </a:moveTo>
                  <a:lnTo>
                    <a:pt x="347726" y="61087"/>
                  </a:lnTo>
                  <a:lnTo>
                    <a:pt x="344043" y="57404"/>
                  </a:lnTo>
                  <a:lnTo>
                    <a:pt x="341630" y="56134"/>
                  </a:lnTo>
                  <a:lnTo>
                    <a:pt x="318389" y="57404"/>
                  </a:lnTo>
                  <a:lnTo>
                    <a:pt x="314706" y="59817"/>
                  </a:lnTo>
                  <a:lnTo>
                    <a:pt x="313563" y="64643"/>
                  </a:lnTo>
                  <a:lnTo>
                    <a:pt x="314706" y="89154"/>
                  </a:lnTo>
                  <a:lnTo>
                    <a:pt x="317246" y="92710"/>
                  </a:lnTo>
                  <a:lnTo>
                    <a:pt x="322072" y="93980"/>
                  </a:lnTo>
                  <a:lnTo>
                    <a:pt x="342773" y="92710"/>
                  </a:lnTo>
                  <a:lnTo>
                    <a:pt x="347726" y="90297"/>
                  </a:lnTo>
                  <a:lnTo>
                    <a:pt x="350139" y="85471"/>
                  </a:lnTo>
                  <a:close/>
                </a:path>
                <a:path w="706754" h="287020">
                  <a:moveTo>
                    <a:pt x="362331" y="24384"/>
                  </a:moveTo>
                  <a:lnTo>
                    <a:pt x="361061" y="21971"/>
                  </a:lnTo>
                  <a:lnTo>
                    <a:pt x="357505" y="19558"/>
                  </a:lnTo>
                  <a:lnTo>
                    <a:pt x="336677" y="21971"/>
                  </a:lnTo>
                  <a:lnTo>
                    <a:pt x="332994" y="23241"/>
                  </a:lnTo>
                  <a:lnTo>
                    <a:pt x="331851" y="26924"/>
                  </a:lnTo>
                  <a:lnTo>
                    <a:pt x="331851" y="45212"/>
                  </a:lnTo>
                  <a:lnTo>
                    <a:pt x="334264" y="47625"/>
                  </a:lnTo>
                  <a:lnTo>
                    <a:pt x="337947" y="50038"/>
                  </a:lnTo>
                  <a:lnTo>
                    <a:pt x="359918" y="47625"/>
                  </a:lnTo>
                  <a:lnTo>
                    <a:pt x="362331" y="46355"/>
                  </a:lnTo>
                  <a:lnTo>
                    <a:pt x="362331" y="24384"/>
                  </a:lnTo>
                  <a:close/>
                </a:path>
                <a:path w="706754" h="287020">
                  <a:moveTo>
                    <a:pt x="376936" y="128143"/>
                  </a:moveTo>
                  <a:lnTo>
                    <a:pt x="375894" y="106172"/>
                  </a:lnTo>
                  <a:lnTo>
                    <a:pt x="375793" y="102489"/>
                  </a:lnTo>
                  <a:lnTo>
                    <a:pt x="374523" y="98806"/>
                  </a:lnTo>
                  <a:lnTo>
                    <a:pt x="372110" y="98806"/>
                  </a:lnTo>
                  <a:lnTo>
                    <a:pt x="369697" y="97663"/>
                  </a:lnTo>
                  <a:lnTo>
                    <a:pt x="346456" y="98806"/>
                  </a:lnTo>
                  <a:lnTo>
                    <a:pt x="342773" y="100076"/>
                  </a:lnTo>
                  <a:lnTo>
                    <a:pt x="341630" y="102489"/>
                  </a:lnTo>
                  <a:lnTo>
                    <a:pt x="339090" y="103759"/>
                  </a:lnTo>
                  <a:lnTo>
                    <a:pt x="339090" y="106172"/>
                  </a:lnTo>
                  <a:lnTo>
                    <a:pt x="341630" y="130556"/>
                  </a:lnTo>
                  <a:lnTo>
                    <a:pt x="341630" y="131826"/>
                  </a:lnTo>
                  <a:lnTo>
                    <a:pt x="342773" y="135509"/>
                  </a:lnTo>
                  <a:lnTo>
                    <a:pt x="346456" y="135509"/>
                  </a:lnTo>
                  <a:lnTo>
                    <a:pt x="347726" y="136652"/>
                  </a:lnTo>
                  <a:lnTo>
                    <a:pt x="370840" y="135509"/>
                  </a:lnTo>
                  <a:lnTo>
                    <a:pt x="374523" y="132969"/>
                  </a:lnTo>
                  <a:lnTo>
                    <a:pt x="375793" y="132969"/>
                  </a:lnTo>
                  <a:lnTo>
                    <a:pt x="376936" y="130556"/>
                  </a:lnTo>
                  <a:lnTo>
                    <a:pt x="376936" y="128143"/>
                  </a:lnTo>
                  <a:close/>
                </a:path>
                <a:path w="706754" h="287020">
                  <a:moveTo>
                    <a:pt x="392811" y="172085"/>
                  </a:moveTo>
                  <a:lnTo>
                    <a:pt x="390398" y="146431"/>
                  </a:lnTo>
                  <a:lnTo>
                    <a:pt x="390398" y="144018"/>
                  </a:lnTo>
                  <a:lnTo>
                    <a:pt x="389128" y="141605"/>
                  </a:lnTo>
                  <a:lnTo>
                    <a:pt x="387985" y="141605"/>
                  </a:lnTo>
                  <a:lnTo>
                    <a:pt x="384302" y="140335"/>
                  </a:lnTo>
                  <a:lnTo>
                    <a:pt x="361061" y="141605"/>
                  </a:lnTo>
                  <a:lnTo>
                    <a:pt x="357505" y="144018"/>
                  </a:lnTo>
                  <a:lnTo>
                    <a:pt x="356235" y="144018"/>
                  </a:lnTo>
                  <a:lnTo>
                    <a:pt x="354965" y="146431"/>
                  </a:lnTo>
                  <a:lnTo>
                    <a:pt x="354965" y="148844"/>
                  </a:lnTo>
                  <a:lnTo>
                    <a:pt x="356171" y="172085"/>
                  </a:lnTo>
                  <a:lnTo>
                    <a:pt x="356235" y="174498"/>
                  </a:lnTo>
                  <a:lnTo>
                    <a:pt x="357505" y="178181"/>
                  </a:lnTo>
                  <a:lnTo>
                    <a:pt x="361061" y="178181"/>
                  </a:lnTo>
                  <a:lnTo>
                    <a:pt x="362331" y="179324"/>
                  </a:lnTo>
                  <a:lnTo>
                    <a:pt x="385445" y="178181"/>
                  </a:lnTo>
                  <a:lnTo>
                    <a:pt x="389128" y="176911"/>
                  </a:lnTo>
                  <a:lnTo>
                    <a:pt x="390398" y="174498"/>
                  </a:lnTo>
                  <a:lnTo>
                    <a:pt x="392811" y="173228"/>
                  </a:lnTo>
                  <a:lnTo>
                    <a:pt x="392811" y="172085"/>
                  </a:lnTo>
                  <a:close/>
                </a:path>
                <a:path w="706754" h="287020">
                  <a:moveTo>
                    <a:pt x="392811" y="84201"/>
                  </a:moveTo>
                  <a:lnTo>
                    <a:pt x="390398" y="59817"/>
                  </a:lnTo>
                  <a:lnTo>
                    <a:pt x="389128" y="54991"/>
                  </a:lnTo>
                  <a:lnTo>
                    <a:pt x="384302" y="52451"/>
                  </a:lnTo>
                  <a:lnTo>
                    <a:pt x="362331" y="54991"/>
                  </a:lnTo>
                  <a:lnTo>
                    <a:pt x="359918" y="56134"/>
                  </a:lnTo>
                  <a:lnTo>
                    <a:pt x="357505" y="61087"/>
                  </a:lnTo>
                  <a:lnTo>
                    <a:pt x="359918" y="85471"/>
                  </a:lnTo>
                  <a:lnTo>
                    <a:pt x="361061" y="90297"/>
                  </a:lnTo>
                  <a:lnTo>
                    <a:pt x="366014" y="92710"/>
                  </a:lnTo>
                  <a:lnTo>
                    <a:pt x="387985" y="90297"/>
                  </a:lnTo>
                  <a:lnTo>
                    <a:pt x="390398" y="89154"/>
                  </a:lnTo>
                  <a:lnTo>
                    <a:pt x="392811" y="84201"/>
                  </a:lnTo>
                  <a:close/>
                </a:path>
                <a:path w="706754" h="287020">
                  <a:moveTo>
                    <a:pt x="403860" y="23241"/>
                  </a:moveTo>
                  <a:lnTo>
                    <a:pt x="400177" y="19558"/>
                  </a:lnTo>
                  <a:lnTo>
                    <a:pt x="397764" y="18288"/>
                  </a:lnTo>
                  <a:lnTo>
                    <a:pt x="375793" y="18288"/>
                  </a:lnTo>
                  <a:lnTo>
                    <a:pt x="372110" y="21971"/>
                  </a:lnTo>
                  <a:lnTo>
                    <a:pt x="372110" y="42799"/>
                  </a:lnTo>
                  <a:lnTo>
                    <a:pt x="374523" y="46355"/>
                  </a:lnTo>
                  <a:lnTo>
                    <a:pt x="376936" y="47625"/>
                  </a:lnTo>
                  <a:lnTo>
                    <a:pt x="398907" y="46355"/>
                  </a:lnTo>
                  <a:lnTo>
                    <a:pt x="402590" y="45212"/>
                  </a:lnTo>
                  <a:lnTo>
                    <a:pt x="403860" y="41529"/>
                  </a:lnTo>
                  <a:lnTo>
                    <a:pt x="403860" y="23241"/>
                  </a:lnTo>
                  <a:close/>
                </a:path>
                <a:path w="706754" h="287020">
                  <a:moveTo>
                    <a:pt x="422148" y="125730"/>
                  </a:moveTo>
                  <a:lnTo>
                    <a:pt x="420878" y="100076"/>
                  </a:lnTo>
                  <a:lnTo>
                    <a:pt x="420878" y="98806"/>
                  </a:lnTo>
                  <a:lnTo>
                    <a:pt x="418465" y="97663"/>
                  </a:lnTo>
                  <a:lnTo>
                    <a:pt x="417195" y="95250"/>
                  </a:lnTo>
                  <a:lnTo>
                    <a:pt x="413512" y="95250"/>
                  </a:lnTo>
                  <a:lnTo>
                    <a:pt x="390398" y="97663"/>
                  </a:lnTo>
                  <a:lnTo>
                    <a:pt x="389128" y="97663"/>
                  </a:lnTo>
                  <a:lnTo>
                    <a:pt x="385445" y="98806"/>
                  </a:lnTo>
                  <a:lnTo>
                    <a:pt x="385445" y="100076"/>
                  </a:lnTo>
                  <a:lnTo>
                    <a:pt x="384302" y="103759"/>
                  </a:lnTo>
                  <a:lnTo>
                    <a:pt x="385445" y="126873"/>
                  </a:lnTo>
                  <a:lnTo>
                    <a:pt x="387985" y="130556"/>
                  </a:lnTo>
                  <a:lnTo>
                    <a:pt x="387985" y="131826"/>
                  </a:lnTo>
                  <a:lnTo>
                    <a:pt x="390398" y="132969"/>
                  </a:lnTo>
                  <a:lnTo>
                    <a:pt x="392811" y="132969"/>
                  </a:lnTo>
                  <a:lnTo>
                    <a:pt x="417195" y="131826"/>
                  </a:lnTo>
                  <a:lnTo>
                    <a:pt x="418465" y="131826"/>
                  </a:lnTo>
                  <a:lnTo>
                    <a:pt x="420878" y="130556"/>
                  </a:lnTo>
                  <a:lnTo>
                    <a:pt x="422148" y="128143"/>
                  </a:lnTo>
                  <a:lnTo>
                    <a:pt x="422148" y="125730"/>
                  </a:lnTo>
                  <a:close/>
                </a:path>
                <a:path w="706754" h="287020">
                  <a:moveTo>
                    <a:pt x="436753" y="144018"/>
                  </a:moveTo>
                  <a:lnTo>
                    <a:pt x="435483" y="141605"/>
                  </a:lnTo>
                  <a:lnTo>
                    <a:pt x="433070" y="140335"/>
                  </a:lnTo>
                  <a:lnTo>
                    <a:pt x="431800" y="139065"/>
                  </a:lnTo>
                  <a:lnTo>
                    <a:pt x="428244" y="139065"/>
                  </a:lnTo>
                  <a:lnTo>
                    <a:pt x="405003" y="140335"/>
                  </a:lnTo>
                  <a:lnTo>
                    <a:pt x="403860" y="140335"/>
                  </a:lnTo>
                  <a:lnTo>
                    <a:pt x="400177" y="141605"/>
                  </a:lnTo>
                  <a:lnTo>
                    <a:pt x="400177" y="144018"/>
                  </a:lnTo>
                  <a:lnTo>
                    <a:pt x="398907" y="146431"/>
                  </a:lnTo>
                  <a:lnTo>
                    <a:pt x="400177" y="169672"/>
                  </a:lnTo>
                  <a:lnTo>
                    <a:pt x="402590" y="173228"/>
                  </a:lnTo>
                  <a:lnTo>
                    <a:pt x="403860" y="174498"/>
                  </a:lnTo>
                  <a:lnTo>
                    <a:pt x="405003" y="176911"/>
                  </a:lnTo>
                  <a:lnTo>
                    <a:pt x="407416" y="176911"/>
                  </a:lnTo>
                  <a:lnTo>
                    <a:pt x="431800" y="174498"/>
                  </a:lnTo>
                  <a:lnTo>
                    <a:pt x="433070" y="174498"/>
                  </a:lnTo>
                  <a:lnTo>
                    <a:pt x="435483" y="173228"/>
                  </a:lnTo>
                  <a:lnTo>
                    <a:pt x="436753" y="172085"/>
                  </a:lnTo>
                  <a:lnTo>
                    <a:pt x="436753" y="144018"/>
                  </a:lnTo>
                  <a:close/>
                </a:path>
                <a:path w="706754" h="287020">
                  <a:moveTo>
                    <a:pt x="436753" y="80518"/>
                  </a:moveTo>
                  <a:lnTo>
                    <a:pt x="435483" y="56134"/>
                  </a:lnTo>
                  <a:lnTo>
                    <a:pt x="433070" y="52451"/>
                  </a:lnTo>
                  <a:lnTo>
                    <a:pt x="428244" y="51308"/>
                  </a:lnTo>
                  <a:lnTo>
                    <a:pt x="407416" y="52451"/>
                  </a:lnTo>
                  <a:lnTo>
                    <a:pt x="402590" y="54991"/>
                  </a:lnTo>
                  <a:lnTo>
                    <a:pt x="402590" y="84201"/>
                  </a:lnTo>
                  <a:lnTo>
                    <a:pt x="405003" y="87884"/>
                  </a:lnTo>
                  <a:lnTo>
                    <a:pt x="408686" y="89154"/>
                  </a:lnTo>
                  <a:lnTo>
                    <a:pt x="431927" y="87884"/>
                  </a:lnTo>
                  <a:lnTo>
                    <a:pt x="435483" y="85471"/>
                  </a:lnTo>
                  <a:lnTo>
                    <a:pt x="436753" y="80518"/>
                  </a:lnTo>
                  <a:close/>
                </a:path>
                <a:path w="706754" h="287020">
                  <a:moveTo>
                    <a:pt x="445262" y="37846"/>
                  </a:moveTo>
                  <a:lnTo>
                    <a:pt x="442849" y="19558"/>
                  </a:lnTo>
                  <a:lnTo>
                    <a:pt x="441579" y="17145"/>
                  </a:lnTo>
                  <a:lnTo>
                    <a:pt x="438023" y="14732"/>
                  </a:lnTo>
                  <a:lnTo>
                    <a:pt x="417195" y="17145"/>
                  </a:lnTo>
                  <a:lnTo>
                    <a:pt x="413512" y="18288"/>
                  </a:lnTo>
                  <a:lnTo>
                    <a:pt x="412369" y="21971"/>
                  </a:lnTo>
                  <a:lnTo>
                    <a:pt x="413512" y="40259"/>
                  </a:lnTo>
                  <a:lnTo>
                    <a:pt x="418465" y="45212"/>
                  </a:lnTo>
                  <a:lnTo>
                    <a:pt x="440436" y="42799"/>
                  </a:lnTo>
                  <a:lnTo>
                    <a:pt x="442849" y="41529"/>
                  </a:lnTo>
                  <a:lnTo>
                    <a:pt x="445262" y="37846"/>
                  </a:lnTo>
                  <a:close/>
                </a:path>
                <a:path w="706754" h="287020">
                  <a:moveTo>
                    <a:pt x="468503" y="122047"/>
                  </a:moveTo>
                  <a:lnTo>
                    <a:pt x="465963" y="98806"/>
                  </a:lnTo>
                  <a:lnTo>
                    <a:pt x="464820" y="95250"/>
                  </a:lnTo>
                  <a:lnTo>
                    <a:pt x="463550" y="93980"/>
                  </a:lnTo>
                  <a:lnTo>
                    <a:pt x="461137" y="92710"/>
                  </a:lnTo>
                  <a:lnTo>
                    <a:pt x="458724" y="92710"/>
                  </a:lnTo>
                  <a:lnTo>
                    <a:pt x="435483" y="93980"/>
                  </a:lnTo>
                  <a:lnTo>
                    <a:pt x="433070" y="93980"/>
                  </a:lnTo>
                  <a:lnTo>
                    <a:pt x="431800" y="95250"/>
                  </a:lnTo>
                  <a:lnTo>
                    <a:pt x="430657" y="98806"/>
                  </a:lnTo>
                  <a:lnTo>
                    <a:pt x="430657" y="125730"/>
                  </a:lnTo>
                  <a:lnTo>
                    <a:pt x="435483" y="130556"/>
                  </a:lnTo>
                  <a:lnTo>
                    <a:pt x="461137" y="130556"/>
                  </a:lnTo>
                  <a:lnTo>
                    <a:pt x="463550" y="128143"/>
                  </a:lnTo>
                  <a:lnTo>
                    <a:pt x="465963" y="126873"/>
                  </a:lnTo>
                  <a:lnTo>
                    <a:pt x="465963" y="125730"/>
                  </a:lnTo>
                  <a:lnTo>
                    <a:pt x="468503" y="122047"/>
                  </a:lnTo>
                  <a:close/>
                </a:path>
                <a:path w="706754" h="287020">
                  <a:moveTo>
                    <a:pt x="481838" y="79375"/>
                  </a:moveTo>
                  <a:lnTo>
                    <a:pt x="479425" y="54991"/>
                  </a:lnTo>
                  <a:lnTo>
                    <a:pt x="478282" y="50038"/>
                  </a:lnTo>
                  <a:lnTo>
                    <a:pt x="473329" y="47625"/>
                  </a:lnTo>
                  <a:lnTo>
                    <a:pt x="451358" y="50038"/>
                  </a:lnTo>
                  <a:lnTo>
                    <a:pt x="446532" y="51308"/>
                  </a:lnTo>
                  <a:lnTo>
                    <a:pt x="445262" y="56134"/>
                  </a:lnTo>
                  <a:lnTo>
                    <a:pt x="446532" y="80518"/>
                  </a:lnTo>
                  <a:lnTo>
                    <a:pt x="448945" y="85471"/>
                  </a:lnTo>
                  <a:lnTo>
                    <a:pt x="474599" y="85471"/>
                  </a:lnTo>
                  <a:lnTo>
                    <a:pt x="479425" y="83058"/>
                  </a:lnTo>
                  <a:lnTo>
                    <a:pt x="481838" y="79375"/>
                  </a:lnTo>
                  <a:close/>
                </a:path>
                <a:path w="706754" h="287020">
                  <a:moveTo>
                    <a:pt x="483108" y="164719"/>
                  </a:moveTo>
                  <a:lnTo>
                    <a:pt x="481838" y="141605"/>
                  </a:lnTo>
                  <a:lnTo>
                    <a:pt x="479425" y="139065"/>
                  </a:lnTo>
                  <a:lnTo>
                    <a:pt x="478282" y="136652"/>
                  </a:lnTo>
                  <a:lnTo>
                    <a:pt x="475742" y="135509"/>
                  </a:lnTo>
                  <a:lnTo>
                    <a:pt x="474599" y="135509"/>
                  </a:lnTo>
                  <a:lnTo>
                    <a:pt x="450215" y="136652"/>
                  </a:lnTo>
                  <a:lnTo>
                    <a:pt x="448945" y="136652"/>
                  </a:lnTo>
                  <a:lnTo>
                    <a:pt x="446532" y="139065"/>
                  </a:lnTo>
                  <a:lnTo>
                    <a:pt x="445262" y="141605"/>
                  </a:lnTo>
                  <a:lnTo>
                    <a:pt x="445262" y="144018"/>
                  </a:lnTo>
                  <a:lnTo>
                    <a:pt x="446532" y="168402"/>
                  </a:lnTo>
                  <a:lnTo>
                    <a:pt x="446532" y="169672"/>
                  </a:lnTo>
                  <a:lnTo>
                    <a:pt x="448945" y="172085"/>
                  </a:lnTo>
                  <a:lnTo>
                    <a:pt x="450215" y="173228"/>
                  </a:lnTo>
                  <a:lnTo>
                    <a:pt x="475742" y="173228"/>
                  </a:lnTo>
                  <a:lnTo>
                    <a:pt x="478282" y="172085"/>
                  </a:lnTo>
                  <a:lnTo>
                    <a:pt x="481838" y="169672"/>
                  </a:lnTo>
                  <a:lnTo>
                    <a:pt x="481838" y="168402"/>
                  </a:lnTo>
                  <a:lnTo>
                    <a:pt x="483108" y="164719"/>
                  </a:lnTo>
                  <a:close/>
                </a:path>
                <a:path w="706754" h="287020">
                  <a:moveTo>
                    <a:pt x="484378" y="18288"/>
                  </a:moveTo>
                  <a:lnTo>
                    <a:pt x="483108" y="14732"/>
                  </a:lnTo>
                  <a:lnTo>
                    <a:pt x="479425" y="13462"/>
                  </a:lnTo>
                  <a:lnTo>
                    <a:pt x="458724" y="14732"/>
                  </a:lnTo>
                  <a:lnTo>
                    <a:pt x="455041" y="17145"/>
                  </a:lnTo>
                  <a:lnTo>
                    <a:pt x="453771" y="19558"/>
                  </a:lnTo>
                  <a:lnTo>
                    <a:pt x="453771" y="37846"/>
                  </a:lnTo>
                  <a:lnTo>
                    <a:pt x="455041" y="41529"/>
                  </a:lnTo>
                  <a:lnTo>
                    <a:pt x="459867" y="42799"/>
                  </a:lnTo>
                  <a:lnTo>
                    <a:pt x="481838" y="41529"/>
                  </a:lnTo>
                  <a:lnTo>
                    <a:pt x="484378" y="40259"/>
                  </a:lnTo>
                  <a:lnTo>
                    <a:pt x="484378" y="18288"/>
                  </a:lnTo>
                  <a:close/>
                </a:path>
                <a:path w="706754" h="287020">
                  <a:moveTo>
                    <a:pt x="512445" y="120777"/>
                  </a:moveTo>
                  <a:lnTo>
                    <a:pt x="511175" y="95250"/>
                  </a:lnTo>
                  <a:lnTo>
                    <a:pt x="511175" y="93980"/>
                  </a:lnTo>
                  <a:lnTo>
                    <a:pt x="508762" y="92710"/>
                  </a:lnTo>
                  <a:lnTo>
                    <a:pt x="506222" y="90297"/>
                  </a:lnTo>
                  <a:lnTo>
                    <a:pt x="481838" y="90297"/>
                  </a:lnTo>
                  <a:lnTo>
                    <a:pt x="478282" y="92710"/>
                  </a:lnTo>
                  <a:lnTo>
                    <a:pt x="475742" y="93980"/>
                  </a:lnTo>
                  <a:lnTo>
                    <a:pt x="474599" y="95250"/>
                  </a:lnTo>
                  <a:lnTo>
                    <a:pt x="474599" y="98806"/>
                  </a:lnTo>
                  <a:lnTo>
                    <a:pt x="475678" y="120777"/>
                  </a:lnTo>
                  <a:lnTo>
                    <a:pt x="475742" y="125730"/>
                  </a:lnTo>
                  <a:lnTo>
                    <a:pt x="478282" y="126873"/>
                  </a:lnTo>
                  <a:lnTo>
                    <a:pt x="479425" y="128143"/>
                  </a:lnTo>
                  <a:lnTo>
                    <a:pt x="483108" y="128143"/>
                  </a:lnTo>
                  <a:lnTo>
                    <a:pt x="506222" y="126873"/>
                  </a:lnTo>
                  <a:lnTo>
                    <a:pt x="508762" y="126873"/>
                  </a:lnTo>
                  <a:lnTo>
                    <a:pt x="511175" y="125730"/>
                  </a:lnTo>
                  <a:lnTo>
                    <a:pt x="512445" y="122047"/>
                  </a:lnTo>
                  <a:lnTo>
                    <a:pt x="512445" y="120777"/>
                  </a:lnTo>
                  <a:close/>
                </a:path>
                <a:path w="706754" h="287020">
                  <a:moveTo>
                    <a:pt x="525780" y="75692"/>
                  </a:moveTo>
                  <a:lnTo>
                    <a:pt x="524637" y="51308"/>
                  </a:lnTo>
                  <a:lnTo>
                    <a:pt x="520954" y="47625"/>
                  </a:lnTo>
                  <a:lnTo>
                    <a:pt x="517271" y="46355"/>
                  </a:lnTo>
                  <a:lnTo>
                    <a:pt x="496570" y="46355"/>
                  </a:lnTo>
                  <a:lnTo>
                    <a:pt x="491617" y="50038"/>
                  </a:lnTo>
                  <a:lnTo>
                    <a:pt x="489204" y="52451"/>
                  </a:lnTo>
                  <a:lnTo>
                    <a:pt x="491617" y="78105"/>
                  </a:lnTo>
                  <a:lnTo>
                    <a:pt x="492887" y="83058"/>
                  </a:lnTo>
                  <a:lnTo>
                    <a:pt x="497713" y="84201"/>
                  </a:lnTo>
                  <a:lnTo>
                    <a:pt x="519684" y="83058"/>
                  </a:lnTo>
                  <a:lnTo>
                    <a:pt x="524637" y="80518"/>
                  </a:lnTo>
                  <a:lnTo>
                    <a:pt x="525780" y="75692"/>
                  </a:lnTo>
                  <a:close/>
                </a:path>
                <a:path w="706754" h="287020">
                  <a:moveTo>
                    <a:pt x="525780" y="33020"/>
                  </a:moveTo>
                  <a:lnTo>
                    <a:pt x="524637" y="14732"/>
                  </a:lnTo>
                  <a:lnTo>
                    <a:pt x="519684" y="9779"/>
                  </a:lnTo>
                  <a:lnTo>
                    <a:pt x="497713" y="12192"/>
                  </a:lnTo>
                  <a:lnTo>
                    <a:pt x="494030" y="13462"/>
                  </a:lnTo>
                  <a:lnTo>
                    <a:pt x="492887" y="17145"/>
                  </a:lnTo>
                  <a:lnTo>
                    <a:pt x="494030" y="34163"/>
                  </a:lnTo>
                  <a:lnTo>
                    <a:pt x="496570" y="40259"/>
                  </a:lnTo>
                  <a:lnTo>
                    <a:pt x="520954" y="40259"/>
                  </a:lnTo>
                  <a:lnTo>
                    <a:pt x="524637" y="37846"/>
                  </a:lnTo>
                  <a:lnTo>
                    <a:pt x="525780" y="33020"/>
                  </a:lnTo>
                  <a:close/>
                </a:path>
                <a:path w="706754" h="287020">
                  <a:moveTo>
                    <a:pt x="527050" y="163576"/>
                  </a:moveTo>
                  <a:lnTo>
                    <a:pt x="525780" y="139065"/>
                  </a:lnTo>
                  <a:lnTo>
                    <a:pt x="525780" y="136652"/>
                  </a:lnTo>
                  <a:lnTo>
                    <a:pt x="524637" y="135509"/>
                  </a:lnTo>
                  <a:lnTo>
                    <a:pt x="520954" y="132969"/>
                  </a:lnTo>
                  <a:lnTo>
                    <a:pt x="496570" y="132969"/>
                  </a:lnTo>
                  <a:lnTo>
                    <a:pt x="492887" y="135509"/>
                  </a:lnTo>
                  <a:lnTo>
                    <a:pt x="491617" y="136652"/>
                  </a:lnTo>
                  <a:lnTo>
                    <a:pt x="489204" y="139065"/>
                  </a:lnTo>
                  <a:lnTo>
                    <a:pt x="489204" y="141605"/>
                  </a:lnTo>
                  <a:lnTo>
                    <a:pt x="491490" y="163576"/>
                  </a:lnTo>
                  <a:lnTo>
                    <a:pt x="491617" y="168402"/>
                  </a:lnTo>
                  <a:lnTo>
                    <a:pt x="492887" y="169672"/>
                  </a:lnTo>
                  <a:lnTo>
                    <a:pt x="494030" y="172085"/>
                  </a:lnTo>
                  <a:lnTo>
                    <a:pt x="497713" y="172085"/>
                  </a:lnTo>
                  <a:lnTo>
                    <a:pt x="520954" y="169672"/>
                  </a:lnTo>
                  <a:lnTo>
                    <a:pt x="524637" y="169672"/>
                  </a:lnTo>
                  <a:lnTo>
                    <a:pt x="525780" y="168402"/>
                  </a:lnTo>
                  <a:lnTo>
                    <a:pt x="527050" y="164719"/>
                  </a:lnTo>
                  <a:lnTo>
                    <a:pt x="527050" y="163576"/>
                  </a:lnTo>
                  <a:close/>
                </a:path>
                <a:path w="706754" h="287020">
                  <a:moveTo>
                    <a:pt x="557530" y="117094"/>
                  </a:moveTo>
                  <a:lnTo>
                    <a:pt x="555117" y="93980"/>
                  </a:lnTo>
                  <a:lnTo>
                    <a:pt x="555117" y="90297"/>
                  </a:lnTo>
                  <a:lnTo>
                    <a:pt x="553847" y="89154"/>
                  </a:lnTo>
                  <a:lnTo>
                    <a:pt x="552704" y="87884"/>
                  </a:lnTo>
                  <a:lnTo>
                    <a:pt x="549021" y="87884"/>
                  </a:lnTo>
                  <a:lnTo>
                    <a:pt x="525780" y="89154"/>
                  </a:lnTo>
                  <a:lnTo>
                    <a:pt x="522097" y="89154"/>
                  </a:lnTo>
                  <a:lnTo>
                    <a:pt x="520954" y="90297"/>
                  </a:lnTo>
                  <a:lnTo>
                    <a:pt x="519684" y="92710"/>
                  </a:lnTo>
                  <a:lnTo>
                    <a:pt x="519684" y="95250"/>
                  </a:lnTo>
                  <a:lnTo>
                    <a:pt x="520954" y="120777"/>
                  </a:lnTo>
                  <a:lnTo>
                    <a:pt x="520954" y="122047"/>
                  </a:lnTo>
                  <a:lnTo>
                    <a:pt x="522097" y="123317"/>
                  </a:lnTo>
                  <a:lnTo>
                    <a:pt x="525780" y="125730"/>
                  </a:lnTo>
                  <a:lnTo>
                    <a:pt x="527050" y="125730"/>
                  </a:lnTo>
                  <a:lnTo>
                    <a:pt x="550164" y="123317"/>
                  </a:lnTo>
                  <a:lnTo>
                    <a:pt x="553847" y="123317"/>
                  </a:lnTo>
                  <a:lnTo>
                    <a:pt x="555117" y="122047"/>
                  </a:lnTo>
                  <a:lnTo>
                    <a:pt x="557530" y="120777"/>
                  </a:lnTo>
                  <a:lnTo>
                    <a:pt x="557530" y="117094"/>
                  </a:lnTo>
                  <a:close/>
                </a:path>
                <a:path w="706754" h="287020">
                  <a:moveTo>
                    <a:pt x="567309" y="31750"/>
                  </a:moveTo>
                  <a:lnTo>
                    <a:pt x="564896" y="13462"/>
                  </a:lnTo>
                  <a:lnTo>
                    <a:pt x="563626" y="9779"/>
                  </a:lnTo>
                  <a:lnTo>
                    <a:pt x="559943" y="8636"/>
                  </a:lnTo>
                  <a:lnTo>
                    <a:pt x="539242" y="9779"/>
                  </a:lnTo>
                  <a:lnTo>
                    <a:pt x="535559" y="12192"/>
                  </a:lnTo>
                  <a:lnTo>
                    <a:pt x="534289" y="14732"/>
                  </a:lnTo>
                  <a:lnTo>
                    <a:pt x="535559" y="33020"/>
                  </a:lnTo>
                  <a:lnTo>
                    <a:pt x="536829" y="36576"/>
                  </a:lnTo>
                  <a:lnTo>
                    <a:pt x="540385" y="37846"/>
                  </a:lnTo>
                  <a:lnTo>
                    <a:pt x="562356" y="36576"/>
                  </a:lnTo>
                  <a:lnTo>
                    <a:pt x="564896" y="34163"/>
                  </a:lnTo>
                  <a:lnTo>
                    <a:pt x="567309" y="31750"/>
                  </a:lnTo>
                  <a:close/>
                </a:path>
                <a:path w="706754" h="287020">
                  <a:moveTo>
                    <a:pt x="568452" y="74422"/>
                  </a:moveTo>
                  <a:lnTo>
                    <a:pt x="567309" y="50038"/>
                  </a:lnTo>
                  <a:lnTo>
                    <a:pt x="564896" y="45212"/>
                  </a:lnTo>
                  <a:lnTo>
                    <a:pt x="562356" y="42799"/>
                  </a:lnTo>
                  <a:lnTo>
                    <a:pt x="539242" y="45212"/>
                  </a:lnTo>
                  <a:lnTo>
                    <a:pt x="535559" y="46355"/>
                  </a:lnTo>
                  <a:lnTo>
                    <a:pt x="534289" y="51308"/>
                  </a:lnTo>
                  <a:lnTo>
                    <a:pt x="535559" y="75692"/>
                  </a:lnTo>
                  <a:lnTo>
                    <a:pt x="536829" y="79375"/>
                  </a:lnTo>
                  <a:lnTo>
                    <a:pt x="541655" y="80518"/>
                  </a:lnTo>
                  <a:lnTo>
                    <a:pt x="563626" y="80518"/>
                  </a:lnTo>
                  <a:lnTo>
                    <a:pt x="567309" y="78105"/>
                  </a:lnTo>
                  <a:lnTo>
                    <a:pt x="568452" y="74422"/>
                  </a:lnTo>
                  <a:close/>
                </a:path>
                <a:path w="706754" h="287020">
                  <a:moveTo>
                    <a:pt x="572135" y="159893"/>
                  </a:moveTo>
                  <a:lnTo>
                    <a:pt x="569722" y="136652"/>
                  </a:lnTo>
                  <a:lnTo>
                    <a:pt x="569722" y="132969"/>
                  </a:lnTo>
                  <a:lnTo>
                    <a:pt x="568452" y="131826"/>
                  </a:lnTo>
                  <a:lnTo>
                    <a:pt x="567309" y="130556"/>
                  </a:lnTo>
                  <a:lnTo>
                    <a:pt x="563626" y="130556"/>
                  </a:lnTo>
                  <a:lnTo>
                    <a:pt x="540385" y="131826"/>
                  </a:lnTo>
                  <a:lnTo>
                    <a:pt x="536829" y="131826"/>
                  </a:lnTo>
                  <a:lnTo>
                    <a:pt x="535559" y="132969"/>
                  </a:lnTo>
                  <a:lnTo>
                    <a:pt x="534289" y="135509"/>
                  </a:lnTo>
                  <a:lnTo>
                    <a:pt x="534289" y="139065"/>
                  </a:lnTo>
                  <a:lnTo>
                    <a:pt x="535559" y="163576"/>
                  </a:lnTo>
                  <a:lnTo>
                    <a:pt x="535559" y="164719"/>
                  </a:lnTo>
                  <a:lnTo>
                    <a:pt x="536829" y="165989"/>
                  </a:lnTo>
                  <a:lnTo>
                    <a:pt x="540385" y="168402"/>
                  </a:lnTo>
                  <a:lnTo>
                    <a:pt x="541655" y="168402"/>
                  </a:lnTo>
                  <a:lnTo>
                    <a:pt x="564896" y="165989"/>
                  </a:lnTo>
                  <a:lnTo>
                    <a:pt x="568452" y="165989"/>
                  </a:lnTo>
                  <a:lnTo>
                    <a:pt x="569722" y="164719"/>
                  </a:lnTo>
                  <a:lnTo>
                    <a:pt x="572135" y="163576"/>
                  </a:lnTo>
                  <a:lnTo>
                    <a:pt x="572135" y="159893"/>
                  </a:lnTo>
                  <a:close/>
                </a:path>
                <a:path w="706754" h="287020">
                  <a:moveTo>
                    <a:pt x="601472" y="115951"/>
                  </a:moveTo>
                  <a:lnTo>
                    <a:pt x="600316" y="92710"/>
                  </a:lnTo>
                  <a:lnTo>
                    <a:pt x="600202" y="89154"/>
                  </a:lnTo>
                  <a:lnTo>
                    <a:pt x="597789" y="85471"/>
                  </a:lnTo>
                  <a:lnTo>
                    <a:pt x="596519" y="85471"/>
                  </a:lnTo>
                  <a:lnTo>
                    <a:pt x="592963" y="84201"/>
                  </a:lnTo>
                  <a:lnTo>
                    <a:pt x="569722" y="85471"/>
                  </a:lnTo>
                  <a:lnTo>
                    <a:pt x="568452" y="87884"/>
                  </a:lnTo>
                  <a:lnTo>
                    <a:pt x="564896" y="89154"/>
                  </a:lnTo>
                  <a:lnTo>
                    <a:pt x="564896" y="90297"/>
                  </a:lnTo>
                  <a:lnTo>
                    <a:pt x="563626" y="92710"/>
                  </a:lnTo>
                  <a:lnTo>
                    <a:pt x="564896" y="117094"/>
                  </a:lnTo>
                  <a:lnTo>
                    <a:pt x="567309" y="120777"/>
                  </a:lnTo>
                  <a:lnTo>
                    <a:pt x="568452" y="122047"/>
                  </a:lnTo>
                  <a:lnTo>
                    <a:pt x="569722" y="122047"/>
                  </a:lnTo>
                  <a:lnTo>
                    <a:pt x="572135" y="123317"/>
                  </a:lnTo>
                  <a:lnTo>
                    <a:pt x="596519" y="122047"/>
                  </a:lnTo>
                  <a:lnTo>
                    <a:pt x="597789" y="120777"/>
                  </a:lnTo>
                  <a:lnTo>
                    <a:pt x="600202" y="120777"/>
                  </a:lnTo>
                  <a:lnTo>
                    <a:pt x="601472" y="117094"/>
                  </a:lnTo>
                  <a:lnTo>
                    <a:pt x="601472" y="115951"/>
                  </a:lnTo>
                  <a:close/>
                </a:path>
                <a:path w="706754" h="287020">
                  <a:moveTo>
                    <a:pt x="606298" y="9779"/>
                  </a:moveTo>
                  <a:lnTo>
                    <a:pt x="605155" y="7366"/>
                  </a:lnTo>
                  <a:lnTo>
                    <a:pt x="580644" y="7366"/>
                  </a:lnTo>
                  <a:lnTo>
                    <a:pt x="577088" y="8636"/>
                  </a:lnTo>
                  <a:lnTo>
                    <a:pt x="574548" y="13462"/>
                  </a:lnTo>
                  <a:lnTo>
                    <a:pt x="574548" y="31750"/>
                  </a:lnTo>
                  <a:lnTo>
                    <a:pt x="577088" y="34163"/>
                  </a:lnTo>
                  <a:lnTo>
                    <a:pt x="602615" y="34163"/>
                  </a:lnTo>
                  <a:lnTo>
                    <a:pt x="606298" y="33020"/>
                  </a:lnTo>
                  <a:lnTo>
                    <a:pt x="606298" y="9779"/>
                  </a:lnTo>
                  <a:close/>
                </a:path>
                <a:path w="706754" h="287020">
                  <a:moveTo>
                    <a:pt x="651510" y="26924"/>
                  </a:moveTo>
                  <a:lnTo>
                    <a:pt x="648970" y="8636"/>
                  </a:lnTo>
                  <a:lnTo>
                    <a:pt x="647827" y="4953"/>
                  </a:lnTo>
                  <a:lnTo>
                    <a:pt x="644144" y="3683"/>
                  </a:lnTo>
                  <a:lnTo>
                    <a:pt x="619760" y="4953"/>
                  </a:lnTo>
                  <a:lnTo>
                    <a:pt x="616077" y="7366"/>
                  </a:lnTo>
                  <a:lnTo>
                    <a:pt x="614807" y="9779"/>
                  </a:lnTo>
                  <a:lnTo>
                    <a:pt x="616077" y="28067"/>
                  </a:lnTo>
                  <a:lnTo>
                    <a:pt x="618490" y="31750"/>
                  </a:lnTo>
                  <a:lnTo>
                    <a:pt x="620903" y="33020"/>
                  </a:lnTo>
                  <a:lnTo>
                    <a:pt x="646557" y="31750"/>
                  </a:lnTo>
                  <a:lnTo>
                    <a:pt x="648970" y="29337"/>
                  </a:lnTo>
                  <a:lnTo>
                    <a:pt x="651510" y="26924"/>
                  </a:lnTo>
                  <a:close/>
                </a:path>
                <a:path w="706754" h="287020">
                  <a:moveTo>
                    <a:pt x="652653" y="67183"/>
                  </a:moveTo>
                  <a:lnTo>
                    <a:pt x="651560" y="46355"/>
                  </a:lnTo>
                  <a:lnTo>
                    <a:pt x="651510" y="41529"/>
                  </a:lnTo>
                  <a:lnTo>
                    <a:pt x="648970" y="40259"/>
                  </a:lnTo>
                  <a:lnTo>
                    <a:pt x="647827" y="37846"/>
                  </a:lnTo>
                  <a:lnTo>
                    <a:pt x="644144" y="37846"/>
                  </a:lnTo>
                  <a:lnTo>
                    <a:pt x="583184" y="41529"/>
                  </a:lnTo>
                  <a:lnTo>
                    <a:pt x="580644" y="42799"/>
                  </a:lnTo>
                  <a:lnTo>
                    <a:pt x="577088" y="46355"/>
                  </a:lnTo>
                  <a:lnTo>
                    <a:pt x="577088" y="50038"/>
                  </a:lnTo>
                  <a:lnTo>
                    <a:pt x="578104" y="70739"/>
                  </a:lnTo>
                  <a:lnTo>
                    <a:pt x="578231" y="75692"/>
                  </a:lnTo>
                  <a:lnTo>
                    <a:pt x="580644" y="78105"/>
                  </a:lnTo>
                  <a:lnTo>
                    <a:pt x="583184" y="79375"/>
                  </a:lnTo>
                  <a:lnTo>
                    <a:pt x="585597" y="79375"/>
                  </a:lnTo>
                  <a:lnTo>
                    <a:pt x="646557" y="75692"/>
                  </a:lnTo>
                  <a:lnTo>
                    <a:pt x="648970" y="74422"/>
                  </a:lnTo>
                  <a:lnTo>
                    <a:pt x="651510" y="73279"/>
                  </a:lnTo>
                  <a:lnTo>
                    <a:pt x="652653" y="70739"/>
                  </a:lnTo>
                  <a:lnTo>
                    <a:pt x="652653" y="67183"/>
                  </a:lnTo>
                  <a:close/>
                </a:path>
                <a:path w="706754" h="287020">
                  <a:moveTo>
                    <a:pt x="656336" y="112268"/>
                  </a:moveTo>
                  <a:lnTo>
                    <a:pt x="653923" y="87884"/>
                  </a:lnTo>
                  <a:lnTo>
                    <a:pt x="653923" y="85471"/>
                  </a:lnTo>
                  <a:lnTo>
                    <a:pt x="652653" y="84201"/>
                  </a:lnTo>
                  <a:lnTo>
                    <a:pt x="648970" y="83058"/>
                  </a:lnTo>
                  <a:lnTo>
                    <a:pt x="647827" y="83058"/>
                  </a:lnTo>
                  <a:lnTo>
                    <a:pt x="614807" y="84201"/>
                  </a:lnTo>
                  <a:lnTo>
                    <a:pt x="611251" y="84201"/>
                  </a:lnTo>
                  <a:lnTo>
                    <a:pt x="607568" y="87884"/>
                  </a:lnTo>
                  <a:lnTo>
                    <a:pt x="607568" y="90297"/>
                  </a:lnTo>
                  <a:lnTo>
                    <a:pt x="609981" y="113538"/>
                  </a:lnTo>
                  <a:lnTo>
                    <a:pt x="609981" y="117094"/>
                  </a:lnTo>
                  <a:lnTo>
                    <a:pt x="613664" y="120777"/>
                  </a:lnTo>
                  <a:lnTo>
                    <a:pt x="616077" y="120777"/>
                  </a:lnTo>
                  <a:lnTo>
                    <a:pt x="648970" y="118364"/>
                  </a:lnTo>
                  <a:lnTo>
                    <a:pt x="652653" y="118364"/>
                  </a:lnTo>
                  <a:lnTo>
                    <a:pt x="653923" y="117094"/>
                  </a:lnTo>
                  <a:lnTo>
                    <a:pt x="656336" y="113538"/>
                  </a:lnTo>
                  <a:lnTo>
                    <a:pt x="656336" y="112268"/>
                  </a:lnTo>
                  <a:close/>
                </a:path>
                <a:path w="706754" h="287020">
                  <a:moveTo>
                    <a:pt x="657606" y="154940"/>
                  </a:moveTo>
                  <a:lnTo>
                    <a:pt x="656386" y="132969"/>
                  </a:lnTo>
                  <a:lnTo>
                    <a:pt x="656336" y="128143"/>
                  </a:lnTo>
                  <a:lnTo>
                    <a:pt x="653923" y="126873"/>
                  </a:lnTo>
                  <a:lnTo>
                    <a:pt x="652653" y="125730"/>
                  </a:lnTo>
                  <a:lnTo>
                    <a:pt x="648970" y="125730"/>
                  </a:lnTo>
                  <a:lnTo>
                    <a:pt x="583184" y="128143"/>
                  </a:lnTo>
                  <a:lnTo>
                    <a:pt x="580644" y="130556"/>
                  </a:lnTo>
                  <a:lnTo>
                    <a:pt x="578231" y="131826"/>
                  </a:lnTo>
                  <a:lnTo>
                    <a:pt x="577088" y="132969"/>
                  </a:lnTo>
                  <a:lnTo>
                    <a:pt x="577088" y="135509"/>
                  </a:lnTo>
                  <a:lnTo>
                    <a:pt x="578167" y="158623"/>
                  </a:lnTo>
                  <a:lnTo>
                    <a:pt x="578231" y="161036"/>
                  </a:lnTo>
                  <a:lnTo>
                    <a:pt x="580644" y="164719"/>
                  </a:lnTo>
                  <a:lnTo>
                    <a:pt x="583184" y="164719"/>
                  </a:lnTo>
                  <a:lnTo>
                    <a:pt x="585597" y="165989"/>
                  </a:lnTo>
                  <a:lnTo>
                    <a:pt x="652653" y="161036"/>
                  </a:lnTo>
                  <a:lnTo>
                    <a:pt x="653923" y="161036"/>
                  </a:lnTo>
                  <a:lnTo>
                    <a:pt x="656336" y="159893"/>
                  </a:lnTo>
                  <a:lnTo>
                    <a:pt x="657606" y="158623"/>
                  </a:lnTo>
                  <a:lnTo>
                    <a:pt x="657606" y="154940"/>
                  </a:lnTo>
                  <a:close/>
                </a:path>
                <a:path w="706754" h="287020">
                  <a:moveTo>
                    <a:pt x="661162" y="198882"/>
                  </a:moveTo>
                  <a:lnTo>
                    <a:pt x="658749" y="174498"/>
                  </a:lnTo>
                  <a:lnTo>
                    <a:pt x="657606" y="169672"/>
                  </a:lnTo>
                  <a:lnTo>
                    <a:pt x="652653" y="168402"/>
                  </a:lnTo>
                  <a:lnTo>
                    <a:pt x="630682" y="169672"/>
                  </a:lnTo>
                  <a:lnTo>
                    <a:pt x="625856" y="172085"/>
                  </a:lnTo>
                  <a:lnTo>
                    <a:pt x="624586" y="176911"/>
                  </a:lnTo>
                  <a:lnTo>
                    <a:pt x="625856" y="201295"/>
                  </a:lnTo>
                  <a:lnTo>
                    <a:pt x="628269" y="206248"/>
                  </a:lnTo>
                  <a:lnTo>
                    <a:pt x="653923" y="206248"/>
                  </a:lnTo>
                  <a:lnTo>
                    <a:pt x="658749" y="202565"/>
                  </a:lnTo>
                  <a:lnTo>
                    <a:pt x="661162" y="198882"/>
                  </a:lnTo>
                  <a:close/>
                </a:path>
                <a:path w="706754" h="287020">
                  <a:moveTo>
                    <a:pt x="662432" y="217170"/>
                  </a:moveTo>
                  <a:lnTo>
                    <a:pt x="658749" y="214757"/>
                  </a:lnTo>
                  <a:lnTo>
                    <a:pt x="656336" y="212344"/>
                  </a:lnTo>
                  <a:lnTo>
                    <a:pt x="633222" y="212344"/>
                  </a:lnTo>
                  <a:lnTo>
                    <a:pt x="628269" y="216027"/>
                  </a:lnTo>
                  <a:lnTo>
                    <a:pt x="628269" y="244094"/>
                  </a:lnTo>
                  <a:lnTo>
                    <a:pt x="630682" y="248920"/>
                  </a:lnTo>
                  <a:lnTo>
                    <a:pt x="634365" y="250190"/>
                  </a:lnTo>
                  <a:lnTo>
                    <a:pt x="657606" y="248920"/>
                  </a:lnTo>
                  <a:lnTo>
                    <a:pt x="661162" y="247650"/>
                  </a:lnTo>
                  <a:lnTo>
                    <a:pt x="662432" y="242824"/>
                  </a:lnTo>
                  <a:lnTo>
                    <a:pt x="662432" y="217170"/>
                  </a:lnTo>
                  <a:close/>
                </a:path>
                <a:path w="706754" h="287020">
                  <a:moveTo>
                    <a:pt x="694182" y="23241"/>
                  </a:moveTo>
                  <a:lnTo>
                    <a:pt x="691769" y="4953"/>
                  </a:lnTo>
                  <a:lnTo>
                    <a:pt x="690499" y="1270"/>
                  </a:lnTo>
                  <a:lnTo>
                    <a:pt x="686816" y="0"/>
                  </a:lnTo>
                  <a:lnTo>
                    <a:pt x="662432" y="1270"/>
                  </a:lnTo>
                  <a:lnTo>
                    <a:pt x="658749" y="3683"/>
                  </a:lnTo>
                  <a:lnTo>
                    <a:pt x="657606" y="8636"/>
                  </a:lnTo>
                  <a:lnTo>
                    <a:pt x="658749" y="26924"/>
                  </a:lnTo>
                  <a:lnTo>
                    <a:pt x="661162" y="29337"/>
                  </a:lnTo>
                  <a:lnTo>
                    <a:pt x="663702" y="31750"/>
                  </a:lnTo>
                  <a:lnTo>
                    <a:pt x="689229" y="29337"/>
                  </a:lnTo>
                  <a:lnTo>
                    <a:pt x="691769" y="28067"/>
                  </a:lnTo>
                  <a:lnTo>
                    <a:pt x="694182" y="23241"/>
                  </a:lnTo>
                  <a:close/>
                </a:path>
                <a:path w="706754" h="287020">
                  <a:moveTo>
                    <a:pt x="696595" y="65913"/>
                  </a:moveTo>
                  <a:lnTo>
                    <a:pt x="695325" y="41529"/>
                  </a:lnTo>
                  <a:lnTo>
                    <a:pt x="691769" y="37846"/>
                  </a:lnTo>
                  <a:lnTo>
                    <a:pt x="689229" y="36576"/>
                  </a:lnTo>
                  <a:lnTo>
                    <a:pt x="666115" y="36576"/>
                  </a:lnTo>
                  <a:lnTo>
                    <a:pt x="662432" y="40259"/>
                  </a:lnTo>
                  <a:lnTo>
                    <a:pt x="661162" y="42799"/>
                  </a:lnTo>
                  <a:lnTo>
                    <a:pt x="662432" y="67183"/>
                  </a:lnTo>
                  <a:lnTo>
                    <a:pt x="663702" y="73279"/>
                  </a:lnTo>
                  <a:lnTo>
                    <a:pt x="667385" y="74422"/>
                  </a:lnTo>
                  <a:lnTo>
                    <a:pt x="690499" y="73279"/>
                  </a:lnTo>
                  <a:lnTo>
                    <a:pt x="695325" y="70739"/>
                  </a:lnTo>
                  <a:lnTo>
                    <a:pt x="696595" y="65913"/>
                  </a:lnTo>
                  <a:close/>
                </a:path>
                <a:path w="706754" h="287020">
                  <a:moveTo>
                    <a:pt x="699008" y="108585"/>
                  </a:moveTo>
                  <a:lnTo>
                    <a:pt x="696595" y="84201"/>
                  </a:lnTo>
                  <a:lnTo>
                    <a:pt x="695325" y="80518"/>
                  </a:lnTo>
                  <a:lnTo>
                    <a:pt x="690499" y="79375"/>
                  </a:lnTo>
                  <a:lnTo>
                    <a:pt x="668528" y="80518"/>
                  </a:lnTo>
                  <a:lnTo>
                    <a:pt x="663702" y="83058"/>
                  </a:lnTo>
                  <a:lnTo>
                    <a:pt x="662432" y="87884"/>
                  </a:lnTo>
                  <a:lnTo>
                    <a:pt x="663702" y="112268"/>
                  </a:lnTo>
                  <a:lnTo>
                    <a:pt x="666115" y="115951"/>
                  </a:lnTo>
                  <a:lnTo>
                    <a:pt x="670941" y="117094"/>
                  </a:lnTo>
                  <a:lnTo>
                    <a:pt x="694182" y="115951"/>
                  </a:lnTo>
                  <a:lnTo>
                    <a:pt x="696595" y="113538"/>
                  </a:lnTo>
                  <a:lnTo>
                    <a:pt x="699008" y="108585"/>
                  </a:lnTo>
                  <a:close/>
                </a:path>
                <a:path w="706754" h="287020">
                  <a:moveTo>
                    <a:pt x="701421" y="153797"/>
                  </a:moveTo>
                  <a:lnTo>
                    <a:pt x="700278" y="128143"/>
                  </a:lnTo>
                  <a:lnTo>
                    <a:pt x="696595" y="123317"/>
                  </a:lnTo>
                  <a:lnTo>
                    <a:pt x="694182" y="122047"/>
                  </a:lnTo>
                  <a:lnTo>
                    <a:pt x="670941" y="123317"/>
                  </a:lnTo>
                  <a:lnTo>
                    <a:pt x="667385" y="125730"/>
                  </a:lnTo>
                  <a:lnTo>
                    <a:pt x="666115" y="130556"/>
                  </a:lnTo>
                  <a:lnTo>
                    <a:pt x="667385" y="154940"/>
                  </a:lnTo>
                  <a:lnTo>
                    <a:pt x="668528" y="159893"/>
                  </a:lnTo>
                  <a:lnTo>
                    <a:pt x="673481" y="161036"/>
                  </a:lnTo>
                  <a:lnTo>
                    <a:pt x="695325" y="159893"/>
                  </a:lnTo>
                  <a:lnTo>
                    <a:pt x="700278" y="158623"/>
                  </a:lnTo>
                  <a:lnTo>
                    <a:pt x="701421" y="153797"/>
                  </a:lnTo>
                  <a:close/>
                </a:path>
                <a:path w="706754" h="287020">
                  <a:moveTo>
                    <a:pt x="703961" y="196469"/>
                  </a:moveTo>
                  <a:lnTo>
                    <a:pt x="701421" y="172085"/>
                  </a:lnTo>
                  <a:lnTo>
                    <a:pt x="700278" y="168402"/>
                  </a:lnTo>
                  <a:lnTo>
                    <a:pt x="695325" y="165989"/>
                  </a:lnTo>
                  <a:lnTo>
                    <a:pt x="673481" y="165989"/>
                  </a:lnTo>
                  <a:lnTo>
                    <a:pt x="668528" y="169672"/>
                  </a:lnTo>
                  <a:lnTo>
                    <a:pt x="667385" y="173228"/>
                  </a:lnTo>
                  <a:lnTo>
                    <a:pt x="668528" y="197739"/>
                  </a:lnTo>
                  <a:lnTo>
                    <a:pt x="670941" y="202565"/>
                  </a:lnTo>
                  <a:lnTo>
                    <a:pt x="675894" y="204978"/>
                  </a:lnTo>
                  <a:lnTo>
                    <a:pt x="699008" y="202565"/>
                  </a:lnTo>
                  <a:lnTo>
                    <a:pt x="701421" y="201295"/>
                  </a:lnTo>
                  <a:lnTo>
                    <a:pt x="703961" y="196469"/>
                  </a:lnTo>
                  <a:close/>
                </a:path>
                <a:path w="706754" h="287020">
                  <a:moveTo>
                    <a:pt x="706374" y="240411"/>
                  </a:moveTo>
                  <a:lnTo>
                    <a:pt x="705104" y="216027"/>
                  </a:lnTo>
                  <a:lnTo>
                    <a:pt x="703961" y="211074"/>
                  </a:lnTo>
                  <a:lnTo>
                    <a:pt x="699008" y="209931"/>
                  </a:lnTo>
                  <a:lnTo>
                    <a:pt x="675894" y="211074"/>
                  </a:lnTo>
                  <a:lnTo>
                    <a:pt x="672211" y="212344"/>
                  </a:lnTo>
                  <a:lnTo>
                    <a:pt x="670941" y="217170"/>
                  </a:lnTo>
                  <a:lnTo>
                    <a:pt x="672211" y="242824"/>
                  </a:lnTo>
                  <a:lnTo>
                    <a:pt x="673481" y="245237"/>
                  </a:lnTo>
                  <a:lnTo>
                    <a:pt x="679577" y="247650"/>
                  </a:lnTo>
                  <a:lnTo>
                    <a:pt x="700278" y="247650"/>
                  </a:lnTo>
                  <a:lnTo>
                    <a:pt x="705104" y="244094"/>
                  </a:lnTo>
                  <a:lnTo>
                    <a:pt x="706374" y="240411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37" name="object 37"/>
            <p:cNvSpPr/>
            <p:nvPr/>
          </p:nvSpPr>
          <p:spPr>
            <a:xfrm>
              <a:off x="5178743" y="7546278"/>
              <a:ext cx="827723" cy="439103"/>
            </a:xfrm>
            <a:custGeom>
              <a:avLst/>
              <a:gdLst/>
              <a:ahLst/>
              <a:cxnLst/>
              <a:rect l="l" t="t" r="r" b="b"/>
              <a:pathLst>
                <a:path w="551814" h="292735">
                  <a:moveTo>
                    <a:pt x="37846" y="103632"/>
                  </a:moveTo>
                  <a:lnTo>
                    <a:pt x="35306" y="78105"/>
                  </a:lnTo>
                  <a:lnTo>
                    <a:pt x="35306" y="76835"/>
                  </a:lnTo>
                  <a:lnTo>
                    <a:pt x="34163" y="73152"/>
                  </a:lnTo>
                  <a:lnTo>
                    <a:pt x="32893" y="73152"/>
                  </a:lnTo>
                  <a:lnTo>
                    <a:pt x="29210" y="72009"/>
                  </a:lnTo>
                  <a:lnTo>
                    <a:pt x="6096" y="73152"/>
                  </a:lnTo>
                  <a:lnTo>
                    <a:pt x="2413" y="75565"/>
                  </a:lnTo>
                  <a:lnTo>
                    <a:pt x="1143" y="76835"/>
                  </a:lnTo>
                  <a:lnTo>
                    <a:pt x="0" y="78105"/>
                  </a:lnTo>
                  <a:lnTo>
                    <a:pt x="0" y="80518"/>
                  </a:lnTo>
                  <a:lnTo>
                    <a:pt x="1143" y="104902"/>
                  </a:lnTo>
                  <a:lnTo>
                    <a:pt x="2413" y="106172"/>
                  </a:lnTo>
                  <a:lnTo>
                    <a:pt x="2413" y="109728"/>
                  </a:lnTo>
                  <a:lnTo>
                    <a:pt x="6096" y="109728"/>
                  </a:lnTo>
                  <a:lnTo>
                    <a:pt x="7239" y="110998"/>
                  </a:lnTo>
                  <a:lnTo>
                    <a:pt x="30480" y="109728"/>
                  </a:lnTo>
                  <a:lnTo>
                    <a:pt x="34163" y="108585"/>
                  </a:lnTo>
                  <a:lnTo>
                    <a:pt x="35306" y="108585"/>
                  </a:lnTo>
                  <a:lnTo>
                    <a:pt x="37846" y="104902"/>
                  </a:lnTo>
                  <a:lnTo>
                    <a:pt x="37846" y="103632"/>
                  </a:lnTo>
                  <a:close/>
                </a:path>
                <a:path w="551814" h="292735">
                  <a:moveTo>
                    <a:pt x="81661" y="75565"/>
                  </a:moveTo>
                  <a:lnTo>
                    <a:pt x="80518" y="73152"/>
                  </a:lnTo>
                  <a:lnTo>
                    <a:pt x="78105" y="72009"/>
                  </a:lnTo>
                  <a:lnTo>
                    <a:pt x="76835" y="70739"/>
                  </a:lnTo>
                  <a:lnTo>
                    <a:pt x="73152" y="70739"/>
                  </a:lnTo>
                  <a:lnTo>
                    <a:pt x="51181" y="72009"/>
                  </a:lnTo>
                  <a:lnTo>
                    <a:pt x="48768" y="72009"/>
                  </a:lnTo>
                  <a:lnTo>
                    <a:pt x="47498" y="73152"/>
                  </a:lnTo>
                  <a:lnTo>
                    <a:pt x="45085" y="75565"/>
                  </a:lnTo>
                  <a:lnTo>
                    <a:pt x="45085" y="101219"/>
                  </a:lnTo>
                  <a:lnTo>
                    <a:pt x="47498" y="104902"/>
                  </a:lnTo>
                  <a:lnTo>
                    <a:pt x="51181" y="108585"/>
                  </a:lnTo>
                  <a:lnTo>
                    <a:pt x="53721" y="108585"/>
                  </a:lnTo>
                  <a:lnTo>
                    <a:pt x="76835" y="106172"/>
                  </a:lnTo>
                  <a:lnTo>
                    <a:pt x="78105" y="106172"/>
                  </a:lnTo>
                  <a:lnTo>
                    <a:pt x="80518" y="104902"/>
                  </a:lnTo>
                  <a:lnTo>
                    <a:pt x="81661" y="103632"/>
                  </a:lnTo>
                  <a:lnTo>
                    <a:pt x="81661" y="75565"/>
                  </a:lnTo>
                  <a:close/>
                </a:path>
                <a:path w="551814" h="292735">
                  <a:moveTo>
                    <a:pt x="128016" y="96393"/>
                  </a:moveTo>
                  <a:lnTo>
                    <a:pt x="126873" y="73152"/>
                  </a:lnTo>
                  <a:lnTo>
                    <a:pt x="124460" y="70739"/>
                  </a:lnTo>
                  <a:lnTo>
                    <a:pt x="124460" y="68326"/>
                  </a:lnTo>
                  <a:lnTo>
                    <a:pt x="121920" y="67056"/>
                  </a:lnTo>
                  <a:lnTo>
                    <a:pt x="119507" y="67056"/>
                  </a:lnTo>
                  <a:lnTo>
                    <a:pt x="95123" y="68326"/>
                  </a:lnTo>
                  <a:lnTo>
                    <a:pt x="93980" y="68326"/>
                  </a:lnTo>
                  <a:lnTo>
                    <a:pt x="91440" y="70739"/>
                  </a:lnTo>
                  <a:lnTo>
                    <a:pt x="90297" y="73152"/>
                  </a:lnTo>
                  <a:lnTo>
                    <a:pt x="90297" y="75565"/>
                  </a:lnTo>
                  <a:lnTo>
                    <a:pt x="91440" y="99949"/>
                  </a:lnTo>
                  <a:lnTo>
                    <a:pt x="91440" y="101219"/>
                  </a:lnTo>
                  <a:lnTo>
                    <a:pt x="93980" y="103632"/>
                  </a:lnTo>
                  <a:lnTo>
                    <a:pt x="95123" y="104902"/>
                  </a:lnTo>
                  <a:lnTo>
                    <a:pt x="121920" y="104902"/>
                  </a:lnTo>
                  <a:lnTo>
                    <a:pt x="124460" y="103632"/>
                  </a:lnTo>
                  <a:lnTo>
                    <a:pt x="126873" y="101219"/>
                  </a:lnTo>
                  <a:lnTo>
                    <a:pt x="126873" y="99949"/>
                  </a:lnTo>
                  <a:lnTo>
                    <a:pt x="128016" y="96393"/>
                  </a:lnTo>
                  <a:close/>
                </a:path>
                <a:path w="551814" h="292735">
                  <a:moveTo>
                    <a:pt x="171958" y="95123"/>
                  </a:moveTo>
                  <a:lnTo>
                    <a:pt x="170916" y="73152"/>
                  </a:lnTo>
                  <a:lnTo>
                    <a:pt x="170815" y="68326"/>
                  </a:lnTo>
                  <a:lnTo>
                    <a:pt x="169545" y="67056"/>
                  </a:lnTo>
                  <a:lnTo>
                    <a:pt x="165862" y="65913"/>
                  </a:lnTo>
                  <a:lnTo>
                    <a:pt x="141478" y="65913"/>
                  </a:lnTo>
                  <a:lnTo>
                    <a:pt x="137795" y="67056"/>
                  </a:lnTo>
                  <a:lnTo>
                    <a:pt x="136652" y="68326"/>
                  </a:lnTo>
                  <a:lnTo>
                    <a:pt x="134239" y="70739"/>
                  </a:lnTo>
                  <a:lnTo>
                    <a:pt x="134239" y="73152"/>
                  </a:lnTo>
                  <a:lnTo>
                    <a:pt x="136652" y="96393"/>
                  </a:lnTo>
                  <a:lnTo>
                    <a:pt x="136652" y="99949"/>
                  </a:lnTo>
                  <a:lnTo>
                    <a:pt x="137795" y="101219"/>
                  </a:lnTo>
                  <a:lnTo>
                    <a:pt x="141478" y="103632"/>
                  </a:lnTo>
                  <a:lnTo>
                    <a:pt x="142748" y="103632"/>
                  </a:lnTo>
                  <a:lnTo>
                    <a:pt x="165862" y="101219"/>
                  </a:lnTo>
                  <a:lnTo>
                    <a:pt x="169545" y="101219"/>
                  </a:lnTo>
                  <a:lnTo>
                    <a:pt x="170815" y="99949"/>
                  </a:lnTo>
                  <a:lnTo>
                    <a:pt x="171958" y="96393"/>
                  </a:lnTo>
                  <a:lnTo>
                    <a:pt x="171958" y="95123"/>
                  </a:lnTo>
                  <a:close/>
                </a:path>
                <a:path w="551814" h="292735">
                  <a:moveTo>
                    <a:pt x="215900" y="48768"/>
                  </a:moveTo>
                  <a:lnTo>
                    <a:pt x="213487" y="24384"/>
                  </a:lnTo>
                  <a:lnTo>
                    <a:pt x="213487" y="21971"/>
                  </a:lnTo>
                  <a:lnTo>
                    <a:pt x="212217" y="20701"/>
                  </a:lnTo>
                  <a:lnTo>
                    <a:pt x="209804" y="19431"/>
                  </a:lnTo>
                  <a:lnTo>
                    <a:pt x="184150" y="19431"/>
                  </a:lnTo>
                  <a:lnTo>
                    <a:pt x="180594" y="20701"/>
                  </a:lnTo>
                  <a:lnTo>
                    <a:pt x="176911" y="24384"/>
                  </a:lnTo>
                  <a:lnTo>
                    <a:pt x="176911" y="26797"/>
                  </a:lnTo>
                  <a:lnTo>
                    <a:pt x="179324" y="50038"/>
                  </a:lnTo>
                  <a:lnTo>
                    <a:pt x="179324" y="53594"/>
                  </a:lnTo>
                  <a:lnTo>
                    <a:pt x="180594" y="54864"/>
                  </a:lnTo>
                  <a:lnTo>
                    <a:pt x="184150" y="57277"/>
                  </a:lnTo>
                  <a:lnTo>
                    <a:pt x="185420" y="57277"/>
                  </a:lnTo>
                  <a:lnTo>
                    <a:pt x="208661" y="54864"/>
                  </a:lnTo>
                  <a:lnTo>
                    <a:pt x="212217" y="54864"/>
                  </a:lnTo>
                  <a:lnTo>
                    <a:pt x="213487" y="53594"/>
                  </a:lnTo>
                  <a:lnTo>
                    <a:pt x="215900" y="50038"/>
                  </a:lnTo>
                  <a:lnTo>
                    <a:pt x="215900" y="48768"/>
                  </a:lnTo>
                  <a:close/>
                </a:path>
                <a:path w="551814" h="292735">
                  <a:moveTo>
                    <a:pt x="217170" y="91440"/>
                  </a:moveTo>
                  <a:lnTo>
                    <a:pt x="215900" y="68326"/>
                  </a:lnTo>
                  <a:lnTo>
                    <a:pt x="215900" y="65913"/>
                  </a:lnTo>
                  <a:lnTo>
                    <a:pt x="213487" y="63373"/>
                  </a:lnTo>
                  <a:lnTo>
                    <a:pt x="212217" y="62230"/>
                  </a:lnTo>
                  <a:lnTo>
                    <a:pt x="208661" y="62230"/>
                  </a:lnTo>
                  <a:lnTo>
                    <a:pt x="185420" y="63373"/>
                  </a:lnTo>
                  <a:lnTo>
                    <a:pt x="183007" y="63373"/>
                  </a:lnTo>
                  <a:lnTo>
                    <a:pt x="180594" y="65913"/>
                  </a:lnTo>
                  <a:lnTo>
                    <a:pt x="180594" y="67056"/>
                  </a:lnTo>
                  <a:lnTo>
                    <a:pt x="179324" y="70739"/>
                  </a:lnTo>
                  <a:lnTo>
                    <a:pt x="180594" y="95123"/>
                  </a:lnTo>
                  <a:lnTo>
                    <a:pt x="183007" y="96393"/>
                  </a:lnTo>
                  <a:lnTo>
                    <a:pt x="183007" y="98806"/>
                  </a:lnTo>
                  <a:lnTo>
                    <a:pt x="185420" y="99949"/>
                  </a:lnTo>
                  <a:lnTo>
                    <a:pt x="187833" y="99949"/>
                  </a:lnTo>
                  <a:lnTo>
                    <a:pt x="212217" y="98806"/>
                  </a:lnTo>
                  <a:lnTo>
                    <a:pt x="213487" y="98806"/>
                  </a:lnTo>
                  <a:lnTo>
                    <a:pt x="217170" y="95123"/>
                  </a:lnTo>
                  <a:lnTo>
                    <a:pt x="217170" y="91440"/>
                  </a:lnTo>
                  <a:close/>
                </a:path>
                <a:path w="551814" h="292735">
                  <a:moveTo>
                    <a:pt x="259842" y="21971"/>
                  </a:moveTo>
                  <a:lnTo>
                    <a:pt x="258572" y="19431"/>
                  </a:lnTo>
                  <a:lnTo>
                    <a:pt x="255016" y="15875"/>
                  </a:lnTo>
                  <a:lnTo>
                    <a:pt x="251333" y="15875"/>
                  </a:lnTo>
                  <a:lnTo>
                    <a:pt x="228092" y="17018"/>
                  </a:lnTo>
                  <a:lnTo>
                    <a:pt x="226949" y="17018"/>
                  </a:lnTo>
                  <a:lnTo>
                    <a:pt x="223266" y="19431"/>
                  </a:lnTo>
                  <a:lnTo>
                    <a:pt x="223266" y="20701"/>
                  </a:lnTo>
                  <a:lnTo>
                    <a:pt x="221996" y="24384"/>
                  </a:lnTo>
                  <a:lnTo>
                    <a:pt x="223266" y="48768"/>
                  </a:lnTo>
                  <a:lnTo>
                    <a:pt x="225679" y="50038"/>
                  </a:lnTo>
                  <a:lnTo>
                    <a:pt x="226949" y="52451"/>
                  </a:lnTo>
                  <a:lnTo>
                    <a:pt x="228092" y="53594"/>
                  </a:lnTo>
                  <a:lnTo>
                    <a:pt x="230505" y="53594"/>
                  </a:lnTo>
                  <a:lnTo>
                    <a:pt x="255016" y="52451"/>
                  </a:lnTo>
                  <a:lnTo>
                    <a:pt x="256159" y="52451"/>
                  </a:lnTo>
                  <a:lnTo>
                    <a:pt x="259842" y="48768"/>
                  </a:lnTo>
                  <a:lnTo>
                    <a:pt x="259842" y="21971"/>
                  </a:lnTo>
                  <a:close/>
                </a:path>
                <a:path w="551814" h="292735">
                  <a:moveTo>
                    <a:pt x="261112" y="65913"/>
                  </a:moveTo>
                  <a:lnTo>
                    <a:pt x="259842" y="63373"/>
                  </a:lnTo>
                  <a:lnTo>
                    <a:pt x="258572" y="59690"/>
                  </a:lnTo>
                  <a:lnTo>
                    <a:pt x="256159" y="59690"/>
                  </a:lnTo>
                  <a:lnTo>
                    <a:pt x="253746" y="58547"/>
                  </a:lnTo>
                  <a:lnTo>
                    <a:pt x="230505" y="59690"/>
                  </a:lnTo>
                  <a:lnTo>
                    <a:pt x="228092" y="62230"/>
                  </a:lnTo>
                  <a:lnTo>
                    <a:pt x="226949" y="63373"/>
                  </a:lnTo>
                  <a:lnTo>
                    <a:pt x="225679" y="65913"/>
                  </a:lnTo>
                  <a:lnTo>
                    <a:pt x="225679" y="91440"/>
                  </a:lnTo>
                  <a:lnTo>
                    <a:pt x="226949" y="95123"/>
                  </a:lnTo>
                  <a:lnTo>
                    <a:pt x="228092" y="96393"/>
                  </a:lnTo>
                  <a:lnTo>
                    <a:pt x="230505" y="96393"/>
                  </a:lnTo>
                  <a:lnTo>
                    <a:pt x="233045" y="98806"/>
                  </a:lnTo>
                  <a:lnTo>
                    <a:pt x="256159" y="96393"/>
                  </a:lnTo>
                  <a:lnTo>
                    <a:pt x="258572" y="95123"/>
                  </a:lnTo>
                  <a:lnTo>
                    <a:pt x="259842" y="95123"/>
                  </a:lnTo>
                  <a:lnTo>
                    <a:pt x="261112" y="91440"/>
                  </a:lnTo>
                  <a:lnTo>
                    <a:pt x="261112" y="65913"/>
                  </a:lnTo>
                  <a:close/>
                </a:path>
                <a:path w="551814" h="292735">
                  <a:moveTo>
                    <a:pt x="296418" y="284226"/>
                  </a:moveTo>
                  <a:lnTo>
                    <a:pt x="294005" y="261112"/>
                  </a:lnTo>
                  <a:lnTo>
                    <a:pt x="292735" y="259842"/>
                  </a:lnTo>
                  <a:lnTo>
                    <a:pt x="176911" y="265938"/>
                  </a:lnTo>
                  <a:lnTo>
                    <a:pt x="175641" y="268351"/>
                  </a:lnTo>
                  <a:lnTo>
                    <a:pt x="176911" y="290322"/>
                  </a:lnTo>
                  <a:lnTo>
                    <a:pt x="179324" y="292735"/>
                  </a:lnTo>
                  <a:lnTo>
                    <a:pt x="294005" y="285496"/>
                  </a:lnTo>
                  <a:lnTo>
                    <a:pt x="296418" y="284226"/>
                  </a:lnTo>
                  <a:close/>
                </a:path>
                <a:path w="551814" h="292735">
                  <a:moveTo>
                    <a:pt x="306197" y="43942"/>
                  </a:moveTo>
                  <a:lnTo>
                    <a:pt x="303784" y="19431"/>
                  </a:lnTo>
                  <a:lnTo>
                    <a:pt x="302514" y="17018"/>
                  </a:lnTo>
                  <a:lnTo>
                    <a:pt x="301371" y="14605"/>
                  </a:lnTo>
                  <a:lnTo>
                    <a:pt x="298831" y="14605"/>
                  </a:lnTo>
                  <a:lnTo>
                    <a:pt x="297688" y="12192"/>
                  </a:lnTo>
                  <a:lnTo>
                    <a:pt x="273304" y="14605"/>
                  </a:lnTo>
                  <a:lnTo>
                    <a:pt x="270764" y="15875"/>
                  </a:lnTo>
                  <a:lnTo>
                    <a:pt x="269621" y="17018"/>
                  </a:lnTo>
                  <a:lnTo>
                    <a:pt x="268351" y="19431"/>
                  </a:lnTo>
                  <a:lnTo>
                    <a:pt x="268351" y="20701"/>
                  </a:lnTo>
                  <a:lnTo>
                    <a:pt x="269557" y="43942"/>
                  </a:lnTo>
                  <a:lnTo>
                    <a:pt x="269621" y="48768"/>
                  </a:lnTo>
                  <a:lnTo>
                    <a:pt x="270764" y="50038"/>
                  </a:lnTo>
                  <a:lnTo>
                    <a:pt x="273304" y="50038"/>
                  </a:lnTo>
                  <a:lnTo>
                    <a:pt x="275717" y="52451"/>
                  </a:lnTo>
                  <a:lnTo>
                    <a:pt x="298831" y="50038"/>
                  </a:lnTo>
                  <a:lnTo>
                    <a:pt x="301371" y="48768"/>
                  </a:lnTo>
                  <a:lnTo>
                    <a:pt x="303784" y="48768"/>
                  </a:lnTo>
                  <a:lnTo>
                    <a:pt x="303784" y="45085"/>
                  </a:lnTo>
                  <a:lnTo>
                    <a:pt x="306197" y="43942"/>
                  </a:lnTo>
                  <a:close/>
                </a:path>
                <a:path w="551814" h="292735">
                  <a:moveTo>
                    <a:pt x="307467" y="86614"/>
                  </a:moveTo>
                  <a:lnTo>
                    <a:pt x="306197" y="63373"/>
                  </a:lnTo>
                  <a:lnTo>
                    <a:pt x="306197" y="59690"/>
                  </a:lnTo>
                  <a:lnTo>
                    <a:pt x="303784" y="58547"/>
                  </a:lnTo>
                  <a:lnTo>
                    <a:pt x="301371" y="57277"/>
                  </a:lnTo>
                  <a:lnTo>
                    <a:pt x="298831" y="57277"/>
                  </a:lnTo>
                  <a:lnTo>
                    <a:pt x="275717" y="58547"/>
                  </a:lnTo>
                  <a:lnTo>
                    <a:pt x="273304" y="58547"/>
                  </a:lnTo>
                  <a:lnTo>
                    <a:pt x="270764" y="59690"/>
                  </a:lnTo>
                  <a:lnTo>
                    <a:pt x="269621" y="62230"/>
                  </a:lnTo>
                  <a:lnTo>
                    <a:pt x="269621" y="65913"/>
                  </a:lnTo>
                  <a:lnTo>
                    <a:pt x="270700" y="86614"/>
                  </a:lnTo>
                  <a:lnTo>
                    <a:pt x="270764" y="91440"/>
                  </a:lnTo>
                  <a:lnTo>
                    <a:pt x="273304" y="92710"/>
                  </a:lnTo>
                  <a:lnTo>
                    <a:pt x="274447" y="95123"/>
                  </a:lnTo>
                  <a:lnTo>
                    <a:pt x="278130" y="95123"/>
                  </a:lnTo>
                  <a:lnTo>
                    <a:pt x="301371" y="92710"/>
                  </a:lnTo>
                  <a:lnTo>
                    <a:pt x="303784" y="92710"/>
                  </a:lnTo>
                  <a:lnTo>
                    <a:pt x="306197" y="91440"/>
                  </a:lnTo>
                  <a:lnTo>
                    <a:pt x="307467" y="90297"/>
                  </a:lnTo>
                  <a:lnTo>
                    <a:pt x="307467" y="86614"/>
                  </a:lnTo>
                  <a:close/>
                </a:path>
                <a:path w="551814" h="292735">
                  <a:moveTo>
                    <a:pt x="350139" y="40259"/>
                  </a:moveTo>
                  <a:lnTo>
                    <a:pt x="348869" y="17018"/>
                  </a:lnTo>
                  <a:lnTo>
                    <a:pt x="348869" y="14605"/>
                  </a:lnTo>
                  <a:lnTo>
                    <a:pt x="347726" y="12192"/>
                  </a:lnTo>
                  <a:lnTo>
                    <a:pt x="344043" y="10922"/>
                  </a:lnTo>
                  <a:lnTo>
                    <a:pt x="341630" y="10922"/>
                  </a:lnTo>
                  <a:lnTo>
                    <a:pt x="319659" y="12192"/>
                  </a:lnTo>
                  <a:lnTo>
                    <a:pt x="315976" y="12192"/>
                  </a:lnTo>
                  <a:lnTo>
                    <a:pt x="314706" y="14605"/>
                  </a:lnTo>
                  <a:lnTo>
                    <a:pt x="312293" y="15875"/>
                  </a:lnTo>
                  <a:lnTo>
                    <a:pt x="312293" y="19431"/>
                  </a:lnTo>
                  <a:lnTo>
                    <a:pt x="314706" y="42672"/>
                  </a:lnTo>
                  <a:lnTo>
                    <a:pt x="314706" y="45085"/>
                  </a:lnTo>
                  <a:lnTo>
                    <a:pt x="315976" y="47498"/>
                  </a:lnTo>
                  <a:lnTo>
                    <a:pt x="317119" y="48768"/>
                  </a:lnTo>
                  <a:lnTo>
                    <a:pt x="320802" y="48768"/>
                  </a:lnTo>
                  <a:lnTo>
                    <a:pt x="344043" y="47498"/>
                  </a:lnTo>
                  <a:lnTo>
                    <a:pt x="347726" y="47498"/>
                  </a:lnTo>
                  <a:lnTo>
                    <a:pt x="348869" y="45085"/>
                  </a:lnTo>
                  <a:lnTo>
                    <a:pt x="350139" y="43942"/>
                  </a:lnTo>
                  <a:lnTo>
                    <a:pt x="350139" y="40259"/>
                  </a:lnTo>
                  <a:close/>
                </a:path>
                <a:path w="551814" h="292735">
                  <a:moveTo>
                    <a:pt x="352552" y="85344"/>
                  </a:moveTo>
                  <a:lnTo>
                    <a:pt x="350139" y="59690"/>
                  </a:lnTo>
                  <a:lnTo>
                    <a:pt x="350139" y="57277"/>
                  </a:lnTo>
                  <a:lnTo>
                    <a:pt x="348869" y="54864"/>
                  </a:lnTo>
                  <a:lnTo>
                    <a:pt x="347726" y="53594"/>
                  </a:lnTo>
                  <a:lnTo>
                    <a:pt x="344043" y="53594"/>
                  </a:lnTo>
                  <a:lnTo>
                    <a:pt x="320802" y="54864"/>
                  </a:lnTo>
                  <a:lnTo>
                    <a:pt x="317119" y="54864"/>
                  </a:lnTo>
                  <a:lnTo>
                    <a:pt x="315976" y="57277"/>
                  </a:lnTo>
                  <a:lnTo>
                    <a:pt x="314706" y="59690"/>
                  </a:lnTo>
                  <a:lnTo>
                    <a:pt x="314706" y="62230"/>
                  </a:lnTo>
                  <a:lnTo>
                    <a:pt x="315899" y="85344"/>
                  </a:lnTo>
                  <a:lnTo>
                    <a:pt x="315976" y="87757"/>
                  </a:lnTo>
                  <a:lnTo>
                    <a:pt x="317119" y="91440"/>
                  </a:lnTo>
                  <a:lnTo>
                    <a:pt x="320802" y="91440"/>
                  </a:lnTo>
                  <a:lnTo>
                    <a:pt x="322072" y="92710"/>
                  </a:lnTo>
                  <a:lnTo>
                    <a:pt x="345186" y="91440"/>
                  </a:lnTo>
                  <a:lnTo>
                    <a:pt x="348869" y="90297"/>
                  </a:lnTo>
                  <a:lnTo>
                    <a:pt x="350139" y="87757"/>
                  </a:lnTo>
                  <a:lnTo>
                    <a:pt x="352552" y="86614"/>
                  </a:lnTo>
                  <a:lnTo>
                    <a:pt x="352552" y="85344"/>
                  </a:lnTo>
                  <a:close/>
                </a:path>
                <a:path w="551814" h="292735">
                  <a:moveTo>
                    <a:pt x="395224" y="38989"/>
                  </a:moveTo>
                  <a:lnTo>
                    <a:pt x="392925" y="15875"/>
                  </a:lnTo>
                  <a:lnTo>
                    <a:pt x="392811" y="10922"/>
                  </a:lnTo>
                  <a:lnTo>
                    <a:pt x="391541" y="9779"/>
                  </a:lnTo>
                  <a:lnTo>
                    <a:pt x="390398" y="7239"/>
                  </a:lnTo>
                  <a:lnTo>
                    <a:pt x="386715" y="7239"/>
                  </a:lnTo>
                  <a:lnTo>
                    <a:pt x="363474" y="9779"/>
                  </a:lnTo>
                  <a:lnTo>
                    <a:pt x="359918" y="9779"/>
                  </a:lnTo>
                  <a:lnTo>
                    <a:pt x="358648" y="10922"/>
                  </a:lnTo>
                  <a:lnTo>
                    <a:pt x="357378" y="14605"/>
                  </a:lnTo>
                  <a:lnTo>
                    <a:pt x="357378" y="15875"/>
                  </a:lnTo>
                  <a:lnTo>
                    <a:pt x="358571" y="38989"/>
                  </a:lnTo>
                  <a:lnTo>
                    <a:pt x="358648" y="42672"/>
                  </a:lnTo>
                  <a:lnTo>
                    <a:pt x="359918" y="45085"/>
                  </a:lnTo>
                  <a:lnTo>
                    <a:pt x="363474" y="45085"/>
                  </a:lnTo>
                  <a:lnTo>
                    <a:pt x="364744" y="47498"/>
                  </a:lnTo>
                  <a:lnTo>
                    <a:pt x="387985" y="45085"/>
                  </a:lnTo>
                  <a:lnTo>
                    <a:pt x="391541" y="43942"/>
                  </a:lnTo>
                  <a:lnTo>
                    <a:pt x="395224" y="40259"/>
                  </a:lnTo>
                  <a:lnTo>
                    <a:pt x="395224" y="38989"/>
                  </a:lnTo>
                  <a:close/>
                </a:path>
                <a:path w="551814" h="292735">
                  <a:moveTo>
                    <a:pt x="396494" y="81661"/>
                  </a:moveTo>
                  <a:lnTo>
                    <a:pt x="395338" y="59690"/>
                  </a:lnTo>
                  <a:lnTo>
                    <a:pt x="395224" y="54864"/>
                  </a:lnTo>
                  <a:lnTo>
                    <a:pt x="392811" y="53594"/>
                  </a:lnTo>
                  <a:lnTo>
                    <a:pt x="391541" y="52451"/>
                  </a:lnTo>
                  <a:lnTo>
                    <a:pt x="364744" y="52451"/>
                  </a:lnTo>
                  <a:lnTo>
                    <a:pt x="363474" y="53594"/>
                  </a:lnTo>
                  <a:lnTo>
                    <a:pt x="359918" y="54864"/>
                  </a:lnTo>
                  <a:lnTo>
                    <a:pt x="359918" y="57277"/>
                  </a:lnTo>
                  <a:lnTo>
                    <a:pt x="358648" y="59690"/>
                  </a:lnTo>
                  <a:lnTo>
                    <a:pt x="359918" y="82931"/>
                  </a:lnTo>
                  <a:lnTo>
                    <a:pt x="362331" y="86614"/>
                  </a:lnTo>
                  <a:lnTo>
                    <a:pt x="363474" y="87757"/>
                  </a:lnTo>
                  <a:lnTo>
                    <a:pt x="364744" y="90297"/>
                  </a:lnTo>
                  <a:lnTo>
                    <a:pt x="367157" y="90297"/>
                  </a:lnTo>
                  <a:lnTo>
                    <a:pt x="391541" y="87757"/>
                  </a:lnTo>
                  <a:lnTo>
                    <a:pt x="392811" y="87757"/>
                  </a:lnTo>
                  <a:lnTo>
                    <a:pt x="395224" y="86614"/>
                  </a:lnTo>
                  <a:lnTo>
                    <a:pt x="396494" y="82931"/>
                  </a:lnTo>
                  <a:lnTo>
                    <a:pt x="396494" y="81661"/>
                  </a:lnTo>
                  <a:close/>
                </a:path>
                <a:path w="551814" h="292735">
                  <a:moveTo>
                    <a:pt x="420878" y="236601"/>
                  </a:moveTo>
                  <a:lnTo>
                    <a:pt x="414782" y="124460"/>
                  </a:lnTo>
                  <a:lnTo>
                    <a:pt x="414782" y="123190"/>
                  </a:lnTo>
                  <a:lnTo>
                    <a:pt x="413512" y="119507"/>
                  </a:lnTo>
                  <a:lnTo>
                    <a:pt x="409956" y="119507"/>
                  </a:lnTo>
                  <a:lnTo>
                    <a:pt x="407416" y="118364"/>
                  </a:lnTo>
                  <a:lnTo>
                    <a:pt x="174498" y="132969"/>
                  </a:lnTo>
                  <a:lnTo>
                    <a:pt x="171958" y="132969"/>
                  </a:lnTo>
                  <a:lnTo>
                    <a:pt x="169545" y="134112"/>
                  </a:lnTo>
                  <a:lnTo>
                    <a:pt x="169545" y="136652"/>
                  </a:lnTo>
                  <a:lnTo>
                    <a:pt x="167132" y="139065"/>
                  </a:lnTo>
                  <a:lnTo>
                    <a:pt x="174498" y="251333"/>
                  </a:lnTo>
                  <a:lnTo>
                    <a:pt x="175641" y="254889"/>
                  </a:lnTo>
                  <a:lnTo>
                    <a:pt x="176911" y="256159"/>
                  </a:lnTo>
                  <a:lnTo>
                    <a:pt x="179324" y="256159"/>
                  </a:lnTo>
                  <a:lnTo>
                    <a:pt x="183007" y="257429"/>
                  </a:lnTo>
                  <a:lnTo>
                    <a:pt x="414782" y="242697"/>
                  </a:lnTo>
                  <a:lnTo>
                    <a:pt x="418465" y="242697"/>
                  </a:lnTo>
                  <a:lnTo>
                    <a:pt x="420878" y="240284"/>
                  </a:lnTo>
                  <a:lnTo>
                    <a:pt x="420878" y="236601"/>
                  </a:lnTo>
                  <a:close/>
                </a:path>
                <a:path w="551814" h="292735">
                  <a:moveTo>
                    <a:pt x="423291" y="275717"/>
                  </a:moveTo>
                  <a:lnTo>
                    <a:pt x="420878" y="252476"/>
                  </a:lnTo>
                  <a:lnTo>
                    <a:pt x="420878" y="251333"/>
                  </a:lnTo>
                  <a:lnTo>
                    <a:pt x="303784" y="257429"/>
                  </a:lnTo>
                  <a:lnTo>
                    <a:pt x="302514" y="259842"/>
                  </a:lnTo>
                  <a:lnTo>
                    <a:pt x="303784" y="282956"/>
                  </a:lnTo>
                  <a:lnTo>
                    <a:pt x="306197" y="284226"/>
                  </a:lnTo>
                  <a:lnTo>
                    <a:pt x="423291" y="278130"/>
                  </a:lnTo>
                  <a:lnTo>
                    <a:pt x="423291" y="275717"/>
                  </a:lnTo>
                  <a:close/>
                </a:path>
                <a:path w="551814" h="292735">
                  <a:moveTo>
                    <a:pt x="439166" y="10922"/>
                  </a:moveTo>
                  <a:lnTo>
                    <a:pt x="437896" y="9779"/>
                  </a:lnTo>
                  <a:lnTo>
                    <a:pt x="435483" y="7239"/>
                  </a:lnTo>
                  <a:lnTo>
                    <a:pt x="434340" y="6096"/>
                  </a:lnTo>
                  <a:lnTo>
                    <a:pt x="407416" y="6096"/>
                  </a:lnTo>
                  <a:lnTo>
                    <a:pt x="406273" y="7239"/>
                  </a:lnTo>
                  <a:lnTo>
                    <a:pt x="402590" y="9779"/>
                  </a:lnTo>
                  <a:lnTo>
                    <a:pt x="402590" y="37846"/>
                  </a:lnTo>
                  <a:lnTo>
                    <a:pt x="405003" y="40259"/>
                  </a:lnTo>
                  <a:lnTo>
                    <a:pt x="406273" y="42672"/>
                  </a:lnTo>
                  <a:lnTo>
                    <a:pt x="407416" y="43942"/>
                  </a:lnTo>
                  <a:lnTo>
                    <a:pt x="411099" y="43942"/>
                  </a:lnTo>
                  <a:lnTo>
                    <a:pt x="434340" y="42672"/>
                  </a:lnTo>
                  <a:lnTo>
                    <a:pt x="435483" y="42672"/>
                  </a:lnTo>
                  <a:lnTo>
                    <a:pt x="437896" y="40259"/>
                  </a:lnTo>
                  <a:lnTo>
                    <a:pt x="439166" y="37846"/>
                  </a:lnTo>
                  <a:lnTo>
                    <a:pt x="439166" y="10922"/>
                  </a:lnTo>
                  <a:close/>
                </a:path>
                <a:path w="551814" h="292735">
                  <a:moveTo>
                    <a:pt x="442849" y="78105"/>
                  </a:moveTo>
                  <a:lnTo>
                    <a:pt x="440436" y="54864"/>
                  </a:lnTo>
                  <a:lnTo>
                    <a:pt x="437896" y="50038"/>
                  </a:lnTo>
                  <a:lnTo>
                    <a:pt x="435483" y="48768"/>
                  </a:lnTo>
                  <a:lnTo>
                    <a:pt x="434340" y="48768"/>
                  </a:lnTo>
                  <a:lnTo>
                    <a:pt x="409956" y="50038"/>
                  </a:lnTo>
                  <a:lnTo>
                    <a:pt x="407416" y="50038"/>
                  </a:lnTo>
                  <a:lnTo>
                    <a:pt x="406273" y="52451"/>
                  </a:lnTo>
                  <a:lnTo>
                    <a:pt x="405003" y="53594"/>
                  </a:lnTo>
                  <a:lnTo>
                    <a:pt x="405003" y="81661"/>
                  </a:lnTo>
                  <a:lnTo>
                    <a:pt x="406273" y="82931"/>
                  </a:lnTo>
                  <a:lnTo>
                    <a:pt x="407416" y="85344"/>
                  </a:lnTo>
                  <a:lnTo>
                    <a:pt x="409956" y="86614"/>
                  </a:lnTo>
                  <a:lnTo>
                    <a:pt x="435483" y="86614"/>
                  </a:lnTo>
                  <a:lnTo>
                    <a:pt x="437896" y="85344"/>
                  </a:lnTo>
                  <a:lnTo>
                    <a:pt x="440436" y="82931"/>
                  </a:lnTo>
                  <a:lnTo>
                    <a:pt x="440436" y="81661"/>
                  </a:lnTo>
                  <a:lnTo>
                    <a:pt x="442849" y="78105"/>
                  </a:lnTo>
                  <a:close/>
                </a:path>
                <a:path w="551814" h="292735">
                  <a:moveTo>
                    <a:pt x="485521" y="32893"/>
                  </a:moveTo>
                  <a:lnTo>
                    <a:pt x="484378" y="9779"/>
                  </a:lnTo>
                  <a:lnTo>
                    <a:pt x="481838" y="6096"/>
                  </a:lnTo>
                  <a:lnTo>
                    <a:pt x="481838" y="4826"/>
                  </a:lnTo>
                  <a:lnTo>
                    <a:pt x="479425" y="2413"/>
                  </a:lnTo>
                  <a:lnTo>
                    <a:pt x="477012" y="2413"/>
                  </a:lnTo>
                  <a:lnTo>
                    <a:pt x="452628" y="4826"/>
                  </a:lnTo>
                  <a:lnTo>
                    <a:pt x="451358" y="4826"/>
                  </a:lnTo>
                  <a:lnTo>
                    <a:pt x="448945" y="6096"/>
                  </a:lnTo>
                  <a:lnTo>
                    <a:pt x="447675" y="9779"/>
                  </a:lnTo>
                  <a:lnTo>
                    <a:pt x="447675" y="10922"/>
                  </a:lnTo>
                  <a:lnTo>
                    <a:pt x="448818" y="32893"/>
                  </a:lnTo>
                  <a:lnTo>
                    <a:pt x="448945" y="37846"/>
                  </a:lnTo>
                  <a:lnTo>
                    <a:pt x="451358" y="38989"/>
                  </a:lnTo>
                  <a:lnTo>
                    <a:pt x="452628" y="40259"/>
                  </a:lnTo>
                  <a:lnTo>
                    <a:pt x="479425" y="40259"/>
                  </a:lnTo>
                  <a:lnTo>
                    <a:pt x="480695" y="38989"/>
                  </a:lnTo>
                  <a:lnTo>
                    <a:pt x="484378" y="37846"/>
                  </a:lnTo>
                  <a:lnTo>
                    <a:pt x="484378" y="35306"/>
                  </a:lnTo>
                  <a:lnTo>
                    <a:pt x="485521" y="32893"/>
                  </a:lnTo>
                  <a:close/>
                </a:path>
                <a:path w="551814" h="292735">
                  <a:moveTo>
                    <a:pt x="505079" y="52451"/>
                  </a:moveTo>
                  <a:lnTo>
                    <a:pt x="503809" y="48768"/>
                  </a:lnTo>
                  <a:lnTo>
                    <a:pt x="501396" y="47498"/>
                  </a:lnTo>
                  <a:lnTo>
                    <a:pt x="500126" y="45085"/>
                  </a:lnTo>
                  <a:lnTo>
                    <a:pt x="496570" y="45085"/>
                  </a:lnTo>
                  <a:lnTo>
                    <a:pt x="456311" y="47498"/>
                  </a:lnTo>
                  <a:lnTo>
                    <a:pt x="452628" y="48768"/>
                  </a:lnTo>
                  <a:lnTo>
                    <a:pt x="448945" y="52451"/>
                  </a:lnTo>
                  <a:lnTo>
                    <a:pt x="448945" y="54864"/>
                  </a:lnTo>
                  <a:lnTo>
                    <a:pt x="451358" y="78105"/>
                  </a:lnTo>
                  <a:lnTo>
                    <a:pt x="451358" y="81661"/>
                  </a:lnTo>
                  <a:lnTo>
                    <a:pt x="452628" y="82931"/>
                  </a:lnTo>
                  <a:lnTo>
                    <a:pt x="453771" y="85344"/>
                  </a:lnTo>
                  <a:lnTo>
                    <a:pt x="457454" y="85344"/>
                  </a:lnTo>
                  <a:lnTo>
                    <a:pt x="500126" y="81661"/>
                  </a:lnTo>
                  <a:lnTo>
                    <a:pt x="501396" y="81661"/>
                  </a:lnTo>
                  <a:lnTo>
                    <a:pt x="503809" y="80518"/>
                  </a:lnTo>
                  <a:lnTo>
                    <a:pt x="505079" y="78105"/>
                  </a:lnTo>
                  <a:lnTo>
                    <a:pt x="505079" y="52451"/>
                  </a:lnTo>
                  <a:close/>
                </a:path>
                <a:path w="551814" h="292735">
                  <a:moveTo>
                    <a:pt x="550164" y="29210"/>
                  </a:moveTo>
                  <a:lnTo>
                    <a:pt x="547751" y="6096"/>
                  </a:lnTo>
                  <a:lnTo>
                    <a:pt x="546481" y="2413"/>
                  </a:lnTo>
                  <a:lnTo>
                    <a:pt x="545338" y="1143"/>
                  </a:lnTo>
                  <a:lnTo>
                    <a:pt x="542925" y="0"/>
                  </a:lnTo>
                  <a:lnTo>
                    <a:pt x="539242" y="0"/>
                  </a:lnTo>
                  <a:lnTo>
                    <a:pt x="498983" y="1143"/>
                  </a:lnTo>
                  <a:lnTo>
                    <a:pt x="495300" y="2413"/>
                  </a:lnTo>
                  <a:lnTo>
                    <a:pt x="494030" y="4826"/>
                  </a:lnTo>
                  <a:lnTo>
                    <a:pt x="491617" y="6096"/>
                  </a:lnTo>
                  <a:lnTo>
                    <a:pt x="491617" y="9779"/>
                  </a:lnTo>
                  <a:lnTo>
                    <a:pt x="494030" y="32893"/>
                  </a:lnTo>
                  <a:lnTo>
                    <a:pt x="494030" y="35306"/>
                  </a:lnTo>
                  <a:lnTo>
                    <a:pt x="495300" y="37846"/>
                  </a:lnTo>
                  <a:lnTo>
                    <a:pt x="498983" y="38989"/>
                  </a:lnTo>
                  <a:lnTo>
                    <a:pt x="500126" y="38989"/>
                  </a:lnTo>
                  <a:lnTo>
                    <a:pt x="542925" y="35306"/>
                  </a:lnTo>
                  <a:lnTo>
                    <a:pt x="545338" y="35306"/>
                  </a:lnTo>
                  <a:lnTo>
                    <a:pt x="547751" y="34163"/>
                  </a:lnTo>
                  <a:lnTo>
                    <a:pt x="547751" y="32893"/>
                  </a:lnTo>
                  <a:lnTo>
                    <a:pt x="550164" y="29210"/>
                  </a:lnTo>
                  <a:close/>
                </a:path>
                <a:path w="551814" h="292735">
                  <a:moveTo>
                    <a:pt x="551434" y="73152"/>
                  </a:moveTo>
                  <a:lnTo>
                    <a:pt x="550164" y="48768"/>
                  </a:lnTo>
                  <a:lnTo>
                    <a:pt x="547751" y="43942"/>
                  </a:lnTo>
                  <a:lnTo>
                    <a:pt x="542925" y="42672"/>
                  </a:lnTo>
                  <a:lnTo>
                    <a:pt x="522097" y="43942"/>
                  </a:lnTo>
                  <a:lnTo>
                    <a:pt x="517271" y="45085"/>
                  </a:lnTo>
                  <a:lnTo>
                    <a:pt x="514858" y="50038"/>
                  </a:lnTo>
                  <a:lnTo>
                    <a:pt x="517271" y="75565"/>
                  </a:lnTo>
                  <a:lnTo>
                    <a:pt x="518414" y="78105"/>
                  </a:lnTo>
                  <a:lnTo>
                    <a:pt x="523367" y="80518"/>
                  </a:lnTo>
                  <a:lnTo>
                    <a:pt x="546481" y="80518"/>
                  </a:lnTo>
                  <a:lnTo>
                    <a:pt x="550164" y="76835"/>
                  </a:lnTo>
                  <a:lnTo>
                    <a:pt x="551434" y="73152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38" name="object 38"/>
            <p:cNvSpPr/>
            <p:nvPr/>
          </p:nvSpPr>
          <p:spPr>
            <a:xfrm>
              <a:off x="4928045" y="6900292"/>
              <a:ext cx="1277303" cy="245745"/>
            </a:xfrm>
            <a:custGeom>
              <a:avLst/>
              <a:gdLst/>
              <a:ahLst/>
              <a:cxnLst/>
              <a:rect l="l" t="t" r="r" b="b"/>
              <a:pathLst>
                <a:path w="851535" h="163829">
                  <a:moveTo>
                    <a:pt x="851535" y="0"/>
                  </a:moveTo>
                  <a:lnTo>
                    <a:pt x="0" y="50037"/>
                  </a:lnTo>
                  <a:lnTo>
                    <a:pt x="805179" y="163448"/>
                  </a:lnTo>
                  <a:lnTo>
                    <a:pt x="851535" y="0"/>
                  </a:lnTo>
                  <a:close/>
                </a:path>
              </a:pathLst>
            </a:custGeom>
            <a:solidFill>
              <a:srgbClr val="92C9C7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39" name="object 3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31133" y="6933249"/>
              <a:ext cx="258126" cy="334899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3266313" y="7006401"/>
              <a:ext cx="637223" cy="1149668"/>
            </a:xfrm>
            <a:custGeom>
              <a:avLst/>
              <a:gdLst/>
              <a:ahLst/>
              <a:cxnLst/>
              <a:rect l="l" t="t" r="r" b="b"/>
              <a:pathLst>
                <a:path w="424814" h="766445">
                  <a:moveTo>
                    <a:pt x="396494" y="516001"/>
                  </a:moveTo>
                  <a:lnTo>
                    <a:pt x="375793" y="516001"/>
                  </a:lnTo>
                  <a:lnTo>
                    <a:pt x="353821" y="517271"/>
                  </a:lnTo>
                  <a:lnTo>
                    <a:pt x="370966" y="553847"/>
                  </a:lnTo>
                  <a:lnTo>
                    <a:pt x="0" y="727075"/>
                  </a:lnTo>
                  <a:lnTo>
                    <a:pt x="18287" y="766191"/>
                  </a:lnTo>
                  <a:lnTo>
                    <a:pt x="424560" y="577088"/>
                  </a:lnTo>
                  <a:lnTo>
                    <a:pt x="396494" y="516001"/>
                  </a:lnTo>
                  <a:close/>
                </a:path>
                <a:path w="424814" h="766445">
                  <a:moveTo>
                    <a:pt x="358775" y="435483"/>
                  </a:moveTo>
                  <a:lnTo>
                    <a:pt x="315975" y="435483"/>
                  </a:lnTo>
                  <a:lnTo>
                    <a:pt x="327025" y="461137"/>
                  </a:lnTo>
                  <a:lnTo>
                    <a:pt x="372109" y="459867"/>
                  </a:lnTo>
                  <a:lnTo>
                    <a:pt x="358775" y="435483"/>
                  </a:lnTo>
                  <a:close/>
                </a:path>
                <a:path w="424814" h="766445">
                  <a:moveTo>
                    <a:pt x="283082" y="364744"/>
                  </a:moveTo>
                  <a:lnTo>
                    <a:pt x="298957" y="402590"/>
                  </a:lnTo>
                  <a:lnTo>
                    <a:pt x="344043" y="400177"/>
                  </a:lnTo>
                  <a:lnTo>
                    <a:pt x="327025" y="367157"/>
                  </a:lnTo>
                  <a:lnTo>
                    <a:pt x="298957" y="367157"/>
                  </a:lnTo>
                  <a:lnTo>
                    <a:pt x="297815" y="366014"/>
                  </a:lnTo>
                  <a:lnTo>
                    <a:pt x="286765" y="366014"/>
                  </a:lnTo>
                  <a:lnTo>
                    <a:pt x="283082" y="364744"/>
                  </a:lnTo>
                  <a:close/>
                </a:path>
                <a:path w="424814" h="766445">
                  <a:moveTo>
                    <a:pt x="296544" y="364744"/>
                  </a:moveTo>
                  <a:lnTo>
                    <a:pt x="286765" y="366014"/>
                  </a:lnTo>
                  <a:lnTo>
                    <a:pt x="297815" y="366014"/>
                  </a:lnTo>
                  <a:lnTo>
                    <a:pt x="296544" y="364744"/>
                  </a:lnTo>
                  <a:close/>
                </a:path>
                <a:path w="424814" h="766445">
                  <a:moveTo>
                    <a:pt x="157480" y="0"/>
                  </a:moveTo>
                  <a:lnTo>
                    <a:pt x="122046" y="18288"/>
                  </a:lnTo>
                  <a:lnTo>
                    <a:pt x="273303" y="344043"/>
                  </a:lnTo>
                  <a:lnTo>
                    <a:pt x="279400" y="341630"/>
                  </a:lnTo>
                  <a:lnTo>
                    <a:pt x="286765" y="339090"/>
                  </a:lnTo>
                  <a:lnTo>
                    <a:pt x="294005" y="339090"/>
                  </a:lnTo>
                  <a:lnTo>
                    <a:pt x="298957" y="337947"/>
                  </a:lnTo>
                  <a:lnTo>
                    <a:pt x="305053" y="336677"/>
                  </a:lnTo>
                  <a:lnTo>
                    <a:pt x="312293" y="336677"/>
                  </a:lnTo>
                  <a:lnTo>
                    <a:pt x="157480" y="0"/>
                  </a:lnTo>
                  <a:close/>
                </a:path>
              </a:pathLst>
            </a:custGeom>
            <a:solidFill>
              <a:srgbClr val="087186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41" name="object 41"/>
            <p:cNvSpPr/>
            <p:nvPr/>
          </p:nvSpPr>
          <p:spPr>
            <a:xfrm>
              <a:off x="2810636" y="6975349"/>
              <a:ext cx="1012508" cy="1145858"/>
            </a:xfrm>
            <a:custGeom>
              <a:avLst/>
              <a:gdLst/>
              <a:ahLst/>
              <a:cxnLst/>
              <a:rect l="l" t="t" r="r" b="b"/>
              <a:pathLst>
                <a:path w="675005" h="763904">
                  <a:moveTo>
                    <a:pt x="407543" y="0"/>
                  </a:moveTo>
                  <a:lnTo>
                    <a:pt x="0" y="189103"/>
                  </a:lnTo>
                  <a:lnTo>
                    <a:pt x="267208" y="763651"/>
                  </a:lnTo>
                  <a:lnTo>
                    <a:pt x="674751" y="574548"/>
                  </a:lnTo>
                  <a:lnTo>
                    <a:pt x="4075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42" name="object 42"/>
            <p:cNvSpPr/>
            <p:nvPr/>
          </p:nvSpPr>
          <p:spPr>
            <a:xfrm>
              <a:off x="2927795" y="7130797"/>
              <a:ext cx="593408" cy="461963"/>
            </a:xfrm>
            <a:custGeom>
              <a:avLst/>
              <a:gdLst/>
              <a:ahLst/>
              <a:cxnLst/>
              <a:rect l="l" t="t" r="r" b="b"/>
              <a:pathLst>
                <a:path w="395605" h="307975">
                  <a:moveTo>
                    <a:pt x="236728" y="228219"/>
                  </a:moveTo>
                  <a:lnTo>
                    <a:pt x="231775" y="218440"/>
                  </a:lnTo>
                  <a:lnTo>
                    <a:pt x="65913" y="296418"/>
                  </a:lnTo>
                  <a:lnTo>
                    <a:pt x="70739" y="307467"/>
                  </a:lnTo>
                  <a:lnTo>
                    <a:pt x="236728" y="228219"/>
                  </a:lnTo>
                  <a:close/>
                </a:path>
                <a:path w="395605" h="307975">
                  <a:moveTo>
                    <a:pt x="256159" y="15875"/>
                  </a:moveTo>
                  <a:lnTo>
                    <a:pt x="251333" y="6096"/>
                  </a:lnTo>
                  <a:lnTo>
                    <a:pt x="56134" y="98806"/>
                  </a:lnTo>
                  <a:lnTo>
                    <a:pt x="58547" y="108585"/>
                  </a:lnTo>
                  <a:lnTo>
                    <a:pt x="256159" y="15875"/>
                  </a:lnTo>
                  <a:close/>
                </a:path>
                <a:path w="395605" h="307975">
                  <a:moveTo>
                    <a:pt x="335534" y="9779"/>
                  </a:moveTo>
                  <a:lnTo>
                    <a:pt x="333121" y="0"/>
                  </a:lnTo>
                  <a:lnTo>
                    <a:pt x="0" y="154940"/>
                  </a:lnTo>
                  <a:lnTo>
                    <a:pt x="4953" y="164719"/>
                  </a:lnTo>
                  <a:lnTo>
                    <a:pt x="335534" y="9779"/>
                  </a:lnTo>
                  <a:close/>
                </a:path>
                <a:path w="395605" h="307975">
                  <a:moveTo>
                    <a:pt x="344043" y="28067"/>
                  </a:moveTo>
                  <a:lnTo>
                    <a:pt x="340360" y="18288"/>
                  </a:lnTo>
                  <a:lnTo>
                    <a:pt x="8509" y="172085"/>
                  </a:lnTo>
                  <a:lnTo>
                    <a:pt x="13462" y="183007"/>
                  </a:lnTo>
                  <a:lnTo>
                    <a:pt x="344043" y="28067"/>
                  </a:lnTo>
                  <a:close/>
                </a:path>
                <a:path w="395605" h="307975">
                  <a:moveTo>
                    <a:pt x="352552" y="46355"/>
                  </a:moveTo>
                  <a:lnTo>
                    <a:pt x="348996" y="35433"/>
                  </a:lnTo>
                  <a:lnTo>
                    <a:pt x="15875" y="190373"/>
                  </a:lnTo>
                  <a:lnTo>
                    <a:pt x="20701" y="200152"/>
                  </a:lnTo>
                  <a:lnTo>
                    <a:pt x="352552" y="46355"/>
                  </a:lnTo>
                  <a:close/>
                </a:path>
                <a:path w="395605" h="307975">
                  <a:moveTo>
                    <a:pt x="359918" y="63500"/>
                  </a:moveTo>
                  <a:lnTo>
                    <a:pt x="357505" y="53721"/>
                  </a:lnTo>
                  <a:lnTo>
                    <a:pt x="24384" y="208661"/>
                  </a:lnTo>
                  <a:lnTo>
                    <a:pt x="29337" y="218440"/>
                  </a:lnTo>
                  <a:lnTo>
                    <a:pt x="359918" y="63500"/>
                  </a:lnTo>
                  <a:close/>
                </a:path>
                <a:path w="395605" h="307975">
                  <a:moveTo>
                    <a:pt x="368427" y="80518"/>
                  </a:moveTo>
                  <a:lnTo>
                    <a:pt x="366014" y="70739"/>
                  </a:lnTo>
                  <a:lnTo>
                    <a:pt x="33020" y="225679"/>
                  </a:lnTo>
                  <a:lnTo>
                    <a:pt x="37846" y="235458"/>
                  </a:lnTo>
                  <a:lnTo>
                    <a:pt x="368427" y="80518"/>
                  </a:lnTo>
                  <a:close/>
                </a:path>
                <a:path w="395605" h="307975">
                  <a:moveTo>
                    <a:pt x="376936" y="98806"/>
                  </a:moveTo>
                  <a:lnTo>
                    <a:pt x="373380" y="89027"/>
                  </a:lnTo>
                  <a:lnTo>
                    <a:pt x="41529" y="243967"/>
                  </a:lnTo>
                  <a:lnTo>
                    <a:pt x="46355" y="253746"/>
                  </a:lnTo>
                  <a:lnTo>
                    <a:pt x="376936" y="98806"/>
                  </a:lnTo>
                  <a:close/>
                </a:path>
                <a:path w="395605" h="307975">
                  <a:moveTo>
                    <a:pt x="386715" y="117094"/>
                  </a:moveTo>
                  <a:lnTo>
                    <a:pt x="381889" y="106172"/>
                  </a:lnTo>
                  <a:lnTo>
                    <a:pt x="48768" y="261112"/>
                  </a:lnTo>
                  <a:lnTo>
                    <a:pt x="53721" y="270891"/>
                  </a:lnTo>
                  <a:lnTo>
                    <a:pt x="386715" y="117094"/>
                  </a:lnTo>
                  <a:close/>
                </a:path>
                <a:path w="395605" h="307975">
                  <a:moveTo>
                    <a:pt x="395351" y="134239"/>
                  </a:moveTo>
                  <a:lnTo>
                    <a:pt x="390398" y="124460"/>
                  </a:lnTo>
                  <a:lnTo>
                    <a:pt x="57404" y="279400"/>
                  </a:lnTo>
                  <a:lnTo>
                    <a:pt x="62230" y="289179"/>
                  </a:lnTo>
                  <a:lnTo>
                    <a:pt x="395351" y="134239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43" name="object 43"/>
            <p:cNvSpPr/>
            <p:nvPr/>
          </p:nvSpPr>
          <p:spPr>
            <a:xfrm>
              <a:off x="3456621" y="7449313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95250" h="95250">
                  <a:moveTo>
                    <a:pt x="46355" y="0"/>
                  </a:moveTo>
                  <a:lnTo>
                    <a:pt x="7366" y="23114"/>
                  </a:lnTo>
                  <a:lnTo>
                    <a:pt x="1270" y="41402"/>
                  </a:lnTo>
                  <a:lnTo>
                    <a:pt x="0" y="48768"/>
                  </a:lnTo>
                  <a:lnTo>
                    <a:pt x="23241" y="89027"/>
                  </a:lnTo>
                  <a:lnTo>
                    <a:pt x="30607" y="91440"/>
                  </a:lnTo>
                  <a:lnTo>
                    <a:pt x="40259" y="95123"/>
                  </a:lnTo>
                  <a:lnTo>
                    <a:pt x="48895" y="95123"/>
                  </a:lnTo>
                  <a:lnTo>
                    <a:pt x="58547" y="93853"/>
                  </a:lnTo>
                  <a:lnTo>
                    <a:pt x="91567" y="64643"/>
                  </a:lnTo>
                  <a:lnTo>
                    <a:pt x="95250" y="56134"/>
                  </a:lnTo>
                  <a:lnTo>
                    <a:pt x="95250" y="46355"/>
                  </a:lnTo>
                  <a:lnTo>
                    <a:pt x="93980" y="36576"/>
                  </a:lnTo>
                  <a:lnTo>
                    <a:pt x="63500" y="3556"/>
                  </a:lnTo>
                  <a:lnTo>
                    <a:pt x="56134" y="1143"/>
                  </a:lnTo>
                  <a:lnTo>
                    <a:pt x="46355" y="0"/>
                  </a:lnTo>
                  <a:close/>
                </a:path>
              </a:pathLst>
            </a:custGeom>
            <a:solidFill>
              <a:srgbClr val="80BCAA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44" name="object 44"/>
            <p:cNvSpPr/>
            <p:nvPr/>
          </p:nvSpPr>
          <p:spPr>
            <a:xfrm>
              <a:off x="3485960" y="7520559"/>
              <a:ext cx="42863" cy="71438"/>
            </a:xfrm>
            <a:custGeom>
              <a:avLst/>
              <a:gdLst/>
              <a:ahLst/>
              <a:cxnLst/>
              <a:rect l="l" t="t" r="r" b="b"/>
              <a:pathLst>
                <a:path w="28575" h="47625">
                  <a:moveTo>
                    <a:pt x="28066" y="0"/>
                  </a:moveTo>
                  <a:lnTo>
                    <a:pt x="0" y="37846"/>
                  </a:lnTo>
                  <a:lnTo>
                    <a:pt x="9778" y="43942"/>
                  </a:lnTo>
                  <a:lnTo>
                    <a:pt x="20700" y="47625"/>
                  </a:lnTo>
                  <a:lnTo>
                    <a:pt x="28066" y="0"/>
                  </a:lnTo>
                  <a:close/>
                </a:path>
              </a:pathLst>
            </a:custGeom>
            <a:solidFill>
              <a:srgbClr val="C0EFE3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45" name="object 45"/>
            <p:cNvSpPr/>
            <p:nvPr/>
          </p:nvSpPr>
          <p:spPr>
            <a:xfrm>
              <a:off x="3456621" y="7487602"/>
              <a:ext cx="71438" cy="90488"/>
            </a:xfrm>
            <a:custGeom>
              <a:avLst/>
              <a:gdLst/>
              <a:ahLst/>
              <a:cxnLst/>
              <a:rect l="l" t="t" r="r" b="b"/>
              <a:pathLst>
                <a:path w="47625" h="60325">
                  <a:moveTo>
                    <a:pt x="6096" y="0"/>
                  </a:moveTo>
                  <a:lnTo>
                    <a:pt x="1270" y="11048"/>
                  </a:lnTo>
                  <a:lnTo>
                    <a:pt x="0" y="20827"/>
                  </a:lnTo>
                  <a:lnTo>
                    <a:pt x="1270" y="31750"/>
                  </a:lnTo>
                  <a:lnTo>
                    <a:pt x="4953" y="41528"/>
                  </a:lnTo>
                  <a:lnTo>
                    <a:pt x="11049" y="51307"/>
                  </a:lnTo>
                  <a:lnTo>
                    <a:pt x="19558" y="59816"/>
                  </a:lnTo>
                  <a:lnTo>
                    <a:pt x="47625" y="21970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AEE2D5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46" name="object 46"/>
            <p:cNvSpPr/>
            <p:nvPr/>
          </p:nvSpPr>
          <p:spPr>
            <a:xfrm>
              <a:off x="3465765" y="7456552"/>
              <a:ext cx="62865" cy="64770"/>
            </a:xfrm>
            <a:custGeom>
              <a:avLst/>
              <a:gdLst/>
              <a:ahLst/>
              <a:cxnLst/>
              <a:rect l="l" t="t" r="r" b="b"/>
              <a:pathLst>
                <a:path w="41910" h="43179">
                  <a:moveTo>
                    <a:pt x="21970" y="0"/>
                  </a:moveTo>
                  <a:lnTo>
                    <a:pt x="14731" y="3683"/>
                  </a:lnTo>
                  <a:lnTo>
                    <a:pt x="8636" y="8509"/>
                  </a:lnTo>
                  <a:lnTo>
                    <a:pt x="3682" y="14605"/>
                  </a:lnTo>
                  <a:lnTo>
                    <a:pt x="0" y="20701"/>
                  </a:lnTo>
                  <a:lnTo>
                    <a:pt x="41528" y="42672"/>
                  </a:lnTo>
                  <a:lnTo>
                    <a:pt x="21970" y="0"/>
                  </a:lnTo>
                  <a:close/>
                </a:path>
              </a:pathLst>
            </a:custGeom>
            <a:solidFill>
              <a:srgbClr val="9ED5C5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47" name="object 47"/>
            <p:cNvSpPr/>
            <p:nvPr/>
          </p:nvSpPr>
          <p:spPr>
            <a:xfrm>
              <a:off x="3498723" y="7449313"/>
              <a:ext cx="53340" cy="71438"/>
            </a:xfrm>
            <a:custGeom>
              <a:avLst/>
              <a:gdLst/>
              <a:ahLst/>
              <a:cxnLst/>
              <a:rect l="l" t="t" r="r" b="b"/>
              <a:pathLst>
                <a:path w="35560" h="47625">
                  <a:moveTo>
                    <a:pt x="18287" y="0"/>
                  </a:moveTo>
                  <a:lnTo>
                    <a:pt x="9779" y="1143"/>
                  </a:lnTo>
                  <a:lnTo>
                    <a:pt x="0" y="4826"/>
                  </a:lnTo>
                  <a:lnTo>
                    <a:pt x="19557" y="47498"/>
                  </a:lnTo>
                  <a:lnTo>
                    <a:pt x="35432" y="3556"/>
                  </a:lnTo>
                  <a:lnTo>
                    <a:pt x="28067" y="1143"/>
                  </a:lnTo>
                  <a:lnTo>
                    <a:pt x="18287" y="0"/>
                  </a:lnTo>
                  <a:close/>
                </a:path>
              </a:pathLst>
            </a:custGeom>
            <a:solidFill>
              <a:srgbClr val="8EC9B8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48" name="object 48"/>
            <p:cNvSpPr/>
            <p:nvPr/>
          </p:nvSpPr>
          <p:spPr>
            <a:xfrm>
              <a:off x="3130868" y="7661529"/>
              <a:ext cx="299085" cy="146685"/>
            </a:xfrm>
            <a:custGeom>
              <a:avLst/>
              <a:gdLst/>
              <a:ahLst/>
              <a:cxnLst/>
              <a:rect l="l" t="t" r="r" b="b"/>
              <a:pathLst>
                <a:path w="199389" h="97789">
                  <a:moveTo>
                    <a:pt x="197738" y="0"/>
                  </a:moveTo>
                  <a:lnTo>
                    <a:pt x="0" y="90296"/>
                  </a:lnTo>
                  <a:lnTo>
                    <a:pt x="1269" y="97536"/>
                  </a:lnTo>
                  <a:lnTo>
                    <a:pt x="198881" y="4825"/>
                  </a:lnTo>
                  <a:lnTo>
                    <a:pt x="197738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49" name="object 49"/>
            <p:cNvSpPr/>
            <p:nvPr/>
          </p:nvSpPr>
          <p:spPr>
            <a:xfrm>
              <a:off x="3056000" y="7613904"/>
              <a:ext cx="126683" cy="183833"/>
            </a:xfrm>
            <a:custGeom>
              <a:avLst/>
              <a:gdLst/>
              <a:ahLst/>
              <a:cxnLst/>
              <a:rect l="l" t="t" r="r" b="b"/>
              <a:pathLst>
                <a:path w="84455" h="122554">
                  <a:moveTo>
                    <a:pt x="34163" y="0"/>
                  </a:moveTo>
                  <a:lnTo>
                    <a:pt x="0" y="17144"/>
                  </a:lnTo>
                  <a:lnTo>
                    <a:pt x="49911" y="122046"/>
                  </a:lnTo>
                  <a:lnTo>
                    <a:pt x="84074" y="107441"/>
                  </a:lnTo>
                  <a:lnTo>
                    <a:pt x="34163" y="0"/>
                  </a:lnTo>
                  <a:close/>
                </a:path>
              </a:pathLst>
            </a:custGeom>
            <a:solidFill>
              <a:srgbClr val="AC0000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50" name="object 50"/>
            <p:cNvSpPr/>
            <p:nvPr/>
          </p:nvSpPr>
          <p:spPr>
            <a:xfrm>
              <a:off x="3145535" y="7646862"/>
              <a:ext cx="99060" cy="122873"/>
            </a:xfrm>
            <a:custGeom>
              <a:avLst/>
              <a:gdLst/>
              <a:ahLst/>
              <a:cxnLst/>
              <a:rect l="l" t="t" r="r" b="b"/>
              <a:pathLst>
                <a:path w="66039" h="81914">
                  <a:moveTo>
                    <a:pt x="34162" y="0"/>
                  </a:moveTo>
                  <a:lnTo>
                    <a:pt x="0" y="15875"/>
                  </a:lnTo>
                  <a:lnTo>
                    <a:pt x="30480" y="81788"/>
                  </a:lnTo>
                  <a:lnTo>
                    <a:pt x="65912" y="65913"/>
                  </a:lnTo>
                  <a:lnTo>
                    <a:pt x="34162" y="0"/>
                  </a:lnTo>
                  <a:close/>
                </a:path>
              </a:pathLst>
            </a:custGeom>
            <a:solidFill>
              <a:srgbClr val="B81717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51" name="object 51"/>
            <p:cNvSpPr/>
            <p:nvPr/>
          </p:nvSpPr>
          <p:spPr>
            <a:xfrm>
              <a:off x="3220592" y="7652386"/>
              <a:ext cx="84773" cy="88583"/>
            </a:xfrm>
            <a:custGeom>
              <a:avLst/>
              <a:gdLst/>
              <a:ahLst/>
              <a:cxnLst/>
              <a:rect l="l" t="t" r="r" b="b"/>
              <a:pathLst>
                <a:path w="56514" h="59054">
                  <a:moveTo>
                    <a:pt x="35432" y="0"/>
                  </a:moveTo>
                  <a:lnTo>
                    <a:pt x="0" y="15875"/>
                  </a:lnTo>
                  <a:lnTo>
                    <a:pt x="20700" y="58547"/>
                  </a:lnTo>
                  <a:lnTo>
                    <a:pt x="56133" y="43942"/>
                  </a:lnTo>
                  <a:lnTo>
                    <a:pt x="35432" y="0"/>
                  </a:lnTo>
                  <a:close/>
                </a:path>
              </a:pathLst>
            </a:custGeom>
            <a:solidFill>
              <a:srgbClr val="C42424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52" name="object 52"/>
            <p:cNvSpPr/>
            <p:nvPr/>
          </p:nvSpPr>
          <p:spPr>
            <a:xfrm>
              <a:off x="3268217" y="7591996"/>
              <a:ext cx="97154" cy="120968"/>
            </a:xfrm>
            <a:custGeom>
              <a:avLst/>
              <a:gdLst/>
              <a:ahLst/>
              <a:cxnLst/>
              <a:rect l="l" t="t" r="r" b="b"/>
              <a:pathLst>
                <a:path w="64769" h="80645">
                  <a:moveTo>
                    <a:pt x="34162" y="0"/>
                  </a:moveTo>
                  <a:lnTo>
                    <a:pt x="0" y="17018"/>
                  </a:lnTo>
                  <a:lnTo>
                    <a:pt x="29210" y="80518"/>
                  </a:lnTo>
                  <a:lnTo>
                    <a:pt x="64643" y="64643"/>
                  </a:lnTo>
                  <a:lnTo>
                    <a:pt x="34162" y="0"/>
                  </a:lnTo>
                  <a:close/>
                </a:path>
              </a:pathLst>
            </a:custGeom>
            <a:solidFill>
              <a:srgbClr val="D03333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53" name="object 53"/>
            <p:cNvSpPr/>
            <p:nvPr/>
          </p:nvSpPr>
          <p:spPr>
            <a:xfrm>
              <a:off x="3343275" y="7591996"/>
              <a:ext cx="84773" cy="91440"/>
            </a:xfrm>
            <a:custGeom>
              <a:avLst/>
              <a:gdLst/>
              <a:ahLst/>
              <a:cxnLst/>
              <a:rect l="l" t="t" r="r" b="b"/>
              <a:pathLst>
                <a:path w="56514" h="60960">
                  <a:moveTo>
                    <a:pt x="34162" y="0"/>
                  </a:moveTo>
                  <a:lnTo>
                    <a:pt x="0" y="17018"/>
                  </a:lnTo>
                  <a:lnTo>
                    <a:pt x="20700" y="60960"/>
                  </a:lnTo>
                  <a:lnTo>
                    <a:pt x="56133" y="46355"/>
                  </a:lnTo>
                  <a:lnTo>
                    <a:pt x="34162" y="0"/>
                  </a:lnTo>
                  <a:close/>
                </a:path>
              </a:pathLst>
            </a:custGeom>
            <a:solidFill>
              <a:srgbClr val="DB4141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54" name="object 54"/>
            <p:cNvSpPr/>
            <p:nvPr/>
          </p:nvSpPr>
          <p:spPr>
            <a:xfrm>
              <a:off x="3145536" y="7570090"/>
              <a:ext cx="580073" cy="461010"/>
            </a:xfrm>
            <a:custGeom>
              <a:avLst/>
              <a:gdLst/>
              <a:ahLst/>
              <a:cxnLst/>
              <a:rect l="l" t="t" r="r" b="b"/>
              <a:pathLst>
                <a:path w="386714" h="307339">
                  <a:moveTo>
                    <a:pt x="137922" y="272034"/>
                  </a:moveTo>
                  <a:lnTo>
                    <a:pt x="132969" y="262255"/>
                  </a:lnTo>
                  <a:lnTo>
                    <a:pt x="57404" y="297688"/>
                  </a:lnTo>
                  <a:lnTo>
                    <a:pt x="62230" y="307340"/>
                  </a:lnTo>
                  <a:lnTo>
                    <a:pt x="137922" y="272034"/>
                  </a:lnTo>
                  <a:close/>
                </a:path>
                <a:path w="386714" h="307339">
                  <a:moveTo>
                    <a:pt x="156210" y="112141"/>
                  </a:moveTo>
                  <a:lnTo>
                    <a:pt x="152527" y="102489"/>
                  </a:lnTo>
                  <a:lnTo>
                    <a:pt x="0" y="173240"/>
                  </a:lnTo>
                  <a:lnTo>
                    <a:pt x="4953" y="183007"/>
                  </a:lnTo>
                  <a:lnTo>
                    <a:pt x="156210" y="112141"/>
                  </a:lnTo>
                  <a:close/>
                </a:path>
                <a:path w="386714" h="307339">
                  <a:moveTo>
                    <a:pt x="164719" y="130556"/>
                  </a:moveTo>
                  <a:lnTo>
                    <a:pt x="161036" y="120777"/>
                  </a:lnTo>
                  <a:lnTo>
                    <a:pt x="7366" y="191516"/>
                  </a:lnTo>
                  <a:lnTo>
                    <a:pt x="12192" y="201295"/>
                  </a:lnTo>
                  <a:lnTo>
                    <a:pt x="164719" y="130556"/>
                  </a:lnTo>
                  <a:close/>
                </a:path>
                <a:path w="386714" h="307339">
                  <a:moveTo>
                    <a:pt x="172085" y="148844"/>
                  </a:moveTo>
                  <a:lnTo>
                    <a:pt x="169672" y="137795"/>
                  </a:lnTo>
                  <a:lnTo>
                    <a:pt x="15875" y="208534"/>
                  </a:lnTo>
                  <a:lnTo>
                    <a:pt x="20828" y="219583"/>
                  </a:lnTo>
                  <a:lnTo>
                    <a:pt x="172085" y="148844"/>
                  </a:lnTo>
                  <a:close/>
                </a:path>
                <a:path w="386714" h="307339">
                  <a:moveTo>
                    <a:pt x="180594" y="165862"/>
                  </a:moveTo>
                  <a:lnTo>
                    <a:pt x="176911" y="154952"/>
                  </a:lnTo>
                  <a:lnTo>
                    <a:pt x="24384" y="226822"/>
                  </a:lnTo>
                  <a:lnTo>
                    <a:pt x="29337" y="236601"/>
                  </a:lnTo>
                  <a:lnTo>
                    <a:pt x="180594" y="165862"/>
                  </a:lnTo>
                  <a:close/>
                </a:path>
                <a:path w="386714" h="307339">
                  <a:moveTo>
                    <a:pt x="189103" y="183007"/>
                  </a:moveTo>
                  <a:lnTo>
                    <a:pt x="185420" y="173240"/>
                  </a:lnTo>
                  <a:lnTo>
                    <a:pt x="33020" y="243967"/>
                  </a:lnTo>
                  <a:lnTo>
                    <a:pt x="37846" y="253746"/>
                  </a:lnTo>
                  <a:lnTo>
                    <a:pt x="189103" y="183007"/>
                  </a:lnTo>
                  <a:close/>
                </a:path>
                <a:path w="386714" h="307339">
                  <a:moveTo>
                    <a:pt x="197739" y="201295"/>
                  </a:moveTo>
                  <a:lnTo>
                    <a:pt x="194056" y="191516"/>
                  </a:lnTo>
                  <a:lnTo>
                    <a:pt x="40259" y="262255"/>
                  </a:lnTo>
                  <a:lnTo>
                    <a:pt x="45212" y="272034"/>
                  </a:lnTo>
                  <a:lnTo>
                    <a:pt x="197739" y="201295"/>
                  </a:lnTo>
                  <a:close/>
                </a:path>
                <a:path w="386714" h="307339">
                  <a:moveTo>
                    <a:pt x="207391" y="219583"/>
                  </a:moveTo>
                  <a:lnTo>
                    <a:pt x="202565" y="208534"/>
                  </a:lnTo>
                  <a:lnTo>
                    <a:pt x="48895" y="280543"/>
                  </a:lnTo>
                  <a:lnTo>
                    <a:pt x="53721" y="290322"/>
                  </a:lnTo>
                  <a:lnTo>
                    <a:pt x="207391" y="219583"/>
                  </a:lnTo>
                  <a:close/>
                </a:path>
                <a:path w="386714" h="307339">
                  <a:moveTo>
                    <a:pt x="258699" y="32893"/>
                  </a:moveTo>
                  <a:lnTo>
                    <a:pt x="256286" y="28067"/>
                  </a:lnTo>
                  <a:lnTo>
                    <a:pt x="237998" y="36576"/>
                  </a:lnTo>
                  <a:lnTo>
                    <a:pt x="240411" y="41402"/>
                  </a:lnTo>
                  <a:lnTo>
                    <a:pt x="258699" y="32893"/>
                  </a:lnTo>
                  <a:close/>
                </a:path>
                <a:path w="386714" h="307339">
                  <a:moveTo>
                    <a:pt x="319659" y="4826"/>
                  </a:moveTo>
                  <a:lnTo>
                    <a:pt x="317246" y="0"/>
                  </a:lnTo>
                  <a:lnTo>
                    <a:pt x="264795" y="24384"/>
                  </a:lnTo>
                  <a:lnTo>
                    <a:pt x="265938" y="29210"/>
                  </a:lnTo>
                  <a:lnTo>
                    <a:pt x="319659" y="4826"/>
                  </a:lnTo>
                  <a:close/>
                </a:path>
                <a:path w="386714" h="307339">
                  <a:moveTo>
                    <a:pt x="336804" y="28067"/>
                  </a:moveTo>
                  <a:lnTo>
                    <a:pt x="331851" y="18288"/>
                  </a:lnTo>
                  <a:lnTo>
                    <a:pt x="179324" y="89027"/>
                  </a:lnTo>
                  <a:lnTo>
                    <a:pt x="184277" y="99949"/>
                  </a:lnTo>
                  <a:lnTo>
                    <a:pt x="336804" y="28067"/>
                  </a:lnTo>
                  <a:close/>
                </a:path>
                <a:path w="386714" h="307339">
                  <a:moveTo>
                    <a:pt x="345313" y="46355"/>
                  </a:moveTo>
                  <a:lnTo>
                    <a:pt x="340360" y="36576"/>
                  </a:lnTo>
                  <a:lnTo>
                    <a:pt x="187960" y="107315"/>
                  </a:lnTo>
                  <a:lnTo>
                    <a:pt x="192786" y="117094"/>
                  </a:lnTo>
                  <a:lnTo>
                    <a:pt x="345313" y="46355"/>
                  </a:lnTo>
                  <a:close/>
                </a:path>
                <a:path w="386714" h="307339">
                  <a:moveTo>
                    <a:pt x="348996" y="174383"/>
                  </a:moveTo>
                  <a:lnTo>
                    <a:pt x="344043" y="163449"/>
                  </a:lnTo>
                  <a:lnTo>
                    <a:pt x="236728" y="214630"/>
                  </a:lnTo>
                  <a:lnTo>
                    <a:pt x="241554" y="224409"/>
                  </a:lnTo>
                  <a:lnTo>
                    <a:pt x="348996" y="174383"/>
                  </a:lnTo>
                  <a:close/>
                </a:path>
                <a:path w="386714" h="307339">
                  <a:moveTo>
                    <a:pt x="353822" y="64643"/>
                  </a:moveTo>
                  <a:lnTo>
                    <a:pt x="348996" y="54864"/>
                  </a:lnTo>
                  <a:lnTo>
                    <a:pt x="195199" y="125603"/>
                  </a:lnTo>
                  <a:lnTo>
                    <a:pt x="200152" y="135382"/>
                  </a:lnTo>
                  <a:lnTo>
                    <a:pt x="353822" y="64643"/>
                  </a:lnTo>
                  <a:close/>
                </a:path>
                <a:path w="386714" h="307339">
                  <a:moveTo>
                    <a:pt x="362331" y="82931"/>
                  </a:moveTo>
                  <a:lnTo>
                    <a:pt x="357505" y="71882"/>
                  </a:lnTo>
                  <a:lnTo>
                    <a:pt x="203835" y="142748"/>
                  </a:lnTo>
                  <a:lnTo>
                    <a:pt x="208661" y="153670"/>
                  </a:lnTo>
                  <a:lnTo>
                    <a:pt x="362331" y="82931"/>
                  </a:lnTo>
                  <a:close/>
                </a:path>
                <a:path w="386714" h="307339">
                  <a:moveTo>
                    <a:pt x="369697" y="98806"/>
                  </a:moveTo>
                  <a:lnTo>
                    <a:pt x="364871" y="89027"/>
                  </a:lnTo>
                  <a:lnTo>
                    <a:pt x="212344" y="159778"/>
                  </a:lnTo>
                  <a:lnTo>
                    <a:pt x="217170" y="170827"/>
                  </a:lnTo>
                  <a:lnTo>
                    <a:pt x="369697" y="98806"/>
                  </a:lnTo>
                  <a:close/>
                </a:path>
                <a:path w="386714" h="307339">
                  <a:moveTo>
                    <a:pt x="378206" y="117094"/>
                  </a:moveTo>
                  <a:lnTo>
                    <a:pt x="373380" y="107315"/>
                  </a:lnTo>
                  <a:lnTo>
                    <a:pt x="220853" y="178054"/>
                  </a:lnTo>
                  <a:lnTo>
                    <a:pt x="225679" y="187833"/>
                  </a:lnTo>
                  <a:lnTo>
                    <a:pt x="378206" y="117094"/>
                  </a:lnTo>
                  <a:close/>
                </a:path>
                <a:path w="386714" h="307339">
                  <a:moveTo>
                    <a:pt x="386715" y="135382"/>
                  </a:moveTo>
                  <a:lnTo>
                    <a:pt x="381889" y="125603"/>
                  </a:lnTo>
                  <a:lnTo>
                    <a:pt x="228219" y="196342"/>
                  </a:lnTo>
                  <a:lnTo>
                    <a:pt x="233045" y="206121"/>
                  </a:lnTo>
                  <a:lnTo>
                    <a:pt x="386715" y="135382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55" name="object 5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25609" y="7491394"/>
              <a:ext cx="488613" cy="87839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3676268" y="7511415"/>
              <a:ext cx="80963" cy="45720"/>
            </a:xfrm>
            <a:custGeom>
              <a:avLst/>
              <a:gdLst/>
              <a:ahLst/>
              <a:cxnLst/>
              <a:rect l="l" t="t" r="r" b="b"/>
              <a:pathLst>
                <a:path w="53975" h="30479">
                  <a:moveTo>
                    <a:pt x="52564" y="28066"/>
                  </a:moveTo>
                  <a:lnTo>
                    <a:pt x="23241" y="28066"/>
                  </a:lnTo>
                  <a:lnTo>
                    <a:pt x="25654" y="30479"/>
                  </a:lnTo>
                  <a:lnTo>
                    <a:pt x="53721" y="30479"/>
                  </a:lnTo>
                  <a:lnTo>
                    <a:pt x="52564" y="28066"/>
                  </a:lnTo>
                  <a:close/>
                </a:path>
                <a:path w="53975" h="30479">
                  <a:moveTo>
                    <a:pt x="39116" y="0"/>
                  </a:moveTo>
                  <a:lnTo>
                    <a:pt x="31750" y="0"/>
                  </a:lnTo>
                  <a:lnTo>
                    <a:pt x="25654" y="1269"/>
                  </a:lnTo>
                  <a:lnTo>
                    <a:pt x="20701" y="2412"/>
                  </a:lnTo>
                  <a:lnTo>
                    <a:pt x="13462" y="2412"/>
                  </a:lnTo>
                  <a:lnTo>
                    <a:pt x="6096" y="4952"/>
                  </a:lnTo>
                  <a:lnTo>
                    <a:pt x="0" y="7365"/>
                  </a:lnTo>
                  <a:lnTo>
                    <a:pt x="9779" y="28066"/>
                  </a:lnTo>
                  <a:lnTo>
                    <a:pt x="13462" y="29337"/>
                  </a:lnTo>
                  <a:lnTo>
                    <a:pt x="23241" y="28066"/>
                  </a:lnTo>
                  <a:lnTo>
                    <a:pt x="52564" y="28066"/>
                  </a:lnTo>
                  <a:lnTo>
                    <a:pt x="39116" y="0"/>
                  </a:lnTo>
                  <a:close/>
                </a:path>
              </a:pathLst>
            </a:custGeom>
            <a:solidFill>
              <a:srgbClr val="0E6879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57" name="object 57"/>
            <p:cNvSpPr/>
            <p:nvPr/>
          </p:nvSpPr>
          <p:spPr>
            <a:xfrm>
              <a:off x="3656075" y="7522465"/>
              <a:ext cx="35243" cy="31433"/>
            </a:xfrm>
            <a:custGeom>
              <a:avLst/>
              <a:gdLst/>
              <a:ahLst/>
              <a:cxnLst/>
              <a:rect l="l" t="t" r="r" b="b"/>
              <a:pathLst>
                <a:path w="23494" h="20954">
                  <a:moveTo>
                    <a:pt x="13462" y="0"/>
                  </a:moveTo>
                  <a:lnTo>
                    <a:pt x="9779" y="2412"/>
                  </a:lnTo>
                  <a:lnTo>
                    <a:pt x="9779" y="4825"/>
                  </a:lnTo>
                  <a:lnTo>
                    <a:pt x="1270" y="4825"/>
                  </a:lnTo>
                  <a:lnTo>
                    <a:pt x="0" y="7366"/>
                  </a:lnTo>
                  <a:lnTo>
                    <a:pt x="0" y="9779"/>
                  </a:lnTo>
                  <a:lnTo>
                    <a:pt x="1270" y="12192"/>
                  </a:lnTo>
                  <a:lnTo>
                    <a:pt x="9779" y="12192"/>
                  </a:lnTo>
                  <a:lnTo>
                    <a:pt x="12192" y="15875"/>
                  </a:lnTo>
                  <a:lnTo>
                    <a:pt x="14732" y="17018"/>
                  </a:lnTo>
                  <a:lnTo>
                    <a:pt x="18415" y="20700"/>
                  </a:lnTo>
                  <a:lnTo>
                    <a:pt x="23241" y="20700"/>
                  </a:lnTo>
                  <a:lnTo>
                    <a:pt x="13462" y="0"/>
                  </a:lnTo>
                  <a:close/>
                </a:path>
              </a:pathLst>
            </a:custGeom>
            <a:solidFill>
              <a:srgbClr val="D3D9DA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58" name="object 58"/>
            <p:cNvSpPr/>
            <p:nvPr/>
          </p:nvSpPr>
          <p:spPr>
            <a:xfrm>
              <a:off x="3824477" y="7688961"/>
              <a:ext cx="373380" cy="91440"/>
            </a:xfrm>
            <a:custGeom>
              <a:avLst/>
              <a:gdLst/>
              <a:ahLst/>
              <a:cxnLst/>
              <a:rect l="l" t="t" r="r" b="b"/>
              <a:pathLst>
                <a:path w="248919" h="60960">
                  <a:moveTo>
                    <a:pt x="246506" y="0"/>
                  </a:moveTo>
                  <a:lnTo>
                    <a:pt x="0" y="4825"/>
                  </a:lnTo>
                  <a:lnTo>
                    <a:pt x="24384" y="60959"/>
                  </a:lnTo>
                  <a:lnTo>
                    <a:pt x="64643" y="60959"/>
                  </a:lnTo>
                  <a:lnTo>
                    <a:pt x="76835" y="58546"/>
                  </a:lnTo>
                  <a:lnTo>
                    <a:pt x="132969" y="58546"/>
                  </a:lnTo>
                  <a:lnTo>
                    <a:pt x="174498" y="57403"/>
                  </a:lnTo>
                  <a:lnTo>
                    <a:pt x="218440" y="57403"/>
                  </a:lnTo>
                  <a:lnTo>
                    <a:pt x="248920" y="56133"/>
                  </a:lnTo>
                  <a:lnTo>
                    <a:pt x="246506" y="0"/>
                  </a:lnTo>
                  <a:close/>
                </a:path>
              </a:pathLst>
            </a:custGeom>
            <a:solidFill>
              <a:srgbClr val="087186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59" name="object 59"/>
            <p:cNvSpPr/>
            <p:nvPr/>
          </p:nvSpPr>
          <p:spPr>
            <a:xfrm>
              <a:off x="3756851" y="7696201"/>
              <a:ext cx="104775" cy="86678"/>
            </a:xfrm>
            <a:custGeom>
              <a:avLst/>
              <a:gdLst/>
              <a:ahLst/>
              <a:cxnLst/>
              <a:rect l="l" t="t" r="r" b="b"/>
              <a:pathLst>
                <a:path w="69850" h="57785">
                  <a:moveTo>
                    <a:pt x="45084" y="0"/>
                  </a:moveTo>
                  <a:lnTo>
                    <a:pt x="0" y="1269"/>
                  </a:lnTo>
                  <a:lnTo>
                    <a:pt x="26796" y="57404"/>
                  </a:lnTo>
                  <a:lnTo>
                    <a:pt x="48768" y="56133"/>
                  </a:lnTo>
                  <a:lnTo>
                    <a:pt x="69468" y="56133"/>
                  </a:lnTo>
                  <a:lnTo>
                    <a:pt x="45084" y="0"/>
                  </a:lnTo>
                  <a:close/>
                </a:path>
              </a:pathLst>
            </a:custGeom>
            <a:solidFill>
              <a:srgbClr val="0E6879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60" name="object 60"/>
            <p:cNvSpPr/>
            <p:nvPr/>
          </p:nvSpPr>
          <p:spPr>
            <a:xfrm>
              <a:off x="3676268" y="7698106"/>
              <a:ext cx="120968" cy="86678"/>
            </a:xfrm>
            <a:custGeom>
              <a:avLst/>
              <a:gdLst/>
              <a:ahLst/>
              <a:cxnLst/>
              <a:rect l="l" t="t" r="r" b="b"/>
              <a:pathLst>
                <a:path w="80644" h="57785">
                  <a:moveTo>
                    <a:pt x="53721" y="0"/>
                  </a:moveTo>
                  <a:lnTo>
                    <a:pt x="0" y="2412"/>
                  </a:lnTo>
                  <a:lnTo>
                    <a:pt x="1270" y="8508"/>
                  </a:lnTo>
                  <a:lnTo>
                    <a:pt x="11049" y="3682"/>
                  </a:lnTo>
                  <a:lnTo>
                    <a:pt x="15875" y="13461"/>
                  </a:lnTo>
                  <a:lnTo>
                    <a:pt x="1270" y="21970"/>
                  </a:lnTo>
                  <a:lnTo>
                    <a:pt x="1270" y="30479"/>
                  </a:lnTo>
                  <a:lnTo>
                    <a:pt x="19558" y="21970"/>
                  </a:lnTo>
                  <a:lnTo>
                    <a:pt x="24384" y="31749"/>
                  </a:lnTo>
                  <a:lnTo>
                    <a:pt x="1270" y="42671"/>
                  </a:lnTo>
                  <a:lnTo>
                    <a:pt x="1270" y="51307"/>
                  </a:lnTo>
                  <a:lnTo>
                    <a:pt x="28067" y="40258"/>
                  </a:lnTo>
                  <a:lnTo>
                    <a:pt x="32893" y="50037"/>
                  </a:lnTo>
                  <a:lnTo>
                    <a:pt x="15875" y="57403"/>
                  </a:lnTo>
                  <a:lnTo>
                    <a:pt x="19558" y="56133"/>
                  </a:lnTo>
                  <a:lnTo>
                    <a:pt x="80518" y="56133"/>
                  </a:lnTo>
                  <a:lnTo>
                    <a:pt x="53721" y="0"/>
                  </a:lnTo>
                  <a:close/>
                </a:path>
              </a:pathLst>
            </a:custGeom>
            <a:solidFill>
              <a:srgbClr val="D3D9DA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61" name="object 61"/>
            <p:cNvSpPr/>
            <p:nvPr/>
          </p:nvSpPr>
          <p:spPr>
            <a:xfrm>
              <a:off x="3678174" y="7731061"/>
              <a:ext cx="47625" cy="53340"/>
            </a:xfrm>
            <a:custGeom>
              <a:avLst/>
              <a:gdLst/>
              <a:ahLst/>
              <a:cxnLst/>
              <a:rect l="l" t="t" r="r" b="b"/>
              <a:pathLst>
                <a:path w="31750" h="35560">
                  <a:moveTo>
                    <a:pt x="23114" y="9779"/>
                  </a:moveTo>
                  <a:lnTo>
                    <a:pt x="18288" y="0"/>
                  </a:lnTo>
                  <a:lnTo>
                    <a:pt x="0" y="8509"/>
                  </a:lnTo>
                  <a:lnTo>
                    <a:pt x="0" y="20701"/>
                  </a:lnTo>
                  <a:lnTo>
                    <a:pt x="23114" y="9779"/>
                  </a:lnTo>
                  <a:close/>
                </a:path>
                <a:path w="31750" h="35560">
                  <a:moveTo>
                    <a:pt x="31623" y="28067"/>
                  </a:moveTo>
                  <a:lnTo>
                    <a:pt x="26797" y="18288"/>
                  </a:lnTo>
                  <a:lnTo>
                    <a:pt x="0" y="29337"/>
                  </a:lnTo>
                  <a:lnTo>
                    <a:pt x="0" y="35433"/>
                  </a:lnTo>
                  <a:lnTo>
                    <a:pt x="14605" y="35433"/>
                  </a:lnTo>
                  <a:lnTo>
                    <a:pt x="31623" y="28067"/>
                  </a:lnTo>
                  <a:close/>
                </a:path>
              </a:pathLst>
            </a:custGeom>
            <a:solidFill>
              <a:srgbClr val="AAADA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62" name="object 62"/>
            <p:cNvSpPr/>
            <p:nvPr/>
          </p:nvSpPr>
          <p:spPr>
            <a:xfrm>
              <a:off x="3782378" y="7603045"/>
              <a:ext cx="424815" cy="57150"/>
            </a:xfrm>
            <a:custGeom>
              <a:avLst/>
              <a:gdLst/>
              <a:ahLst/>
              <a:cxnLst/>
              <a:rect l="l" t="t" r="r" b="b"/>
              <a:pathLst>
                <a:path w="283210" h="38100">
                  <a:moveTo>
                    <a:pt x="245237" y="0"/>
                  </a:moveTo>
                  <a:lnTo>
                    <a:pt x="0" y="2412"/>
                  </a:lnTo>
                  <a:lnTo>
                    <a:pt x="14731" y="37718"/>
                  </a:lnTo>
                  <a:lnTo>
                    <a:pt x="245237" y="34162"/>
                  </a:lnTo>
                  <a:lnTo>
                    <a:pt x="283082" y="15747"/>
                  </a:lnTo>
                  <a:lnTo>
                    <a:pt x="269620" y="10921"/>
                  </a:lnTo>
                  <a:lnTo>
                    <a:pt x="245237" y="0"/>
                  </a:lnTo>
                  <a:close/>
                </a:path>
              </a:pathLst>
            </a:custGeom>
            <a:solidFill>
              <a:srgbClr val="087186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63" name="object 63"/>
            <p:cNvSpPr/>
            <p:nvPr/>
          </p:nvSpPr>
          <p:spPr>
            <a:xfrm>
              <a:off x="3714750" y="7606665"/>
              <a:ext cx="90488" cy="53340"/>
            </a:xfrm>
            <a:custGeom>
              <a:avLst/>
              <a:gdLst/>
              <a:ahLst/>
              <a:cxnLst/>
              <a:rect l="l" t="t" r="r" b="b"/>
              <a:pathLst>
                <a:path w="60325" h="35560">
                  <a:moveTo>
                    <a:pt x="45085" y="0"/>
                  </a:moveTo>
                  <a:lnTo>
                    <a:pt x="0" y="2412"/>
                  </a:lnTo>
                  <a:lnTo>
                    <a:pt x="17018" y="35306"/>
                  </a:lnTo>
                  <a:lnTo>
                    <a:pt x="59817" y="35306"/>
                  </a:lnTo>
                  <a:lnTo>
                    <a:pt x="45085" y="0"/>
                  </a:lnTo>
                  <a:close/>
                </a:path>
              </a:pathLst>
            </a:custGeom>
            <a:solidFill>
              <a:srgbClr val="0E6879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64" name="object 64"/>
            <p:cNvSpPr/>
            <p:nvPr/>
          </p:nvSpPr>
          <p:spPr>
            <a:xfrm>
              <a:off x="3663504" y="7610284"/>
              <a:ext cx="77153" cy="51435"/>
            </a:xfrm>
            <a:custGeom>
              <a:avLst/>
              <a:gdLst/>
              <a:ahLst/>
              <a:cxnLst/>
              <a:rect l="l" t="t" r="r" b="b"/>
              <a:pathLst>
                <a:path w="51435" h="34289">
                  <a:moveTo>
                    <a:pt x="34162" y="0"/>
                  </a:moveTo>
                  <a:lnTo>
                    <a:pt x="4825" y="0"/>
                  </a:lnTo>
                  <a:lnTo>
                    <a:pt x="1143" y="2412"/>
                  </a:lnTo>
                  <a:lnTo>
                    <a:pt x="0" y="4825"/>
                  </a:lnTo>
                  <a:lnTo>
                    <a:pt x="0" y="28066"/>
                  </a:lnTo>
                  <a:lnTo>
                    <a:pt x="3682" y="28066"/>
                  </a:lnTo>
                  <a:lnTo>
                    <a:pt x="4825" y="32893"/>
                  </a:lnTo>
                  <a:lnTo>
                    <a:pt x="8508" y="34162"/>
                  </a:lnTo>
                  <a:lnTo>
                    <a:pt x="9779" y="34162"/>
                  </a:lnTo>
                  <a:lnTo>
                    <a:pt x="51181" y="32893"/>
                  </a:lnTo>
                  <a:lnTo>
                    <a:pt x="34162" y="0"/>
                  </a:lnTo>
                  <a:close/>
                </a:path>
              </a:pathLst>
            </a:custGeom>
            <a:solidFill>
              <a:srgbClr val="D3D9DA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65" name="object 65"/>
            <p:cNvSpPr/>
            <p:nvPr/>
          </p:nvSpPr>
          <p:spPr>
            <a:xfrm>
              <a:off x="3612260" y="7480365"/>
              <a:ext cx="23813" cy="7620"/>
            </a:xfrm>
            <a:custGeom>
              <a:avLst/>
              <a:gdLst/>
              <a:ahLst/>
              <a:cxnLst/>
              <a:rect l="l" t="t" r="r" b="b"/>
              <a:pathLst>
                <a:path w="15875" h="5079">
                  <a:moveTo>
                    <a:pt x="15875" y="0"/>
                  </a:moveTo>
                  <a:lnTo>
                    <a:pt x="1143" y="0"/>
                  </a:lnTo>
                  <a:lnTo>
                    <a:pt x="0" y="2413"/>
                  </a:lnTo>
                  <a:lnTo>
                    <a:pt x="1143" y="4826"/>
                  </a:lnTo>
                  <a:lnTo>
                    <a:pt x="14605" y="4826"/>
                  </a:lnTo>
                  <a:lnTo>
                    <a:pt x="15875" y="3683"/>
                  </a:lnTo>
                  <a:lnTo>
                    <a:pt x="15875" y="0"/>
                  </a:lnTo>
                  <a:close/>
                </a:path>
              </a:pathLst>
            </a:custGeom>
            <a:solidFill>
              <a:srgbClr val="638BA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66" name="object 66"/>
            <p:cNvSpPr/>
            <p:nvPr/>
          </p:nvSpPr>
          <p:spPr>
            <a:xfrm>
              <a:off x="3626928" y="7456552"/>
              <a:ext cx="532448" cy="47625"/>
            </a:xfrm>
            <a:custGeom>
              <a:avLst/>
              <a:gdLst/>
              <a:ahLst/>
              <a:cxnLst/>
              <a:rect l="l" t="t" r="r" b="b"/>
              <a:pathLst>
                <a:path w="354964" h="31750">
                  <a:moveTo>
                    <a:pt x="337947" y="0"/>
                  </a:moveTo>
                  <a:lnTo>
                    <a:pt x="18288" y="4826"/>
                  </a:lnTo>
                  <a:lnTo>
                    <a:pt x="0" y="18288"/>
                  </a:lnTo>
                  <a:lnTo>
                    <a:pt x="1143" y="23241"/>
                  </a:lnTo>
                  <a:lnTo>
                    <a:pt x="4826" y="28067"/>
                  </a:lnTo>
                  <a:lnTo>
                    <a:pt x="10922" y="29337"/>
                  </a:lnTo>
                  <a:lnTo>
                    <a:pt x="18288" y="31750"/>
                  </a:lnTo>
                  <a:lnTo>
                    <a:pt x="337947" y="26797"/>
                  </a:lnTo>
                  <a:lnTo>
                    <a:pt x="345186" y="24384"/>
                  </a:lnTo>
                  <a:lnTo>
                    <a:pt x="350139" y="20701"/>
                  </a:lnTo>
                  <a:lnTo>
                    <a:pt x="353822" y="18288"/>
                  </a:lnTo>
                  <a:lnTo>
                    <a:pt x="354965" y="13462"/>
                  </a:lnTo>
                  <a:lnTo>
                    <a:pt x="353822" y="8509"/>
                  </a:lnTo>
                  <a:lnTo>
                    <a:pt x="350139" y="3683"/>
                  </a:lnTo>
                  <a:lnTo>
                    <a:pt x="344043" y="1270"/>
                  </a:lnTo>
                  <a:lnTo>
                    <a:pt x="337947" y="0"/>
                  </a:lnTo>
                  <a:close/>
                </a:path>
              </a:pathLst>
            </a:custGeom>
            <a:solidFill>
              <a:srgbClr val="233D5B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67" name="object 67"/>
            <p:cNvSpPr/>
            <p:nvPr/>
          </p:nvSpPr>
          <p:spPr>
            <a:xfrm>
              <a:off x="3656075" y="7451028"/>
              <a:ext cx="480060" cy="57150"/>
            </a:xfrm>
            <a:custGeom>
              <a:avLst/>
              <a:gdLst/>
              <a:ahLst/>
              <a:cxnLst/>
              <a:rect l="l" t="t" r="r" b="b"/>
              <a:pathLst>
                <a:path w="320039" h="38100">
                  <a:moveTo>
                    <a:pt x="302641" y="0"/>
                  </a:moveTo>
                  <a:lnTo>
                    <a:pt x="17145" y="4953"/>
                  </a:lnTo>
                  <a:lnTo>
                    <a:pt x="0" y="21971"/>
                  </a:lnTo>
                  <a:lnTo>
                    <a:pt x="1270" y="28067"/>
                  </a:lnTo>
                  <a:lnTo>
                    <a:pt x="4953" y="33019"/>
                  </a:lnTo>
                  <a:lnTo>
                    <a:pt x="9779" y="36575"/>
                  </a:lnTo>
                  <a:lnTo>
                    <a:pt x="17145" y="37846"/>
                  </a:lnTo>
                  <a:lnTo>
                    <a:pt x="305054" y="33019"/>
                  </a:lnTo>
                  <a:lnTo>
                    <a:pt x="309880" y="31750"/>
                  </a:lnTo>
                  <a:lnTo>
                    <a:pt x="314833" y="28067"/>
                  </a:lnTo>
                  <a:lnTo>
                    <a:pt x="318516" y="23241"/>
                  </a:lnTo>
                  <a:lnTo>
                    <a:pt x="319659" y="17144"/>
                  </a:lnTo>
                  <a:lnTo>
                    <a:pt x="318516" y="9779"/>
                  </a:lnTo>
                  <a:lnTo>
                    <a:pt x="314833" y="4953"/>
                  </a:lnTo>
                  <a:lnTo>
                    <a:pt x="309880" y="2412"/>
                  </a:lnTo>
                  <a:lnTo>
                    <a:pt x="302641" y="0"/>
                  </a:lnTo>
                  <a:close/>
                </a:path>
              </a:pathLst>
            </a:custGeom>
            <a:solidFill>
              <a:srgbClr val="DE5513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68" name="object 68"/>
            <p:cNvSpPr/>
            <p:nvPr/>
          </p:nvSpPr>
          <p:spPr>
            <a:xfrm>
              <a:off x="3936110" y="7451028"/>
              <a:ext cx="178118" cy="64770"/>
            </a:xfrm>
            <a:custGeom>
              <a:avLst/>
              <a:gdLst/>
              <a:ahLst/>
              <a:cxnLst/>
              <a:rect l="l" t="t" r="r" b="b"/>
              <a:pathLst>
                <a:path w="118744" h="43179">
                  <a:moveTo>
                    <a:pt x="113537" y="0"/>
                  </a:moveTo>
                  <a:lnTo>
                    <a:pt x="73278" y="0"/>
                  </a:lnTo>
                  <a:lnTo>
                    <a:pt x="76834" y="7366"/>
                  </a:lnTo>
                  <a:lnTo>
                    <a:pt x="76834" y="26924"/>
                  </a:lnTo>
                  <a:lnTo>
                    <a:pt x="73278" y="33019"/>
                  </a:lnTo>
                  <a:lnTo>
                    <a:pt x="72008" y="36575"/>
                  </a:lnTo>
                  <a:lnTo>
                    <a:pt x="0" y="37846"/>
                  </a:lnTo>
                  <a:lnTo>
                    <a:pt x="4952" y="41529"/>
                  </a:lnTo>
                  <a:lnTo>
                    <a:pt x="7365" y="42672"/>
                  </a:lnTo>
                  <a:lnTo>
                    <a:pt x="95123" y="42672"/>
                  </a:lnTo>
                  <a:lnTo>
                    <a:pt x="113537" y="33019"/>
                  </a:lnTo>
                  <a:lnTo>
                    <a:pt x="115950" y="26924"/>
                  </a:lnTo>
                  <a:lnTo>
                    <a:pt x="118363" y="19557"/>
                  </a:lnTo>
                  <a:lnTo>
                    <a:pt x="118363" y="9779"/>
                  </a:lnTo>
                  <a:lnTo>
                    <a:pt x="114681" y="2412"/>
                  </a:lnTo>
                  <a:lnTo>
                    <a:pt x="113537" y="0"/>
                  </a:lnTo>
                  <a:close/>
                </a:path>
              </a:pathLst>
            </a:custGeom>
            <a:solidFill>
              <a:srgbClr val="233D5B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69" name="object 69"/>
            <p:cNvSpPr/>
            <p:nvPr/>
          </p:nvSpPr>
          <p:spPr>
            <a:xfrm>
              <a:off x="3634169" y="7639621"/>
              <a:ext cx="521970" cy="93345"/>
            </a:xfrm>
            <a:custGeom>
              <a:avLst/>
              <a:gdLst/>
              <a:ahLst/>
              <a:cxnLst/>
              <a:rect l="l" t="t" r="r" b="b"/>
              <a:pathLst>
                <a:path w="347980" h="62229">
                  <a:moveTo>
                    <a:pt x="345313" y="0"/>
                  </a:moveTo>
                  <a:lnTo>
                    <a:pt x="0" y="6096"/>
                  </a:lnTo>
                  <a:lnTo>
                    <a:pt x="1269" y="62230"/>
                  </a:lnTo>
                  <a:lnTo>
                    <a:pt x="347725" y="56134"/>
                  </a:lnTo>
                  <a:lnTo>
                    <a:pt x="345313" y="0"/>
                  </a:lnTo>
                  <a:close/>
                </a:path>
              </a:pathLst>
            </a:custGeom>
            <a:solidFill>
              <a:srgbClr val="EAAB28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70" name="object 70"/>
            <p:cNvSpPr/>
            <p:nvPr/>
          </p:nvSpPr>
          <p:spPr>
            <a:xfrm>
              <a:off x="3663506" y="7681722"/>
              <a:ext cx="462915" cy="51435"/>
            </a:xfrm>
            <a:custGeom>
              <a:avLst/>
              <a:gdLst/>
              <a:ahLst/>
              <a:cxnLst/>
              <a:rect l="l" t="t" r="r" b="b"/>
              <a:pathLst>
                <a:path w="308610" h="34289">
                  <a:moveTo>
                    <a:pt x="308610" y="14605"/>
                  </a:moveTo>
                  <a:lnTo>
                    <a:pt x="297078" y="14846"/>
                  </a:lnTo>
                  <a:lnTo>
                    <a:pt x="296418" y="0"/>
                  </a:lnTo>
                  <a:lnTo>
                    <a:pt x="290322" y="0"/>
                  </a:lnTo>
                  <a:lnTo>
                    <a:pt x="290995" y="14973"/>
                  </a:lnTo>
                  <a:lnTo>
                    <a:pt x="276326" y="15265"/>
                  </a:lnTo>
                  <a:lnTo>
                    <a:pt x="275717" y="0"/>
                  </a:lnTo>
                  <a:lnTo>
                    <a:pt x="268351" y="0"/>
                  </a:lnTo>
                  <a:lnTo>
                    <a:pt x="269671" y="15392"/>
                  </a:lnTo>
                  <a:lnTo>
                    <a:pt x="254444" y="15697"/>
                  </a:lnTo>
                  <a:lnTo>
                    <a:pt x="253746" y="0"/>
                  </a:lnTo>
                  <a:lnTo>
                    <a:pt x="247650" y="1143"/>
                  </a:lnTo>
                  <a:lnTo>
                    <a:pt x="248310" y="15824"/>
                  </a:lnTo>
                  <a:lnTo>
                    <a:pt x="231775" y="16154"/>
                  </a:lnTo>
                  <a:lnTo>
                    <a:pt x="231775" y="1155"/>
                  </a:lnTo>
                  <a:lnTo>
                    <a:pt x="225679" y="1155"/>
                  </a:lnTo>
                  <a:lnTo>
                    <a:pt x="225679" y="16268"/>
                  </a:lnTo>
                  <a:lnTo>
                    <a:pt x="211074" y="16560"/>
                  </a:lnTo>
                  <a:lnTo>
                    <a:pt x="211074" y="1155"/>
                  </a:lnTo>
                  <a:lnTo>
                    <a:pt x="204978" y="1155"/>
                  </a:lnTo>
                  <a:lnTo>
                    <a:pt x="204978" y="16687"/>
                  </a:lnTo>
                  <a:lnTo>
                    <a:pt x="189103" y="16992"/>
                  </a:lnTo>
                  <a:lnTo>
                    <a:pt x="189103" y="1155"/>
                  </a:lnTo>
                  <a:lnTo>
                    <a:pt x="183007" y="1155"/>
                  </a:lnTo>
                  <a:lnTo>
                    <a:pt x="183007" y="17119"/>
                  </a:lnTo>
                  <a:lnTo>
                    <a:pt x="168351" y="17399"/>
                  </a:lnTo>
                  <a:lnTo>
                    <a:pt x="168351" y="2425"/>
                  </a:lnTo>
                  <a:lnTo>
                    <a:pt x="161036" y="2425"/>
                  </a:lnTo>
                  <a:lnTo>
                    <a:pt x="161036" y="17551"/>
                  </a:lnTo>
                  <a:lnTo>
                    <a:pt x="146431" y="17830"/>
                  </a:lnTo>
                  <a:lnTo>
                    <a:pt x="146431" y="2425"/>
                  </a:lnTo>
                  <a:lnTo>
                    <a:pt x="140335" y="2425"/>
                  </a:lnTo>
                  <a:lnTo>
                    <a:pt x="140335" y="17957"/>
                  </a:lnTo>
                  <a:lnTo>
                    <a:pt x="125679" y="18237"/>
                  </a:lnTo>
                  <a:lnTo>
                    <a:pt x="125679" y="2425"/>
                  </a:lnTo>
                  <a:lnTo>
                    <a:pt x="118364" y="2425"/>
                  </a:lnTo>
                  <a:lnTo>
                    <a:pt x="118364" y="18389"/>
                  </a:lnTo>
                  <a:lnTo>
                    <a:pt x="103632" y="18669"/>
                  </a:lnTo>
                  <a:lnTo>
                    <a:pt x="103632" y="2413"/>
                  </a:lnTo>
                  <a:lnTo>
                    <a:pt x="97536" y="4826"/>
                  </a:lnTo>
                  <a:lnTo>
                    <a:pt x="97536" y="18796"/>
                  </a:lnTo>
                  <a:lnTo>
                    <a:pt x="81737" y="19100"/>
                  </a:lnTo>
                  <a:lnTo>
                    <a:pt x="80518" y="4826"/>
                  </a:lnTo>
                  <a:lnTo>
                    <a:pt x="74422" y="4826"/>
                  </a:lnTo>
                  <a:lnTo>
                    <a:pt x="75006" y="19240"/>
                  </a:lnTo>
                  <a:lnTo>
                    <a:pt x="60413" y="19519"/>
                  </a:lnTo>
                  <a:lnTo>
                    <a:pt x="59817" y="4826"/>
                  </a:lnTo>
                  <a:lnTo>
                    <a:pt x="52451" y="4826"/>
                  </a:lnTo>
                  <a:lnTo>
                    <a:pt x="53721" y="19659"/>
                  </a:lnTo>
                  <a:lnTo>
                    <a:pt x="39141" y="19939"/>
                  </a:lnTo>
                  <a:lnTo>
                    <a:pt x="37846" y="4826"/>
                  </a:lnTo>
                  <a:lnTo>
                    <a:pt x="31750" y="4826"/>
                  </a:lnTo>
                  <a:lnTo>
                    <a:pt x="32359" y="20078"/>
                  </a:lnTo>
                  <a:lnTo>
                    <a:pt x="17653" y="20358"/>
                  </a:lnTo>
                  <a:lnTo>
                    <a:pt x="17018" y="6096"/>
                  </a:lnTo>
                  <a:lnTo>
                    <a:pt x="9779" y="6096"/>
                  </a:lnTo>
                  <a:lnTo>
                    <a:pt x="11010" y="20485"/>
                  </a:lnTo>
                  <a:lnTo>
                    <a:pt x="0" y="20701"/>
                  </a:lnTo>
                  <a:lnTo>
                    <a:pt x="0" y="34163"/>
                  </a:lnTo>
                  <a:lnTo>
                    <a:pt x="12166" y="33934"/>
                  </a:lnTo>
                  <a:lnTo>
                    <a:pt x="12192" y="34163"/>
                  </a:lnTo>
                  <a:lnTo>
                    <a:pt x="18288" y="34163"/>
                  </a:lnTo>
                  <a:lnTo>
                    <a:pt x="18262" y="33807"/>
                  </a:lnTo>
                  <a:lnTo>
                    <a:pt x="75552" y="32677"/>
                  </a:lnTo>
                  <a:lnTo>
                    <a:pt x="75565" y="32893"/>
                  </a:lnTo>
                  <a:lnTo>
                    <a:pt x="82931" y="32893"/>
                  </a:lnTo>
                  <a:lnTo>
                    <a:pt x="82892" y="32537"/>
                  </a:lnTo>
                  <a:lnTo>
                    <a:pt x="97536" y="32258"/>
                  </a:lnTo>
                  <a:lnTo>
                    <a:pt x="97536" y="32893"/>
                  </a:lnTo>
                  <a:lnTo>
                    <a:pt x="99250" y="32219"/>
                  </a:lnTo>
                  <a:lnTo>
                    <a:pt x="308610" y="28067"/>
                  </a:lnTo>
                  <a:lnTo>
                    <a:pt x="308610" y="14605"/>
                  </a:lnTo>
                  <a:close/>
                </a:path>
              </a:pathLst>
            </a:custGeom>
            <a:solidFill>
              <a:srgbClr val="F0CA68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71" name="object 71"/>
            <p:cNvSpPr/>
            <p:nvPr/>
          </p:nvSpPr>
          <p:spPr>
            <a:xfrm>
              <a:off x="3619500" y="7549897"/>
              <a:ext cx="545783" cy="60960"/>
            </a:xfrm>
            <a:custGeom>
              <a:avLst/>
              <a:gdLst/>
              <a:ahLst/>
              <a:cxnLst/>
              <a:rect l="l" t="t" r="r" b="b"/>
              <a:pathLst>
                <a:path w="363855" h="40639">
                  <a:moveTo>
                    <a:pt x="324612" y="0"/>
                  </a:moveTo>
                  <a:lnTo>
                    <a:pt x="9779" y="7366"/>
                  </a:lnTo>
                  <a:lnTo>
                    <a:pt x="6095" y="7366"/>
                  </a:lnTo>
                  <a:lnTo>
                    <a:pt x="3682" y="8509"/>
                  </a:lnTo>
                  <a:lnTo>
                    <a:pt x="1269" y="12192"/>
                  </a:lnTo>
                  <a:lnTo>
                    <a:pt x="0" y="17018"/>
                  </a:lnTo>
                  <a:lnTo>
                    <a:pt x="0" y="31750"/>
                  </a:lnTo>
                  <a:lnTo>
                    <a:pt x="1269" y="35433"/>
                  </a:lnTo>
                  <a:lnTo>
                    <a:pt x="6095" y="40259"/>
                  </a:lnTo>
                  <a:lnTo>
                    <a:pt x="9779" y="40259"/>
                  </a:lnTo>
                  <a:lnTo>
                    <a:pt x="325755" y="32893"/>
                  </a:lnTo>
                  <a:lnTo>
                    <a:pt x="363600" y="17018"/>
                  </a:lnTo>
                  <a:lnTo>
                    <a:pt x="324612" y="0"/>
                  </a:lnTo>
                  <a:close/>
                </a:path>
              </a:pathLst>
            </a:custGeom>
            <a:solidFill>
              <a:srgbClr val="D75A67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72" name="object 72"/>
            <p:cNvSpPr/>
            <p:nvPr/>
          </p:nvSpPr>
          <p:spPr>
            <a:xfrm>
              <a:off x="3619500" y="7575424"/>
              <a:ext cx="545783" cy="35243"/>
            </a:xfrm>
            <a:custGeom>
              <a:avLst/>
              <a:gdLst/>
              <a:ahLst/>
              <a:cxnLst/>
              <a:rect l="l" t="t" r="r" b="b"/>
              <a:pathLst>
                <a:path w="363855" h="23495">
                  <a:moveTo>
                    <a:pt x="363600" y="0"/>
                  </a:moveTo>
                  <a:lnTo>
                    <a:pt x="322072" y="0"/>
                  </a:lnTo>
                  <a:lnTo>
                    <a:pt x="0" y="6223"/>
                  </a:lnTo>
                  <a:lnTo>
                    <a:pt x="0" y="14732"/>
                  </a:lnTo>
                  <a:lnTo>
                    <a:pt x="1269" y="18415"/>
                  </a:lnTo>
                  <a:lnTo>
                    <a:pt x="6095" y="23241"/>
                  </a:lnTo>
                  <a:lnTo>
                    <a:pt x="9779" y="23241"/>
                  </a:lnTo>
                  <a:lnTo>
                    <a:pt x="325755" y="15875"/>
                  </a:lnTo>
                  <a:lnTo>
                    <a:pt x="363600" y="0"/>
                  </a:lnTo>
                  <a:close/>
                </a:path>
              </a:pathLst>
            </a:custGeom>
            <a:solidFill>
              <a:srgbClr val="A9272C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73" name="object 73"/>
            <p:cNvSpPr/>
            <p:nvPr/>
          </p:nvSpPr>
          <p:spPr>
            <a:xfrm>
              <a:off x="3650741" y="7549897"/>
              <a:ext cx="514350" cy="60960"/>
            </a:xfrm>
            <a:custGeom>
              <a:avLst/>
              <a:gdLst/>
              <a:ahLst/>
              <a:cxnLst/>
              <a:rect l="l" t="t" r="r" b="b"/>
              <a:pathLst>
                <a:path w="342900" h="40639">
                  <a:moveTo>
                    <a:pt x="303784" y="0"/>
                  </a:moveTo>
                  <a:lnTo>
                    <a:pt x="2413" y="7366"/>
                  </a:lnTo>
                  <a:lnTo>
                    <a:pt x="0" y="23241"/>
                  </a:lnTo>
                  <a:lnTo>
                    <a:pt x="2413" y="40259"/>
                  </a:lnTo>
                  <a:lnTo>
                    <a:pt x="304927" y="32893"/>
                  </a:lnTo>
                  <a:lnTo>
                    <a:pt x="342773" y="17018"/>
                  </a:lnTo>
                  <a:lnTo>
                    <a:pt x="3037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74" name="object 74"/>
            <p:cNvSpPr/>
            <p:nvPr/>
          </p:nvSpPr>
          <p:spPr>
            <a:xfrm>
              <a:off x="3650741" y="7575424"/>
              <a:ext cx="514350" cy="35243"/>
            </a:xfrm>
            <a:custGeom>
              <a:avLst/>
              <a:gdLst/>
              <a:ahLst/>
              <a:cxnLst/>
              <a:rect l="l" t="t" r="r" b="b"/>
              <a:pathLst>
                <a:path w="342900" h="23495">
                  <a:moveTo>
                    <a:pt x="342773" y="0"/>
                  </a:moveTo>
                  <a:lnTo>
                    <a:pt x="301244" y="0"/>
                  </a:lnTo>
                  <a:lnTo>
                    <a:pt x="0" y="6223"/>
                  </a:lnTo>
                  <a:lnTo>
                    <a:pt x="2413" y="23241"/>
                  </a:lnTo>
                  <a:lnTo>
                    <a:pt x="304927" y="15875"/>
                  </a:lnTo>
                  <a:lnTo>
                    <a:pt x="342773" y="0"/>
                  </a:lnTo>
                  <a:close/>
                </a:path>
              </a:pathLst>
            </a:custGeom>
            <a:solidFill>
              <a:srgbClr val="CECECE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75" name="object 75"/>
            <p:cNvSpPr/>
            <p:nvPr/>
          </p:nvSpPr>
          <p:spPr>
            <a:xfrm>
              <a:off x="3669030" y="7549897"/>
              <a:ext cx="496253" cy="60960"/>
            </a:xfrm>
            <a:custGeom>
              <a:avLst/>
              <a:gdLst/>
              <a:ahLst/>
              <a:cxnLst/>
              <a:rect l="l" t="t" r="r" b="b"/>
              <a:pathLst>
                <a:path w="330835" h="40639">
                  <a:moveTo>
                    <a:pt x="291592" y="0"/>
                  </a:moveTo>
                  <a:lnTo>
                    <a:pt x="1143" y="4825"/>
                  </a:lnTo>
                  <a:lnTo>
                    <a:pt x="0" y="23241"/>
                  </a:lnTo>
                  <a:lnTo>
                    <a:pt x="1143" y="40259"/>
                  </a:lnTo>
                  <a:lnTo>
                    <a:pt x="292735" y="32893"/>
                  </a:lnTo>
                  <a:lnTo>
                    <a:pt x="330581" y="17018"/>
                  </a:lnTo>
                  <a:lnTo>
                    <a:pt x="291592" y="0"/>
                  </a:lnTo>
                  <a:close/>
                </a:path>
              </a:pathLst>
            </a:custGeom>
            <a:solidFill>
              <a:srgbClr val="1E1213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76" name="object 76"/>
            <p:cNvSpPr/>
            <p:nvPr/>
          </p:nvSpPr>
          <p:spPr>
            <a:xfrm>
              <a:off x="3669030" y="7575424"/>
              <a:ext cx="496253" cy="35243"/>
            </a:xfrm>
            <a:custGeom>
              <a:avLst/>
              <a:gdLst/>
              <a:ahLst/>
              <a:cxnLst/>
              <a:rect l="l" t="t" r="r" b="b"/>
              <a:pathLst>
                <a:path w="330835" h="23495">
                  <a:moveTo>
                    <a:pt x="330581" y="0"/>
                  </a:moveTo>
                  <a:lnTo>
                    <a:pt x="289052" y="0"/>
                  </a:lnTo>
                  <a:lnTo>
                    <a:pt x="0" y="6223"/>
                  </a:lnTo>
                  <a:lnTo>
                    <a:pt x="1143" y="23241"/>
                  </a:lnTo>
                  <a:lnTo>
                    <a:pt x="292735" y="15875"/>
                  </a:lnTo>
                  <a:lnTo>
                    <a:pt x="330581" y="0"/>
                  </a:lnTo>
                  <a:close/>
                </a:path>
              </a:pathLst>
            </a:custGeom>
            <a:solidFill>
              <a:srgbClr val="E3A42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77" name="object 77"/>
            <p:cNvSpPr/>
            <p:nvPr/>
          </p:nvSpPr>
          <p:spPr>
            <a:xfrm>
              <a:off x="4102608" y="7549897"/>
              <a:ext cx="62865" cy="49530"/>
            </a:xfrm>
            <a:custGeom>
              <a:avLst/>
              <a:gdLst/>
              <a:ahLst/>
              <a:cxnLst/>
              <a:rect l="l" t="t" r="r" b="b"/>
              <a:pathLst>
                <a:path w="41910" h="33020">
                  <a:moveTo>
                    <a:pt x="2539" y="0"/>
                  </a:moveTo>
                  <a:lnTo>
                    <a:pt x="0" y="17018"/>
                  </a:lnTo>
                  <a:lnTo>
                    <a:pt x="3682" y="32893"/>
                  </a:lnTo>
                  <a:lnTo>
                    <a:pt x="41528" y="17018"/>
                  </a:lnTo>
                  <a:lnTo>
                    <a:pt x="2539" y="0"/>
                  </a:lnTo>
                  <a:close/>
                </a:path>
              </a:pathLst>
            </a:custGeom>
            <a:solidFill>
              <a:srgbClr val="DFAD6E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78" name="object 78"/>
            <p:cNvSpPr/>
            <p:nvPr/>
          </p:nvSpPr>
          <p:spPr>
            <a:xfrm>
              <a:off x="4102608" y="7575424"/>
              <a:ext cx="62865" cy="23813"/>
            </a:xfrm>
            <a:custGeom>
              <a:avLst/>
              <a:gdLst/>
              <a:ahLst/>
              <a:cxnLst/>
              <a:rect l="l" t="t" r="r" b="b"/>
              <a:pathLst>
                <a:path w="41910" h="15875">
                  <a:moveTo>
                    <a:pt x="41528" y="0"/>
                  </a:moveTo>
                  <a:lnTo>
                    <a:pt x="0" y="0"/>
                  </a:lnTo>
                  <a:lnTo>
                    <a:pt x="3682" y="15875"/>
                  </a:lnTo>
                  <a:lnTo>
                    <a:pt x="41528" y="0"/>
                  </a:lnTo>
                  <a:close/>
                </a:path>
              </a:pathLst>
            </a:custGeom>
            <a:solidFill>
              <a:srgbClr val="B68851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79" name="object 79"/>
            <p:cNvSpPr/>
            <p:nvPr/>
          </p:nvSpPr>
          <p:spPr>
            <a:xfrm>
              <a:off x="4144709" y="7564564"/>
              <a:ext cx="20955" cy="19050"/>
            </a:xfrm>
            <a:custGeom>
              <a:avLst/>
              <a:gdLst/>
              <a:ahLst/>
              <a:cxnLst/>
              <a:rect l="l" t="t" r="r" b="b"/>
              <a:pathLst>
                <a:path w="13969" h="12700">
                  <a:moveTo>
                    <a:pt x="0" y="0"/>
                  </a:moveTo>
                  <a:lnTo>
                    <a:pt x="0" y="12191"/>
                  </a:lnTo>
                  <a:lnTo>
                    <a:pt x="13462" y="72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222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80" name="object 8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63787" y="6819709"/>
              <a:ext cx="122681" cy="473963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2867406" y="7240714"/>
              <a:ext cx="91440" cy="13335"/>
            </a:xfrm>
            <a:custGeom>
              <a:avLst/>
              <a:gdLst/>
              <a:ahLst/>
              <a:cxnLst/>
              <a:rect l="l" t="t" r="r" b="b"/>
              <a:pathLst>
                <a:path w="60960" h="8889">
                  <a:moveTo>
                    <a:pt x="0" y="8508"/>
                  </a:moveTo>
                  <a:lnTo>
                    <a:pt x="60959" y="8508"/>
                  </a:lnTo>
                  <a:lnTo>
                    <a:pt x="60959" y="0"/>
                  </a:lnTo>
                  <a:lnTo>
                    <a:pt x="0" y="0"/>
                  </a:lnTo>
                  <a:lnTo>
                    <a:pt x="0" y="8508"/>
                  </a:lnTo>
                  <a:close/>
                </a:path>
              </a:pathLst>
            </a:custGeom>
            <a:solidFill>
              <a:srgbClr val="EB6308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82" name="object 82"/>
            <p:cNvSpPr/>
            <p:nvPr/>
          </p:nvSpPr>
          <p:spPr>
            <a:xfrm>
              <a:off x="3312033" y="4462653"/>
              <a:ext cx="1330641" cy="1193483"/>
            </a:xfrm>
            <a:custGeom>
              <a:avLst/>
              <a:gdLst/>
              <a:ahLst/>
              <a:cxnLst/>
              <a:rect l="l" t="t" r="r" b="b"/>
              <a:pathLst>
                <a:path w="887094" h="795654">
                  <a:moveTo>
                    <a:pt x="159892" y="569722"/>
                  </a:moveTo>
                  <a:lnTo>
                    <a:pt x="120776" y="569722"/>
                  </a:lnTo>
                  <a:lnTo>
                    <a:pt x="120776" y="578358"/>
                  </a:lnTo>
                  <a:lnTo>
                    <a:pt x="68325" y="580771"/>
                  </a:lnTo>
                  <a:lnTo>
                    <a:pt x="3682" y="772287"/>
                  </a:lnTo>
                  <a:lnTo>
                    <a:pt x="2539" y="777113"/>
                  </a:lnTo>
                  <a:lnTo>
                    <a:pt x="0" y="782066"/>
                  </a:lnTo>
                  <a:lnTo>
                    <a:pt x="0" y="785749"/>
                  </a:lnTo>
                  <a:lnTo>
                    <a:pt x="2539" y="788162"/>
                  </a:lnTo>
                  <a:lnTo>
                    <a:pt x="4952" y="791845"/>
                  </a:lnTo>
                  <a:lnTo>
                    <a:pt x="8635" y="792988"/>
                  </a:lnTo>
                  <a:lnTo>
                    <a:pt x="15875" y="795528"/>
                  </a:lnTo>
                  <a:lnTo>
                    <a:pt x="25653" y="795528"/>
                  </a:lnTo>
                  <a:lnTo>
                    <a:pt x="53720" y="792988"/>
                  </a:lnTo>
                  <a:lnTo>
                    <a:pt x="106171" y="636905"/>
                  </a:lnTo>
                  <a:lnTo>
                    <a:pt x="886967" y="590550"/>
                  </a:lnTo>
                  <a:lnTo>
                    <a:pt x="879935" y="575818"/>
                  </a:lnTo>
                  <a:lnTo>
                    <a:pt x="159892" y="575818"/>
                  </a:lnTo>
                  <a:lnTo>
                    <a:pt x="159892" y="569722"/>
                  </a:lnTo>
                  <a:close/>
                </a:path>
                <a:path w="887094" h="795654">
                  <a:moveTo>
                    <a:pt x="871205" y="557530"/>
                  </a:moveTo>
                  <a:lnTo>
                    <a:pt x="301370" y="557530"/>
                  </a:lnTo>
                  <a:lnTo>
                    <a:pt x="307466" y="567309"/>
                  </a:lnTo>
                  <a:lnTo>
                    <a:pt x="159892" y="575818"/>
                  </a:lnTo>
                  <a:lnTo>
                    <a:pt x="879935" y="575818"/>
                  </a:lnTo>
                  <a:lnTo>
                    <a:pt x="871205" y="557530"/>
                  </a:lnTo>
                  <a:close/>
                </a:path>
                <a:path w="887094" h="795654">
                  <a:moveTo>
                    <a:pt x="818641" y="0"/>
                  </a:moveTo>
                  <a:lnTo>
                    <a:pt x="811402" y="0"/>
                  </a:lnTo>
                  <a:lnTo>
                    <a:pt x="53720" y="43942"/>
                  </a:lnTo>
                  <a:lnTo>
                    <a:pt x="45211" y="46355"/>
                  </a:lnTo>
                  <a:lnTo>
                    <a:pt x="40258" y="51308"/>
                  </a:lnTo>
                  <a:lnTo>
                    <a:pt x="36702" y="56134"/>
                  </a:lnTo>
                  <a:lnTo>
                    <a:pt x="35432" y="62230"/>
                  </a:lnTo>
                  <a:lnTo>
                    <a:pt x="64769" y="555117"/>
                  </a:lnTo>
                  <a:lnTo>
                    <a:pt x="65912" y="561213"/>
                  </a:lnTo>
                  <a:lnTo>
                    <a:pt x="70865" y="566165"/>
                  </a:lnTo>
                  <a:lnTo>
                    <a:pt x="76961" y="569722"/>
                  </a:lnTo>
                  <a:lnTo>
                    <a:pt x="83057" y="570992"/>
                  </a:lnTo>
                  <a:lnTo>
                    <a:pt x="84200" y="570992"/>
                  </a:lnTo>
                  <a:lnTo>
                    <a:pt x="120776" y="569722"/>
                  </a:lnTo>
                  <a:lnTo>
                    <a:pt x="159892" y="569722"/>
                  </a:lnTo>
                  <a:lnTo>
                    <a:pt x="159892" y="566165"/>
                  </a:lnTo>
                  <a:lnTo>
                    <a:pt x="301370" y="557530"/>
                  </a:lnTo>
                  <a:lnTo>
                    <a:pt x="871205" y="557530"/>
                  </a:lnTo>
                  <a:lnTo>
                    <a:pt x="866536" y="547751"/>
                  </a:lnTo>
                  <a:lnTo>
                    <a:pt x="572261" y="547751"/>
                  </a:lnTo>
                  <a:lnTo>
                    <a:pt x="575944" y="541655"/>
                  </a:lnTo>
                  <a:lnTo>
                    <a:pt x="766190" y="532002"/>
                  </a:lnTo>
                  <a:lnTo>
                    <a:pt x="806450" y="532002"/>
                  </a:lnTo>
                  <a:lnTo>
                    <a:pt x="806450" y="528320"/>
                  </a:lnTo>
                  <a:lnTo>
                    <a:pt x="807719" y="528320"/>
                  </a:lnTo>
                  <a:lnTo>
                    <a:pt x="841882" y="527050"/>
                  </a:lnTo>
                  <a:lnTo>
                    <a:pt x="849121" y="524637"/>
                  </a:lnTo>
                  <a:lnTo>
                    <a:pt x="858901" y="514858"/>
                  </a:lnTo>
                  <a:lnTo>
                    <a:pt x="858901" y="507492"/>
                  </a:lnTo>
                  <a:lnTo>
                    <a:pt x="828420" y="15875"/>
                  </a:lnTo>
                  <a:lnTo>
                    <a:pt x="827151" y="9778"/>
                  </a:lnTo>
                  <a:lnTo>
                    <a:pt x="823594" y="4952"/>
                  </a:lnTo>
                  <a:lnTo>
                    <a:pt x="818641" y="0"/>
                  </a:lnTo>
                  <a:close/>
                </a:path>
                <a:path w="887094" h="795654">
                  <a:moveTo>
                    <a:pt x="596645" y="541655"/>
                  </a:moveTo>
                  <a:lnTo>
                    <a:pt x="592963" y="542925"/>
                  </a:lnTo>
                  <a:lnTo>
                    <a:pt x="582040" y="545338"/>
                  </a:lnTo>
                  <a:lnTo>
                    <a:pt x="572261" y="547751"/>
                  </a:lnTo>
                  <a:lnTo>
                    <a:pt x="621029" y="547751"/>
                  </a:lnTo>
                  <a:lnTo>
                    <a:pt x="610107" y="542925"/>
                  </a:lnTo>
                  <a:lnTo>
                    <a:pt x="596645" y="541655"/>
                  </a:lnTo>
                  <a:close/>
                </a:path>
                <a:path w="887094" h="795654">
                  <a:moveTo>
                    <a:pt x="806450" y="532002"/>
                  </a:moveTo>
                  <a:lnTo>
                    <a:pt x="766190" y="532002"/>
                  </a:lnTo>
                  <a:lnTo>
                    <a:pt x="766190" y="540512"/>
                  </a:lnTo>
                  <a:lnTo>
                    <a:pt x="621029" y="547751"/>
                  </a:lnTo>
                  <a:lnTo>
                    <a:pt x="866536" y="547751"/>
                  </a:lnTo>
                  <a:lnTo>
                    <a:pt x="861929" y="538099"/>
                  </a:lnTo>
                  <a:lnTo>
                    <a:pt x="806450" y="538099"/>
                  </a:lnTo>
                  <a:lnTo>
                    <a:pt x="806450" y="532002"/>
                  </a:lnTo>
                  <a:close/>
                </a:path>
                <a:path w="887094" h="795654">
                  <a:moveTo>
                    <a:pt x="860170" y="534415"/>
                  </a:moveTo>
                  <a:lnTo>
                    <a:pt x="806450" y="538099"/>
                  </a:lnTo>
                  <a:lnTo>
                    <a:pt x="861929" y="538099"/>
                  </a:lnTo>
                  <a:lnTo>
                    <a:pt x="860170" y="534415"/>
                  </a:lnTo>
                  <a:close/>
                </a:path>
              </a:pathLst>
            </a:custGeom>
            <a:solidFill>
              <a:srgbClr val="1F7C90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83" name="object 83"/>
            <p:cNvSpPr/>
            <p:nvPr/>
          </p:nvSpPr>
          <p:spPr>
            <a:xfrm>
              <a:off x="3421952" y="4546854"/>
              <a:ext cx="1235391" cy="857250"/>
            </a:xfrm>
            <a:custGeom>
              <a:avLst/>
              <a:gdLst/>
              <a:ahLst/>
              <a:cxnLst/>
              <a:rect l="l" t="t" r="r" b="b"/>
              <a:pathLst>
                <a:path w="823594" h="571500">
                  <a:moveTo>
                    <a:pt x="781938" y="0"/>
                  </a:moveTo>
                  <a:lnTo>
                    <a:pt x="775843" y="0"/>
                  </a:lnTo>
                  <a:lnTo>
                    <a:pt x="15875" y="43941"/>
                  </a:lnTo>
                  <a:lnTo>
                    <a:pt x="9779" y="45212"/>
                  </a:lnTo>
                  <a:lnTo>
                    <a:pt x="4825" y="48767"/>
                  </a:lnTo>
                  <a:lnTo>
                    <a:pt x="1143" y="56134"/>
                  </a:lnTo>
                  <a:lnTo>
                    <a:pt x="0" y="62229"/>
                  </a:lnTo>
                  <a:lnTo>
                    <a:pt x="29210" y="555116"/>
                  </a:lnTo>
                  <a:lnTo>
                    <a:pt x="30480" y="561213"/>
                  </a:lnTo>
                  <a:lnTo>
                    <a:pt x="36575" y="566038"/>
                  </a:lnTo>
                  <a:lnTo>
                    <a:pt x="41401" y="569722"/>
                  </a:lnTo>
                  <a:lnTo>
                    <a:pt x="47498" y="570991"/>
                  </a:lnTo>
                  <a:lnTo>
                    <a:pt x="806450" y="527050"/>
                  </a:lnTo>
                  <a:lnTo>
                    <a:pt x="813688" y="524637"/>
                  </a:lnTo>
                  <a:lnTo>
                    <a:pt x="818642" y="519684"/>
                  </a:lnTo>
                  <a:lnTo>
                    <a:pt x="821055" y="514858"/>
                  </a:lnTo>
                  <a:lnTo>
                    <a:pt x="823468" y="506349"/>
                  </a:lnTo>
                  <a:lnTo>
                    <a:pt x="794257" y="15875"/>
                  </a:lnTo>
                  <a:lnTo>
                    <a:pt x="791718" y="9778"/>
                  </a:lnTo>
                  <a:lnTo>
                    <a:pt x="788035" y="2412"/>
                  </a:lnTo>
                  <a:lnTo>
                    <a:pt x="781938" y="0"/>
                  </a:lnTo>
                  <a:close/>
                </a:path>
              </a:pathLst>
            </a:custGeom>
            <a:solidFill>
              <a:srgbClr val="393A41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84" name="object 84"/>
            <p:cNvSpPr/>
            <p:nvPr/>
          </p:nvSpPr>
          <p:spPr>
            <a:xfrm>
              <a:off x="3368802" y="5295348"/>
              <a:ext cx="1422083" cy="444818"/>
            </a:xfrm>
            <a:custGeom>
              <a:avLst/>
              <a:gdLst/>
              <a:ahLst/>
              <a:cxnLst/>
              <a:rect l="l" t="t" r="r" b="b"/>
              <a:pathLst>
                <a:path w="948055" h="296545">
                  <a:moveTo>
                    <a:pt x="162306" y="67043"/>
                  </a:moveTo>
                  <a:lnTo>
                    <a:pt x="159893" y="42659"/>
                  </a:lnTo>
                  <a:lnTo>
                    <a:pt x="158623" y="38989"/>
                  </a:lnTo>
                  <a:lnTo>
                    <a:pt x="154940" y="38989"/>
                  </a:lnTo>
                  <a:lnTo>
                    <a:pt x="120777" y="40246"/>
                  </a:lnTo>
                  <a:lnTo>
                    <a:pt x="117094" y="42659"/>
                  </a:lnTo>
                  <a:lnTo>
                    <a:pt x="115951" y="43929"/>
                  </a:lnTo>
                  <a:lnTo>
                    <a:pt x="117094" y="70739"/>
                  </a:lnTo>
                  <a:lnTo>
                    <a:pt x="162306" y="67043"/>
                  </a:lnTo>
                  <a:close/>
                </a:path>
                <a:path w="948055" h="296545">
                  <a:moveTo>
                    <a:pt x="807720" y="29324"/>
                  </a:moveTo>
                  <a:lnTo>
                    <a:pt x="806450" y="4940"/>
                  </a:lnTo>
                  <a:lnTo>
                    <a:pt x="804037" y="1257"/>
                  </a:lnTo>
                  <a:lnTo>
                    <a:pt x="801624" y="0"/>
                  </a:lnTo>
                  <a:lnTo>
                    <a:pt x="766191" y="2413"/>
                  </a:lnTo>
                  <a:lnTo>
                    <a:pt x="763778" y="2413"/>
                  </a:lnTo>
                  <a:lnTo>
                    <a:pt x="761365" y="6083"/>
                  </a:lnTo>
                  <a:lnTo>
                    <a:pt x="763778" y="32880"/>
                  </a:lnTo>
                  <a:lnTo>
                    <a:pt x="807720" y="29324"/>
                  </a:lnTo>
                  <a:close/>
                </a:path>
                <a:path w="948055" h="296545">
                  <a:moveTo>
                    <a:pt x="947928" y="226936"/>
                  </a:moveTo>
                  <a:lnTo>
                    <a:pt x="945515" y="221983"/>
                  </a:lnTo>
                  <a:lnTo>
                    <a:pt x="943102" y="213474"/>
                  </a:lnTo>
                  <a:lnTo>
                    <a:pt x="938149" y="204965"/>
                  </a:lnTo>
                  <a:lnTo>
                    <a:pt x="860171" y="35420"/>
                  </a:lnTo>
                  <a:lnTo>
                    <a:pt x="68326" y="81775"/>
                  </a:lnTo>
                  <a:lnTo>
                    <a:pt x="3683" y="273291"/>
                  </a:lnTo>
                  <a:lnTo>
                    <a:pt x="0" y="278117"/>
                  </a:lnTo>
                  <a:lnTo>
                    <a:pt x="0" y="287896"/>
                  </a:lnTo>
                  <a:lnTo>
                    <a:pt x="2413" y="291579"/>
                  </a:lnTo>
                  <a:lnTo>
                    <a:pt x="6096" y="292849"/>
                  </a:lnTo>
                  <a:lnTo>
                    <a:pt x="11049" y="296405"/>
                  </a:lnTo>
                  <a:lnTo>
                    <a:pt x="25654" y="296405"/>
                  </a:lnTo>
                  <a:lnTo>
                    <a:pt x="928497" y="242811"/>
                  </a:lnTo>
                  <a:lnTo>
                    <a:pt x="935736" y="241541"/>
                  </a:lnTo>
                  <a:lnTo>
                    <a:pt x="943102" y="240398"/>
                  </a:lnTo>
                  <a:lnTo>
                    <a:pt x="945515" y="236715"/>
                  </a:lnTo>
                  <a:lnTo>
                    <a:pt x="947928" y="231762"/>
                  </a:lnTo>
                  <a:lnTo>
                    <a:pt x="947928" y="226936"/>
                  </a:lnTo>
                  <a:close/>
                </a:path>
              </a:pathLst>
            </a:custGeom>
            <a:solidFill>
              <a:srgbClr val="2C2E33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85" name="object 85"/>
            <p:cNvSpPr/>
            <p:nvPr/>
          </p:nvSpPr>
          <p:spPr>
            <a:xfrm>
              <a:off x="3443858" y="5374006"/>
              <a:ext cx="1276350" cy="309563"/>
            </a:xfrm>
            <a:custGeom>
              <a:avLst/>
              <a:gdLst/>
              <a:ahLst/>
              <a:cxnLst/>
              <a:rect l="l" t="t" r="r" b="b"/>
              <a:pathLst>
                <a:path w="850900" h="206375">
                  <a:moveTo>
                    <a:pt x="784479" y="0"/>
                  </a:moveTo>
                  <a:lnTo>
                    <a:pt x="43942" y="43941"/>
                  </a:lnTo>
                  <a:lnTo>
                    <a:pt x="0" y="206247"/>
                  </a:lnTo>
                  <a:lnTo>
                    <a:pt x="850392" y="156209"/>
                  </a:lnTo>
                  <a:lnTo>
                    <a:pt x="784479" y="0"/>
                  </a:lnTo>
                  <a:close/>
                </a:path>
              </a:pathLst>
            </a:custGeom>
            <a:solidFill>
              <a:srgbClr val="80BCB8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86" name="object 86"/>
            <p:cNvSpPr/>
            <p:nvPr/>
          </p:nvSpPr>
          <p:spPr>
            <a:xfrm>
              <a:off x="3388995" y="5306377"/>
              <a:ext cx="1383983" cy="428625"/>
            </a:xfrm>
            <a:custGeom>
              <a:avLst/>
              <a:gdLst/>
              <a:ahLst/>
              <a:cxnLst/>
              <a:rect l="l" t="t" r="r" b="b"/>
              <a:pathLst>
                <a:path w="922655" h="285750">
                  <a:moveTo>
                    <a:pt x="146431" y="79248"/>
                  </a:moveTo>
                  <a:lnTo>
                    <a:pt x="145161" y="41402"/>
                  </a:lnTo>
                  <a:lnTo>
                    <a:pt x="143891" y="40271"/>
                  </a:lnTo>
                  <a:lnTo>
                    <a:pt x="140335" y="37846"/>
                  </a:lnTo>
                  <a:lnTo>
                    <a:pt x="108585" y="40271"/>
                  </a:lnTo>
                  <a:lnTo>
                    <a:pt x="107315" y="41402"/>
                  </a:lnTo>
                  <a:lnTo>
                    <a:pt x="106172" y="45097"/>
                  </a:lnTo>
                  <a:lnTo>
                    <a:pt x="107315" y="81661"/>
                  </a:lnTo>
                  <a:lnTo>
                    <a:pt x="108585" y="84201"/>
                  </a:lnTo>
                  <a:lnTo>
                    <a:pt x="112268" y="84201"/>
                  </a:lnTo>
                  <a:lnTo>
                    <a:pt x="143891" y="82931"/>
                  </a:lnTo>
                  <a:lnTo>
                    <a:pt x="145161" y="81661"/>
                  </a:lnTo>
                  <a:lnTo>
                    <a:pt x="146431" y="79248"/>
                  </a:lnTo>
                  <a:close/>
                </a:path>
                <a:path w="922655" h="285750">
                  <a:moveTo>
                    <a:pt x="792988" y="41402"/>
                  </a:moveTo>
                  <a:lnTo>
                    <a:pt x="790575" y="3683"/>
                  </a:lnTo>
                  <a:lnTo>
                    <a:pt x="789305" y="2413"/>
                  </a:lnTo>
                  <a:lnTo>
                    <a:pt x="785622" y="0"/>
                  </a:lnTo>
                  <a:lnTo>
                    <a:pt x="755142" y="2413"/>
                  </a:lnTo>
                  <a:lnTo>
                    <a:pt x="752729" y="3683"/>
                  </a:lnTo>
                  <a:lnTo>
                    <a:pt x="751459" y="4826"/>
                  </a:lnTo>
                  <a:lnTo>
                    <a:pt x="752729" y="43942"/>
                  </a:lnTo>
                  <a:lnTo>
                    <a:pt x="755142" y="46355"/>
                  </a:lnTo>
                  <a:lnTo>
                    <a:pt x="757555" y="46355"/>
                  </a:lnTo>
                  <a:lnTo>
                    <a:pt x="789305" y="45097"/>
                  </a:lnTo>
                  <a:lnTo>
                    <a:pt x="790575" y="43942"/>
                  </a:lnTo>
                  <a:lnTo>
                    <a:pt x="792988" y="41402"/>
                  </a:lnTo>
                  <a:close/>
                </a:path>
                <a:path w="922655" h="285750">
                  <a:moveTo>
                    <a:pt x="922274" y="228092"/>
                  </a:moveTo>
                  <a:lnTo>
                    <a:pt x="921131" y="225679"/>
                  </a:lnTo>
                  <a:lnTo>
                    <a:pt x="919861" y="224409"/>
                  </a:lnTo>
                  <a:lnTo>
                    <a:pt x="3683" y="279400"/>
                  </a:lnTo>
                  <a:lnTo>
                    <a:pt x="0" y="280543"/>
                  </a:lnTo>
                  <a:lnTo>
                    <a:pt x="0" y="281813"/>
                  </a:lnTo>
                  <a:lnTo>
                    <a:pt x="2413" y="285496"/>
                  </a:lnTo>
                  <a:lnTo>
                    <a:pt x="3683" y="285496"/>
                  </a:lnTo>
                  <a:lnTo>
                    <a:pt x="919861" y="233045"/>
                  </a:lnTo>
                  <a:lnTo>
                    <a:pt x="922274" y="230505"/>
                  </a:lnTo>
                  <a:lnTo>
                    <a:pt x="922274" y="228092"/>
                  </a:lnTo>
                  <a:close/>
                </a:path>
              </a:pathLst>
            </a:custGeom>
            <a:solidFill>
              <a:srgbClr val="393A41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87" name="object 87"/>
            <p:cNvSpPr/>
            <p:nvPr/>
          </p:nvSpPr>
          <p:spPr>
            <a:xfrm>
              <a:off x="3509772" y="4867084"/>
              <a:ext cx="1062038" cy="428625"/>
            </a:xfrm>
            <a:custGeom>
              <a:avLst/>
              <a:gdLst/>
              <a:ahLst/>
              <a:cxnLst/>
              <a:rect l="l" t="t" r="r" b="b"/>
              <a:pathLst>
                <a:path w="708025" h="285750">
                  <a:moveTo>
                    <a:pt x="36576" y="69596"/>
                  </a:moveTo>
                  <a:lnTo>
                    <a:pt x="35433" y="45212"/>
                  </a:lnTo>
                  <a:lnTo>
                    <a:pt x="32893" y="40259"/>
                  </a:lnTo>
                  <a:lnTo>
                    <a:pt x="28067" y="37846"/>
                  </a:lnTo>
                  <a:lnTo>
                    <a:pt x="7366" y="40259"/>
                  </a:lnTo>
                  <a:lnTo>
                    <a:pt x="2413" y="41529"/>
                  </a:lnTo>
                  <a:lnTo>
                    <a:pt x="0" y="46355"/>
                  </a:lnTo>
                  <a:lnTo>
                    <a:pt x="2413" y="70739"/>
                  </a:lnTo>
                  <a:lnTo>
                    <a:pt x="4826" y="75692"/>
                  </a:lnTo>
                  <a:lnTo>
                    <a:pt x="31750" y="75692"/>
                  </a:lnTo>
                  <a:lnTo>
                    <a:pt x="35433" y="73279"/>
                  </a:lnTo>
                  <a:lnTo>
                    <a:pt x="36576" y="69596"/>
                  </a:lnTo>
                  <a:close/>
                </a:path>
                <a:path w="708025" h="285750">
                  <a:moveTo>
                    <a:pt x="40259" y="112268"/>
                  </a:moveTo>
                  <a:lnTo>
                    <a:pt x="37846" y="87884"/>
                  </a:lnTo>
                  <a:lnTo>
                    <a:pt x="36576" y="82931"/>
                  </a:lnTo>
                  <a:lnTo>
                    <a:pt x="8509" y="82931"/>
                  </a:lnTo>
                  <a:lnTo>
                    <a:pt x="4826" y="85471"/>
                  </a:lnTo>
                  <a:lnTo>
                    <a:pt x="3683" y="89027"/>
                  </a:lnTo>
                  <a:lnTo>
                    <a:pt x="4826" y="113538"/>
                  </a:lnTo>
                  <a:lnTo>
                    <a:pt x="7366" y="118364"/>
                  </a:lnTo>
                  <a:lnTo>
                    <a:pt x="12192" y="120777"/>
                  </a:lnTo>
                  <a:lnTo>
                    <a:pt x="32893" y="118364"/>
                  </a:lnTo>
                  <a:lnTo>
                    <a:pt x="37846" y="117094"/>
                  </a:lnTo>
                  <a:lnTo>
                    <a:pt x="40259" y="112268"/>
                  </a:lnTo>
                  <a:close/>
                </a:path>
                <a:path w="708025" h="285750">
                  <a:moveTo>
                    <a:pt x="41529" y="130556"/>
                  </a:moveTo>
                  <a:lnTo>
                    <a:pt x="37846" y="126873"/>
                  </a:lnTo>
                  <a:lnTo>
                    <a:pt x="35433" y="125730"/>
                  </a:lnTo>
                  <a:lnTo>
                    <a:pt x="12192" y="126873"/>
                  </a:lnTo>
                  <a:lnTo>
                    <a:pt x="7366" y="128143"/>
                  </a:lnTo>
                  <a:lnTo>
                    <a:pt x="7366" y="158623"/>
                  </a:lnTo>
                  <a:lnTo>
                    <a:pt x="10922" y="161036"/>
                  </a:lnTo>
                  <a:lnTo>
                    <a:pt x="13462" y="163449"/>
                  </a:lnTo>
                  <a:lnTo>
                    <a:pt x="36576" y="161036"/>
                  </a:lnTo>
                  <a:lnTo>
                    <a:pt x="40259" y="159893"/>
                  </a:lnTo>
                  <a:lnTo>
                    <a:pt x="41529" y="154940"/>
                  </a:lnTo>
                  <a:lnTo>
                    <a:pt x="41529" y="130556"/>
                  </a:lnTo>
                  <a:close/>
                </a:path>
                <a:path w="708025" h="285750">
                  <a:moveTo>
                    <a:pt x="45085" y="198882"/>
                  </a:moveTo>
                  <a:lnTo>
                    <a:pt x="43942" y="174498"/>
                  </a:lnTo>
                  <a:lnTo>
                    <a:pt x="41529" y="169545"/>
                  </a:lnTo>
                  <a:lnTo>
                    <a:pt x="36576" y="168402"/>
                  </a:lnTo>
                  <a:lnTo>
                    <a:pt x="15875" y="169545"/>
                  </a:lnTo>
                  <a:lnTo>
                    <a:pt x="10922" y="172085"/>
                  </a:lnTo>
                  <a:lnTo>
                    <a:pt x="8509" y="176911"/>
                  </a:lnTo>
                  <a:lnTo>
                    <a:pt x="10922" y="201295"/>
                  </a:lnTo>
                  <a:lnTo>
                    <a:pt x="12192" y="206248"/>
                  </a:lnTo>
                  <a:lnTo>
                    <a:pt x="13462" y="206248"/>
                  </a:lnTo>
                  <a:lnTo>
                    <a:pt x="17018" y="207391"/>
                  </a:lnTo>
                  <a:lnTo>
                    <a:pt x="37846" y="206248"/>
                  </a:lnTo>
                  <a:lnTo>
                    <a:pt x="43942" y="202565"/>
                  </a:lnTo>
                  <a:lnTo>
                    <a:pt x="45085" y="198882"/>
                  </a:lnTo>
                  <a:close/>
                </a:path>
                <a:path w="708025" h="285750">
                  <a:moveTo>
                    <a:pt x="48768" y="242824"/>
                  </a:moveTo>
                  <a:lnTo>
                    <a:pt x="46355" y="217170"/>
                  </a:lnTo>
                  <a:lnTo>
                    <a:pt x="43942" y="214757"/>
                  </a:lnTo>
                  <a:lnTo>
                    <a:pt x="40259" y="212344"/>
                  </a:lnTo>
                  <a:lnTo>
                    <a:pt x="17018" y="212344"/>
                  </a:lnTo>
                  <a:lnTo>
                    <a:pt x="13462" y="216027"/>
                  </a:lnTo>
                  <a:lnTo>
                    <a:pt x="12192" y="219583"/>
                  </a:lnTo>
                  <a:lnTo>
                    <a:pt x="13462" y="243967"/>
                  </a:lnTo>
                  <a:lnTo>
                    <a:pt x="15875" y="248920"/>
                  </a:lnTo>
                  <a:lnTo>
                    <a:pt x="20701" y="250190"/>
                  </a:lnTo>
                  <a:lnTo>
                    <a:pt x="41529" y="248920"/>
                  </a:lnTo>
                  <a:lnTo>
                    <a:pt x="46355" y="247650"/>
                  </a:lnTo>
                  <a:lnTo>
                    <a:pt x="48768" y="242824"/>
                  </a:lnTo>
                  <a:close/>
                </a:path>
                <a:path w="708025" h="285750">
                  <a:moveTo>
                    <a:pt x="50038" y="278130"/>
                  </a:moveTo>
                  <a:lnTo>
                    <a:pt x="48768" y="259842"/>
                  </a:lnTo>
                  <a:lnTo>
                    <a:pt x="43942" y="255016"/>
                  </a:lnTo>
                  <a:lnTo>
                    <a:pt x="18288" y="257429"/>
                  </a:lnTo>
                  <a:lnTo>
                    <a:pt x="15875" y="258699"/>
                  </a:lnTo>
                  <a:lnTo>
                    <a:pt x="13462" y="262382"/>
                  </a:lnTo>
                  <a:lnTo>
                    <a:pt x="15875" y="280670"/>
                  </a:lnTo>
                  <a:lnTo>
                    <a:pt x="17018" y="283083"/>
                  </a:lnTo>
                  <a:lnTo>
                    <a:pt x="20701" y="285508"/>
                  </a:lnTo>
                  <a:lnTo>
                    <a:pt x="45085" y="283083"/>
                  </a:lnTo>
                  <a:lnTo>
                    <a:pt x="48768" y="281813"/>
                  </a:lnTo>
                  <a:lnTo>
                    <a:pt x="50038" y="278130"/>
                  </a:lnTo>
                  <a:close/>
                </a:path>
                <a:path w="708025" h="285750">
                  <a:moveTo>
                    <a:pt x="81788" y="65913"/>
                  </a:moveTo>
                  <a:lnTo>
                    <a:pt x="79248" y="41529"/>
                  </a:lnTo>
                  <a:lnTo>
                    <a:pt x="76835" y="37846"/>
                  </a:lnTo>
                  <a:lnTo>
                    <a:pt x="73152" y="36576"/>
                  </a:lnTo>
                  <a:lnTo>
                    <a:pt x="50038" y="36576"/>
                  </a:lnTo>
                  <a:lnTo>
                    <a:pt x="46355" y="40259"/>
                  </a:lnTo>
                  <a:lnTo>
                    <a:pt x="45085" y="42672"/>
                  </a:lnTo>
                  <a:lnTo>
                    <a:pt x="46355" y="67183"/>
                  </a:lnTo>
                  <a:lnTo>
                    <a:pt x="48768" y="73279"/>
                  </a:lnTo>
                  <a:lnTo>
                    <a:pt x="53721" y="74422"/>
                  </a:lnTo>
                  <a:lnTo>
                    <a:pt x="74422" y="73279"/>
                  </a:lnTo>
                  <a:lnTo>
                    <a:pt x="79248" y="70739"/>
                  </a:lnTo>
                  <a:lnTo>
                    <a:pt x="81788" y="65913"/>
                  </a:lnTo>
                  <a:close/>
                </a:path>
                <a:path w="708025" h="285750">
                  <a:moveTo>
                    <a:pt x="82931" y="108585"/>
                  </a:moveTo>
                  <a:lnTo>
                    <a:pt x="81788" y="85471"/>
                  </a:lnTo>
                  <a:lnTo>
                    <a:pt x="79248" y="80518"/>
                  </a:lnTo>
                  <a:lnTo>
                    <a:pt x="74422" y="79375"/>
                  </a:lnTo>
                  <a:lnTo>
                    <a:pt x="53721" y="80518"/>
                  </a:lnTo>
                  <a:lnTo>
                    <a:pt x="48768" y="82931"/>
                  </a:lnTo>
                  <a:lnTo>
                    <a:pt x="46355" y="87884"/>
                  </a:lnTo>
                  <a:lnTo>
                    <a:pt x="48768" y="112268"/>
                  </a:lnTo>
                  <a:lnTo>
                    <a:pt x="50038" y="115951"/>
                  </a:lnTo>
                  <a:lnTo>
                    <a:pt x="54864" y="117094"/>
                  </a:lnTo>
                  <a:lnTo>
                    <a:pt x="78105" y="115951"/>
                  </a:lnTo>
                  <a:lnTo>
                    <a:pt x="81788" y="113538"/>
                  </a:lnTo>
                  <a:lnTo>
                    <a:pt x="82931" y="108585"/>
                  </a:lnTo>
                  <a:close/>
                </a:path>
                <a:path w="708025" h="285750">
                  <a:moveTo>
                    <a:pt x="92710" y="275717"/>
                  </a:moveTo>
                  <a:lnTo>
                    <a:pt x="91440" y="257429"/>
                  </a:lnTo>
                  <a:lnTo>
                    <a:pt x="89027" y="253746"/>
                  </a:lnTo>
                  <a:lnTo>
                    <a:pt x="86614" y="252603"/>
                  </a:lnTo>
                  <a:lnTo>
                    <a:pt x="60960" y="253746"/>
                  </a:lnTo>
                  <a:lnTo>
                    <a:pt x="58547" y="255016"/>
                  </a:lnTo>
                  <a:lnTo>
                    <a:pt x="56134" y="259842"/>
                  </a:lnTo>
                  <a:lnTo>
                    <a:pt x="58547" y="278130"/>
                  </a:lnTo>
                  <a:lnTo>
                    <a:pt x="59817" y="281813"/>
                  </a:lnTo>
                  <a:lnTo>
                    <a:pt x="87884" y="281813"/>
                  </a:lnTo>
                  <a:lnTo>
                    <a:pt x="91440" y="280670"/>
                  </a:lnTo>
                  <a:lnTo>
                    <a:pt x="92710" y="275717"/>
                  </a:lnTo>
                  <a:close/>
                </a:path>
                <a:path w="708025" h="285750">
                  <a:moveTo>
                    <a:pt x="98806" y="172085"/>
                  </a:moveTo>
                  <a:lnTo>
                    <a:pt x="97536" y="169545"/>
                  </a:lnTo>
                  <a:lnTo>
                    <a:pt x="96393" y="165989"/>
                  </a:lnTo>
                  <a:lnTo>
                    <a:pt x="93980" y="165989"/>
                  </a:lnTo>
                  <a:lnTo>
                    <a:pt x="91440" y="164719"/>
                  </a:lnTo>
                  <a:lnTo>
                    <a:pt x="58547" y="168402"/>
                  </a:lnTo>
                  <a:lnTo>
                    <a:pt x="56134" y="168402"/>
                  </a:lnTo>
                  <a:lnTo>
                    <a:pt x="53721" y="169545"/>
                  </a:lnTo>
                  <a:lnTo>
                    <a:pt x="53721" y="172085"/>
                  </a:lnTo>
                  <a:lnTo>
                    <a:pt x="51181" y="174498"/>
                  </a:lnTo>
                  <a:lnTo>
                    <a:pt x="53721" y="197612"/>
                  </a:lnTo>
                  <a:lnTo>
                    <a:pt x="54864" y="201295"/>
                  </a:lnTo>
                  <a:lnTo>
                    <a:pt x="58547" y="204978"/>
                  </a:lnTo>
                  <a:lnTo>
                    <a:pt x="59817" y="204978"/>
                  </a:lnTo>
                  <a:lnTo>
                    <a:pt x="93980" y="202565"/>
                  </a:lnTo>
                  <a:lnTo>
                    <a:pt x="96393" y="201295"/>
                  </a:lnTo>
                  <a:lnTo>
                    <a:pt x="97536" y="198882"/>
                  </a:lnTo>
                  <a:lnTo>
                    <a:pt x="98806" y="197612"/>
                  </a:lnTo>
                  <a:lnTo>
                    <a:pt x="98806" y="172085"/>
                  </a:lnTo>
                  <a:close/>
                </a:path>
                <a:path w="708025" h="285750">
                  <a:moveTo>
                    <a:pt x="130556" y="237871"/>
                  </a:moveTo>
                  <a:lnTo>
                    <a:pt x="129286" y="212344"/>
                  </a:lnTo>
                  <a:lnTo>
                    <a:pt x="129286" y="211074"/>
                  </a:lnTo>
                  <a:lnTo>
                    <a:pt x="126873" y="209804"/>
                  </a:lnTo>
                  <a:lnTo>
                    <a:pt x="125603" y="207391"/>
                  </a:lnTo>
                  <a:lnTo>
                    <a:pt x="122047" y="207391"/>
                  </a:lnTo>
                  <a:lnTo>
                    <a:pt x="60960" y="211074"/>
                  </a:lnTo>
                  <a:lnTo>
                    <a:pt x="58547" y="211074"/>
                  </a:lnTo>
                  <a:lnTo>
                    <a:pt x="56134" y="212344"/>
                  </a:lnTo>
                  <a:lnTo>
                    <a:pt x="54864" y="216027"/>
                  </a:lnTo>
                  <a:lnTo>
                    <a:pt x="54864" y="217170"/>
                  </a:lnTo>
                  <a:lnTo>
                    <a:pt x="56134" y="242824"/>
                  </a:lnTo>
                  <a:lnTo>
                    <a:pt x="56134" y="243967"/>
                  </a:lnTo>
                  <a:lnTo>
                    <a:pt x="58547" y="245237"/>
                  </a:lnTo>
                  <a:lnTo>
                    <a:pt x="59817" y="247650"/>
                  </a:lnTo>
                  <a:lnTo>
                    <a:pt x="63373" y="247650"/>
                  </a:lnTo>
                  <a:lnTo>
                    <a:pt x="124460" y="243967"/>
                  </a:lnTo>
                  <a:lnTo>
                    <a:pt x="126873" y="243967"/>
                  </a:lnTo>
                  <a:lnTo>
                    <a:pt x="129286" y="242824"/>
                  </a:lnTo>
                  <a:lnTo>
                    <a:pt x="130556" y="239141"/>
                  </a:lnTo>
                  <a:lnTo>
                    <a:pt x="130556" y="237871"/>
                  </a:lnTo>
                  <a:close/>
                </a:path>
                <a:path w="708025" h="285750">
                  <a:moveTo>
                    <a:pt x="130556" y="150114"/>
                  </a:moveTo>
                  <a:lnTo>
                    <a:pt x="129349" y="128143"/>
                  </a:lnTo>
                  <a:lnTo>
                    <a:pt x="129286" y="123190"/>
                  </a:lnTo>
                  <a:lnTo>
                    <a:pt x="126873" y="122047"/>
                  </a:lnTo>
                  <a:lnTo>
                    <a:pt x="124460" y="120777"/>
                  </a:lnTo>
                  <a:lnTo>
                    <a:pt x="122047" y="120777"/>
                  </a:lnTo>
                  <a:lnTo>
                    <a:pt x="56134" y="123190"/>
                  </a:lnTo>
                  <a:lnTo>
                    <a:pt x="53721" y="125730"/>
                  </a:lnTo>
                  <a:lnTo>
                    <a:pt x="51181" y="125730"/>
                  </a:lnTo>
                  <a:lnTo>
                    <a:pt x="50038" y="128143"/>
                  </a:lnTo>
                  <a:lnTo>
                    <a:pt x="50038" y="130556"/>
                  </a:lnTo>
                  <a:lnTo>
                    <a:pt x="51117" y="153797"/>
                  </a:lnTo>
                  <a:lnTo>
                    <a:pt x="51181" y="156210"/>
                  </a:lnTo>
                  <a:lnTo>
                    <a:pt x="53721" y="159893"/>
                  </a:lnTo>
                  <a:lnTo>
                    <a:pt x="54864" y="159893"/>
                  </a:lnTo>
                  <a:lnTo>
                    <a:pt x="58547" y="161036"/>
                  </a:lnTo>
                  <a:lnTo>
                    <a:pt x="124460" y="156210"/>
                  </a:lnTo>
                  <a:lnTo>
                    <a:pt x="126873" y="156210"/>
                  </a:lnTo>
                  <a:lnTo>
                    <a:pt x="129286" y="154940"/>
                  </a:lnTo>
                  <a:lnTo>
                    <a:pt x="130556" y="153797"/>
                  </a:lnTo>
                  <a:lnTo>
                    <a:pt x="130556" y="150114"/>
                  </a:lnTo>
                  <a:close/>
                </a:path>
                <a:path w="708025" h="285750">
                  <a:moveTo>
                    <a:pt x="131699" y="255016"/>
                  </a:moveTo>
                  <a:lnTo>
                    <a:pt x="130556" y="252603"/>
                  </a:lnTo>
                  <a:lnTo>
                    <a:pt x="125603" y="250190"/>
                  </a:lnTo>
                  <a:lnTo>
                    <a:pt x="106172" y="252603"/>
                  </a:lnTo>
                  <a:lnTo>
                    <a:pt x="101219" y="253746"/>
                  </a:lnTo>
                  <a:lnTo>
                    <a:pt x="101219" y="275717"/>
                  </a:lnTo>
                  <a:lnTo>
                    <a:pt x="102489" y="278130"/>
                  </a:lnTo>
                  <a:lnTo>
                    <a:pt x="107315" y="280670"/>
                  </a:lnTo>
                  <a:lnTo>
                    <a:pt x="126873" y="278130"/>
                  </a:lnTo>
                  <a:lnTo>
                    <a:pt x="131699" y="276987"/>
                  </a:lnTo>
                  <a:lnTo>
                    <a:pt x="131699" y="255016"/>
                  </a:lnTo>
                  <a:close/>
                </a:path>
                <a:path w="708025" h="285750">
                  <a:moveTo>
                    <a:pt x="143891" y="192786"/>
                  </a:moveTo>
                  <a:lnTo>
                    <a:pt x="142748" y="168402"/>
                  </a:lnTo>
                  <a:lnTo>
                    <a:pt x="142748" y="165989"/>
                  </a:lnTo>
                  <a:lnTo>
                    <a:pt x="140335" y="164719"/>
                  </a:lnTo>
                  <a:lnTo>
                    <a:pt x="136652" y="163449"/>
                  </a:lnTo>
                  <a:lnTo>
                    <a:pt x="135382" y="163449"/>
                  </a:lnTo>
                  <a:lnTo>
                    <a:pt x="112268" y="164719"/>
                  </a:lnTo>
                  <a:lnTo>
                    <a:pt x="109728" y="164719"/>
                  </a:lnTo>
                  <a:lnTo>
                    <a:pt x="107315" y="165989"/>
                  </a:lnTo>
                  <a:lnTo>
                    <a:pt x="106172" y="168402"/>
                  </a:lnTo>
                  <a:lnTo>
                    <a:pt x="106172" y="172085"/>
                  </a:lnTo>
                  <a:lnTo>
                    <a:pt x="107238" y="192786"/>
                  </a:lnTo>
                  <a:lnTo>
                    <a:pt x="107315" y="197612"/>
                  </a:lnTo>
                  <a:lnTo>
                    <a:pt x="109728" y="198882"/>
                  </a:lnTo>
                  <a:lnTo>
                    <a:pt x="110998" y="201295"/>
                  </a:lnTo>
                  <a:lnTo>
                    <a:pt x="114681" y="201295"/>
                  </a:lnTo>
                  <a:lnTo>
                    <a:pt x="136652" y="198882"/>
                  </a:lnTo>
                  <a:lnTo>
                    <a:pt x="140335" y="198882"/>
                  </a:lnTo>
                  <a:lnTo>
                    <a:pt x="142748" y="197612"/>
                  </a:lnTo>
                  <a:lnTo>
                    <a:pt x="143891" y="196469"/>
                  </a:lnTo>
                  <a:lnTo>
                    <a:pt x="143891" y="192786"/>
                  </a:lnTo>
                  <a:close/>
                </a:path>
                <a:path w="708025" h="285750">
                  <a:moveTo>
                    <a:pt x="173228" y="270891"/>
                  </a:moveTo>
                  <a:lnTo>
                    <a:pt x="171958" y="252603"/>
                  </a:lnTo>
                  <a:lnTo>
                    <a:pt x="169545" y="248920"/>
                  </a:lnTo>
                  <a:lnTo>
                    <a:pt x="145161" y="248920"/>
                  </a:lnTo>
                  <a:lnTo>
                    <a:pt x="142748" y="250190"/>
                  </a:lnTo>
                  <a:lnTo>
                    <a:pt x="140335" y="255016"/>
                  </a:lnTo>
                  <a:lnTo>
                    <a:pt x="142748" y="273304"/>
                  </a:lnTo>
                  <a:lnTo>
                    <a:pt x="143891" y="276987"/>
                  </a:lnTo>
                  <a:lnTo>
                    <a:pt x="168402" y="276987"/>
                  </a:lnTo>
                  <a:lnTo>
                    <a:pt x="171958" y="275717"/>
                  </a:lnTo>
                  <a:lnTo>
                    <a:pt x="173228" y="270891"/>
                  </a:lnTo>
                  <a:close/>
                </a:path>
                <a:path w="708025" h="285750">
                  <a:moveTo>
                    <a:pt x="173228" y="235458"/>
                  </a:moveTo>
                  <a:lnTo>
                    <a:pt x="171958" y="211074"/>
                  </a:lnTo>
                  <a:lnTo>
                    <a:pt x="169545" y="206248"/>
                  </a:lnTo>
                  <a:lnTo>
                    <a:pt x="167132" y="204978"/>
                  </a:lnTo>
                  <a:lnTo>
                    <a:pt x="143891" y="206248"/>
                  </a:lnTo>
                  <a:lnTo>
                    <a:pt x="140335" y="207391"/>
                  </a:lnTo>
                  <a:lnTo>
                    <a:pt x="139065" y="212344"/>
                  </a:lnTo>
                  <a:lnTo>
                    <a:pt x="140335" y="237871"/>
                  </a:lnTo>
                  <a:lnTo>
                    <a:pt x="142748" y="240411"/>
                  </a:lnTo>
                  <a:lnTo>
                    <a:pt x="147574" y="242824"/>
                  </a:lnTo>
                  <a:lnTo>
                    <a:pt x="168402" y="242824"/>
                  </a:lnTo>
                  <a:lnTo>
                    <a:pt x="171958" y="239141"/>
                  </a:lnTo>
                  <a:lnTo>
                    <a:pt x="173228" y="235458"/>
                  </a:lnTo>
                  <a:close/>
                </a:path>
                <a:path w="708025" h="285750">
                  <a:moveTo>
                    <a:pt x="173228" y="148844"/>
                  </a:moveTo>
                  <a:lnTo>
                    <a:pt x="172072" y="125730"/>
                  </a:lnTo>
                  <a:lnTo>
                    <a:pt x="171958" y="120777"/>
                  </a:lnTo>
                  <a:lnTo>
                    <a:pt x="169545" y="118364"/>
                  </a:lnTo>
                  <a:lnTo>
                    <a:pt x="167132" y="117094"/>
                  </a:lnTo>
                  <a:lnTo>
                    <a:pt x="164719" y="117094"/>
                  </a:lnTo>
                  <a:lnTo>
                    <a:pt x="142748" y="118364"/>
                  </a:lnTo>
                  <a:lnTo>
                    <a:pt x="139065" y="118364"/>
                  </a:lnTo>
                  <a:lnTo>
                    <a:pt x="136652" y="120777"/>
                  </a:lnTo>
                  <a:lnTo>
                    <a:pt x="135382" y="123190"/>
                  </a:lnTo>
                  <a:lnTo>
                    <a:pt x="135382" y="125730"/>
                  </a:lnTo>
                  <a:lnTo>
                    <a:pt x="136575" y="148844"/>
                  </a:lnTo>
                  <a:lnTo>
                    <a:pt x="136652" y="151257"/>
                  </a:lnTo>
                  <a:lnTo>
                    <a:pt x="139065" y="154940"/>
                  </a:lnTo>
                  <a:lnTo>
                    <a:pt x="140335" y="154940"/>
                  </a:lnTo>
                  <a:lnTo>
                    <a:pt x="143891" y="156210"/>
                  </a:lnTo>
                  <a:lnTo>
                    <a:pt x="167132" y="154940"/>
                  </a:lnTo>
                  <a:lnTo>
                    <a:pt x="169545" y="153797"/>
                  </a:lnTo>
                  <a:lnTo>
                    <a:pt x="171958" y="151257"/>
                  </a:lnTo>
                  <a:lnTo>
                    <a:pt x="173228" y="150114"/>
                  </a:lnTo>
                  <a:lnTo>
                    <a:pt x="173228" y="148844"/>
                  </a:lnTo>
                  <a:close/>
                </a:path>
                <a:path w="708025" h="285750">
                  <a:moveTo>
                    <a:pt x="187833" y="189103"/>
                  </a:moveTo>
                  <a:lnTo>
                    <a:pt x="186804" y="168402"/>
                  </a:lnTo>
                  <a:lnTo>
                    <a:pt x="186690" y="163449"/>
                  </a:lnTo>
                  <a:lnTo>
                    <a:pt x="185420" y="161036"/>
                  </a:lnTo>
                  <a:lnTo>
                    <a:pt x="183007" y="159893"/>
                  </a:lnTo>
                  <a:lnTo>
                    <a:pt x="180594" y="159893"/>
                  </a:lnTo>
                  <a:lnTo>
                    <a:pt x="157353" y="161036"/>
                  </a:lnTo>
                  <a:lnTo>
                    <a:pt x="153670" y="161036"/>
                  </a:lnTo>
                  <a:lnTo>
                    <a:pt x="152527" y="163449"/>
                  </a:lnTo>
                  <a:lnTo>
                    <a:pt x="149987" y="165989"/>
                  </a:lnTo>
                  <a:lnTo>
                    <a:pt x="149987" y="168402"/>
                  </a:lnTo>
                  <a:lnTo>
                    <a:pt x="152527" y="192786"/>
                  </a:lnTo>
                  <a:lnTo>
                    <a:pt x="152527" y="194056"/>
                  </a:lnTo>
                  <a:lnTo>
                    <a:pt x="153670" y="196469"/>
                  </a:lnTo>
                  <a:lnTo>
                    <a:pt x="157353" y="197612"/>
                  </a:lnTo>
                  <a:lnTo>
                    <a:pt x="181737" y="197612"/>
                  </a:lnTo>
                  <a:lnTo>
                    <a:pt x="185420" y="196469"/>
                  </a:lnTo>
                  <a:lnTo>
                    <a:pt x="186690" y="194056"/>
                  </a:lnTo>
                  <a:lnTo>
                    <a:pt x="187833" y="192786"/>
                  </a:lnTo>
                  <a:lnTo>
                    <a:pt x="187833" y="189103"/>
                  </a:lnTo>
                  <a:close/>
                </a:path>
                <a:path w="708025" h="285750">
                  <a:moveTo>
                    <a:pt x="214757" y="268478"/>
                  </a:moveTo>
                  <a:lnTo>
                    <a:pt x="213487" y="250190"/>
                  </a:lnTo>
                  <a:lnTo>
                    <a:pt x="211074" y="247650"/>
                  </a:lnTo>
                  <a:lnTo>
                    <a:pt x="208661" y="245237"/>
                  </a:lnTo>
                  <a:lnTo>
                    <a:pt x="186690" y="247650"/>
                  </a:lnTo>
                  <a:lnTo>
                    <a:pt x="183007" y="248920"/>
                  </a:lnTo>
                  <a:lnTo>
                    <a:pt x="181737" y="252603"/>
                  </a:lnTo>
                  <a:lnTo>
                    <a:pt x="183007" y="270891"/>
                  </a:lnTo>
                  <a:lnTo>
                    <a:pt x="187833" y="275717"/>
                  </a:lnTo>
                  <a:lnTo>
                    <a:pt x="209804" y="273304"/>
                  </a:lnTo>
                  <a:lnTo>
                    <a:pt x="213487" y="272034"/>
                  </a:lnTo>
                  <a:lnTo>
                    <a:pt x="214757" y="268478"/>
                  </a:lnTo>
                  <a:close/>
                </a:path>
                <a:path w="708025" h="285750">
                  <a:moveTo>
                    <a:pt x="218313" y="231775"/>
                  </a:moveTo>
                  <a:lnTo>
                    <a:pt x="215900" y="207391"/>
                  </a:lnTo>
                  <a:lnTo>
                    <a:pt x="214757" y="202565"/>
                  </a:lnTo>
                  <a:lnTo>
                    <a:pt x="187833" y="202565"/>
                  </a:lnTo>
                  <a:lnTo>
                    <a:pt x="185420" y="206248"/>
                  </a:lnTo>
                  <a:lnTo>
                    <a:pt x="183007" y="209804"/>
                  </a:lnTo>
                  <a:lnTo>
                    <a:pt x="183007" y="234315"/>
                  </a:lnTo>
                  <a:lnTo>
                    <a:pt x="186690" y="239141"/>
                  </a:lnTo>
                  <a:lnTo>
                    <a:pt x="190373" y="240411"/>
                  </a:lnTo>
                  <a:lnTo>
                    <a:pt x="213487" y="239141"/>
                  </a:lnTo>
                  <a:lnTo>
                    <a:pt x="215900" y="237871"/>
                  </a:lnTo>
                  <a:lnTo>
                    <a:pt x="218313" y="231775"/>
                  </a:lnTo>
                  <a:close/>
                </a:path>
                <a:path w="708025" h="285750">
                  <a:moveTo>
                    <a:pt x="218313" y="145161"/>
                  </a:moveTo>
                  <a:lnTo>
                    <a:pt x="215900" y="120777"/>
                  </a:lnTo>
                  <a:lnTo>
                    <a:pt x="215900" y="118364"/>
                  </a:lnTo>
                  <a:lnTo>
                    <a:pt x="214757" y="117094"/>
                  </a:lnTo>
                  <a:lnTo>
                    <a:pt x="213487" y="115951"/>
                  </a:lnTo>
                  <a:lnTo>
                    <a:pt x="186690" y="115951"/>
                  </a:lnTo>
                  <a:lnTo>
                    <a:pt x="183007" y="117094"/>
                  </a:lnTo>
                  <a:lnTo>
                    <a:pt x="181737" y="118364"/>
                  </a:lnTo>
                  <a:lnTo>
                    <a:pt x="180594" y="120777"/>
                  </a:lnTo>
                  <a:lnTo>
                    <a:pt x="180594" y="123190"/>
                  </a:lnTo>
                  <a:lnTo>
                    <a:pt x="181673" y="145161"/>
                  </a:lnTo>
                  <a:lnTo>
                    <a:pt x="181737" y="150114"/>
                  </a:lnTo>
                  <a:lnTo>
                    <a:pt x="183007" y="151257"/>
                  </a:lnTo>
                  <a:lnTo>
                    <a:pt x="186690" y="153797"/>
                  </a:lnTo>
                  <a:lnTo>
                    <a:pt x="187833" y="153797"/>
                  </a:lnTo>
                  <a:lnTo>
                    <a:pt x="211074" y="151257"/>
                  </a:lnTo>
                  <a:lnTo>
                    <a:pt x="214757" y="151257"/>
                  </a:lnTo>
                  <a:lnTo>
                    <a:pt x="215900" y="150114"/>
                  </a:lnTo>
                  <a:lnTo>
                    <a:pt x="218313" y="146431"/>
                  </a:lnTo>
                  <a:lnTo>
                    <a:pt x="218313" y="145161"/>
                  </a:lnTo>
                  <a:close/>
                </a:path>
                <a:path w="708025" h="285750">
                  <a:moveTo>
                    <a:pt x="233045" y="187960"/>
                  </a:moveTo>
                  <a:lnTo>
                    <a:pt x="230632" y="163449"/>
                  </a:lnTo>
                  <a:lnTo>
                    <a:pt x="230632" y="161036"/>
                  </a:lnTo>
                  <a:lnTo>
                    <a:pt x="229362" y="159893"/>
                  </a:lnTo>
                  <a:lnTo>
                    <a:pt x="228092" y="158623"/>
                  </a:lnTo>
                  <a:lnTo>
                    <a:pt x="201295" y="158623"/>
                  </a:lnTo>
                  <a:lnTo>
                    <a:pt x="200025" y="159893"/>
                  </a:lnTo>
                  <a:lnTo>
                    <a:pt x="196469" y="161036"/>
                  </a:lnTo>
                  <a:lnTo>
                    <a:pt x="196469" y="163449"/>
                  </a:lnTo>
                  <a:lnTo>
                    <a:pt x="195199" y="165989"/>
                  </a:lnTo>
                  <a:lnTo>
                    <a:pt x="196469" y="189103"/>
                  </a:lnTo>
                  <a:lnTo>
                    <a:pt x="197612" y="192786"/>
                  </a:lnTo>
                  <a:lnTo>
                    <a:pt x="200025" y="194056"/>
                  </a:lnTo>
                  <a:lnTo>
                    <a:pt x="201295" y="196469"/>
                  </a:lnTo>
                  <a:lnTo>
                    <a:pt x="202565" y="196469"/>
                  </a:lnTo>
                  <a:lnTo>
                    <a:pt x="228092" y="194056"/>
                  </a:lnTo>
                  <a:lnTo>
                    <a:pt x="229362" y="194056"/>
                  </a:lnTo>
                  <a:lnTo>
                    <a:pt x="230632" y="192786"/>
                  </a:lnTo>
                  <a:lnTo>
                    <a:pt x="233045" y="189103"/>
                  </a:lnTo>
                  <a:lnTo>
                    <a:pt x="233045" y="187960"/>
                  </a:lnTo>
                  <a:close/>
                </a:path>
                <a:path w="708025" h="285750">
                  <a:moveTo>
                    <a:pt x="253746" y="247650"/>
                  </a:moveTo>
                  <a:lnTo>
                    <a:pt x="252476" y="243967"/>
                  </a:lnTo>
                  <a:lnTo>
                    <a:pt x="228092" y="243967"/>
                  </a:lnTo>
                  <a:lnTo>
                    <a:pt x="223266" y="245237"/>
                  </a:lnTo>
                  <a:lnTo>
                    <a:pt x="223266" y="268478"/>
                  </a:lnTo>
                  <a:lnTo>
                    <a:pt x="224409" y="272034"/>
                  </a:lnTo>
                  <a:lnTo>
                    <a:pt x="229362" y="273304"/>
                  </a:lnTo>
                  <a:lnTo>
                    <a:pt x="248920" y="272034"/>
                  </a:lnTo>
                  <a:lnTo>
                    <a:pt x="253746" y="270891"/>
                  </a:lnTo>
                  <a:lnTo>
                    <a:pt x="253746" y="247650"/>
                  </a:lnTo>
                  <a:close/>
                </a:path>
                <a:path w="708025" h="285750">
                  <a:moveTo>
                    <a:pt x="262255" y="229362"/>
                  </a:moveTo>
                  <a:lnTo>
                    <a:pt x="261112" y="204978"/>
                  </a:lnTo>
                  <a:lnTo>
                    <a:pt x="258572" y="201295"/>
                  </a:lnTo>
                  <a:lnTo>
                    <a:pt x="253746" y="198882"/>
                  </a:lnTo>
                  <a:lnTo>
                    <a:pt x="233045" y="201295"/>
                  </a:lnTo>
                  <a:lnTo>
                    <a:pt x="228092" y="202565"/>
                  </a:lnTo>
                  <a:lnTo>
                    <a:pt x="225679" y="207391"/>
                  </a:lnTo>
                  <a:lnTo>
                    <a:pt x="228092" y="231775"/>
                  </a:lnTo>
                  <a:lnTo>
                    <a:pt x="229362" y="235458"/>
                  </a:lnTo>
                  <a:lnTo>
                    <a:pt x="234188" y="237871"/>
                  </a:lnTo>
                  <a:lnTo>
                    <a:pt x="256159" y="235458"/>
                  </a:lnTo>
                  <a:lnTo>
                    <a:pt x="261112" y="234315"/>
                  </a:lnTo>
                  <a:lnTo>
                    <a:pt x="262255" y="229362"/>
                  </a:lnTo>
                  <a:close/>
                </a:path>
                <a:path w="708025" h="285750">
                  <a:moveTo>
                    <a:pt x="262255" y="118364"/>
                  </a:moveTo>
                  <a:lnTo>
                    <a:pt x="261112" y="115951"/>
                  </a:lnTo>
                  <a:lnTo>
                    <a:pt x="258572" y="113538"/>
                  </a:lnTo>
                  <a:lnTo>
                    <a:pt x="257429" y="112268"/>
                  </a:lnTo>
                  <a:lnTo>
                    <a:pt x="253746" y="112268"/>
                  </a:lnTo>
                  <a:lnTo>
                    <a:pt x="230632" y="113538"/>
                  </a:lnTo>
                  <a:lnTo>
                    <a:pt x="229362" y="113538"/>
                  </a:lnTo>
                  <a:lnTo>
                    <a:pt x="225679" y="115951"/>
                  </a:lnTo>
                  <a:lnTo>
                    <a:pt x="225679" y="117094"/>
                  </a:lnTo>
                  <a:lnTo>
                    <a:pt x="224409" y="120777"/>
                  </a:lnTo>
                  <a:lnTo>
                    <a:pt x="225679" y="145161"/>
                  </a:lnTo>
                  <a:lnTo>
                    <a:pt x="228092" y="146431"/>
                  </a:lnTo>
                  <a:lnTo>
                    <a:pt x="229362" y="148844"/>
                  </a:lnTo>
                  <a:lnTo>
                    <a:pt x="230632" y="150114"/>
                  </a:lnTo>
                  <a:lnTo>
                    <a:pt x="234188" y="150114"/>
                  </a:lnTo>
                  <a:lnTo>
                    <a:pt x="257429" y="148844"/>
                  </a:lnTo>
                  <a:lnTo>
                    <a:pt x="258572" y="148844"/>
                  </a:lnTo>
                  <a:lnTo>
                    <a:pt x="261112" y="146431"/>
                  </a:lnTo>
                  <a:lnTo>
                    <a:pt x="262255" y="145161"/>
                  </a:lnTo>
                  <a:lnTo>
                    <a:pt x="262255" y="118364"/>
                  </a:lnTo>
                  <a:close/>
                </a:path>
                <a:path w="708025" h="285750">
                  <a:moveTo>
                    <a:pt x="279400" y="184277"/>
                  </a:moveTo>
                  <a:lnTo>
                    <a:pt x="276987" y="161036"/>
                  </a:lnTo>
                  <a:lnTo>
                    <a:pt x="274447" y="156210"/>
                  </a:lnTo>
                  <a:lnTo>
                    <a:pt x="272034" y="154940"/>
                  </a:lnTo>
                  <a:lnTo>
                    <a:pt x="270891" y="154940"/>
                  </a:lnTo>
                  <a:lnTo>
                    <a:pt x="246380" y="156210"/>
                  </a:lnTo>
                  <a:lnTo>
                    <a:pt x="243967" y="156210"/>
                  </a:lnTo>
                  <a:lnTo>
                    <a:pt x="242824" y="158623"/>
                  </a:lnTo>
                  <a:lnTo>
                    <a:pt x="241554" y="159893"/>
                  </a:lnTo>
                  <a:lnTo>
                    <a:pt x="241554" y="187960"/>
                  </a:lnTo>
                  <a:lnTo>
                    <a:pt x="242824" y="189103"/>
                  </a:lnTo>
                  <a:lnTo>
                    <a:pt x="243967" y="191516"/>
                  </a:lnTo>
                  <a:lnTo>
                    <a:pt x="246380" y="192786"/>
                  </a:lnTo>
                  <a:lnTo>
                    <a:pt x="248920" y="192786"/>
                  </a:lnTo>
                  <a:lnTo>
                    <a:pt x="272034" y="191516"/>
                  </a:lnTo>
                  <a:lnTo>
                    <a:pt x="274447" y="191516"/>
                  </a:lnTo>
                  <a:lnTo>
                    <a:pt x="276987" y="189103"/>
                  </a:lnTo>
                  <a:lnTo>
                    <a:pt x="276987" y="187960"/>
                  </a:lnTo>
                  <a:lnTo>
                    <a:pt x="279400" y="184277"/>
                  </a:lnTo>
                  <a:close/>
                </a:path>
                <a:path w="708025" h="285750">
                  <a:moveTo>
                    <a:pt x="295275" y="263525"/>
                  </a:moveTo>
                  <a:lnTo>
                    <a:pt x="294005" y="245237"/>
                  </a:lnTo>
                  <a:lnTo>
                    <a:pt x="289179" y="240411"/>
                  </a:lnTo>
                  <a:lnTo>
                    <a:pt x="267208" y="242824"/>
                  </a:lnTo>
                  <a:lnTo>
                    <a:pt x="263525" y="243967"/>
                  </a:lnTo>
                  <a:lnTo>
                    <a:pt x="262255" y="247650"/>
                  </a:lnTo>
                  <a:lnTo>
                    <a:pt x="263525" y="264795"/>
                  </a:lnTo>
                  <a:lnTo>
                    <a:pt x="265938" y="268478"/>
                  </a:lnTo>
                  <a:lnTo>
                    <a:pt x="268351" y="270891"/>
                  </a:lnTo>
                  <a:lnTo>
                    <a:pt x="290322" y="268478"/>
                  </a:lnTo>
                  <a:lnTo>
                    <a:pt x="294005" y="267208"/>
                  </a:lnTo>
                  <a:lnTo>
                    <a:pt x="295275" y="263525"/>
                  </a:lnTo>
                  <a:close/>
                </a:path>
                <a:path w="708025" h="285750">
                  <a:moveTo>
                    <a:pt x="307467" y="226949"/>
                  </a:moveTo>
                  <a:lnTo>
                    <a:pt x="304927" y="202565"/>
                  </a:lnTo>
                  <a:lnTo>
                    <a:pt x="301371" y="197612"/>
                  </a:lnTo>
                  <a:lnTo>
                    <a:pt x="298831" y="196469"/>
                  </a:lnTo>
                  <a:lnTo>
                    <a:pt x="276987" y="197612"/>
                  </a:lnTo>
                  <a:lnTo>
                    <a:pt x="272034" y="198882"/>
                  </a:lnTo>
                  <a:lnTo>
                    <a:pt x="270891" y="204978"/>
                  </a:lnTo>
                  <a:lnTo>
                    <a:pt x="272034" y="229362"/>
                  </a:lnTo>
                  <a:lnTo>
                    <a:pt x="274447" y="234315"/>
                  </a:lnTo>
                  <a:lnTo>
                    <a:pt x="279400" y="235458"/>
                  </a:lnTo>
                  <a:lnTo>
                    <a:pt x="300101" y="234315"/>
                  </a:lnTo>
                  <a:lnTo>
                    <a:pt x="304927" y="231775"/>
                  </a:lnTo>
                  <a:lnTo>
                    <a:pt x="307467" y="226949"/>
                  </a:lnTo>
                  <a:close/>
                </a:path>
                <a:path w="708025" h="285750">
                  <a:moveTo>
                    <a:pt x="308610" y="140335"/>
                  </a:moveTo>
                  <a:lnTo>
                    <a:pt x="307467" y="115951"/>
                  </a:lnTo>
                  <a:lnTo>
                    <a:pt x="304927" y="113538"/>
                  </a:lnTo>
                  <a:lnTo>
                    <a:pt x="304927" y="110998"/>
                  </a:lnTo>
                  <a:lnTo>
                    <a:pt x="301371" y="110998"/>
                  </a:lnTo>
                  <a:lnTo>
                    <a:pt x="300101" y="108585"/>
                  </a:lnTo>
                  <a:lnTo>
                    <a:pt x="275717" y="110998"/>
                  </a:lnTo>
                  <a:lnTo>
                    <a:pt x="274447" y="112268"/>
                  </a:lnTo>
                  <a:lnTo>
                    <a:pt x="272034" y="113538"/>
                  </a:lnTo>
                  <a:lnTo>
                    <a:pt x="270891" y="115951"/>
                  </a:lnTo>
                  <a:lnTo>
                    <a:pt x="270891" y="117094"/>
                  </a:lnTo>
                  <a:lnTo>
                    <a:pt x="271970" y="140335"/>
                  </a:lnTo>
                  <a:lnTo>
                    <a:pt x="272034" y="144018"/>
                  </a:lnTo>
                  <a:lnTo>
                    <a:pt x="274447" y="146431"/>
                  </a:lnTo>
                  <a:lnTo>
                    <a:pt x="275717" y="146431"/>
                  </a:lnTo>
                  <a:lnTo>
                    <a:pt x="279400" y="148844"/>
                  </a:lnTo>
                  <a:lnTo>
                    <a:pt x="301371" y="146431"/>
                  </a:lnTo>
                  <a:lnTo>
                    <a:pt x="303784" y="145161"/>
                  </a:lnTo>
                  <a:lnTo>
                    <a:pt x="307467" y="145161"/>
                  </a:lnTo>
                  <a:lnTo>
                    <a:pt x="307467" y="141605"/>
                  </a:lnTo>
                  <a:lnTo>
                    <a:pt x="308610" y="140335"/>
                  </a:lnTo>
                  <a:close/>
                </a:path>
                <a:path w="708025" h="285750">
                  <a:moveTo>
                    <a:pt x="323342" y="183007"/>
                  </a:moveTo>
                  <a:lnTo>
                    <a:pt x="322135" y="159893"/>
                  </a:lnTo>
                  <a:lnTo>
                    <a:pt x="322072" y="154940"/>
                  </a:lnTo>
                  <a:lnTo>
                    <a:pt x="319659" y="153797"/>
                  </a:lnTo>
                  <a:lnTo>
                    <a:pt x="317246" y="153797"/>
                  </a:lnTo>
                  <a:lnTo>
                    <a:pt x="314706" y="151257"/>
                  </a:lnTo>
                  <a:lnTo>
                    <a:pt x="291592" y="153797"/>
                  </a:lnTo>
                  <a:lnTo>
                    <a:pt x="289179" y="154940"/>
                  </a:lnTo>
                  <a:lnTo>
                    <a:pt x="286639" y="154940"/>
                  </a:lnTo>
                  <a:lnTo>
                    <a:pt x="285496" y="158623"/>
                  </a:lnTo>
                  <a:lnTo>
                    <a:pt x="285496" y="159893"/>
                  </a:lnTo>
                  <a:lnTo>
                    <a:pt x="286575" y="183007"/>
                  </a:lnTo>
                  <a:lnTo>
                    <a:pt x="286639" y="186690"/>
                  </a:lnTo>
                  <a:lnTo>
                    <a:pt x="289179" y="189103"/>
                  </a:lnTo>
                  <a:lnTo>
                    <a:pt x="290322" y="189103"/>
                  </a:lnTo>
                  <a:lnTo>
                    <a:pt x="294005" y="191516"/>
                  </a:lnTo>
                  <a:lnTo>
                    <a:pt x="317246" y="189103"/>
                  </a:lnTo>
                  <a:lnTo>
                    <a:pt x="319659" y="187960"/>
                  </a:lnTo>
                  <a:lnTo>
                    <a:pt x="322072" y="186690"/>
                  </a:lnTo>
                  <a:lnTo>
                    <a:pt x="323342" y="184277"/>
                  </a:lnTo>
                  <a:lnTo>
                    <a:pt x="323342" y="183007"/>
                  </a:lnTo>
                  <a:close/>
                </a:path>
                <a:path w="708025" h="285750">
                  <a:moveTo>
                    <a:pt x="336677" y="262382"/>
                  </a:moveTo>
                  <a:lnTo>
                    <a:pt x="334264" y="243967"/>
                  </a:lnTo>
                  <a:lnTo>
                    <a:pt x="332994" y="239141"/>
                  </a:lnTo>
                  <a:lnTo>
                    <a:pt x="308610" y="239141"/>
                  </a:lnTo>
                  <a:lnTo>
                    <a:pt x="304927" y="240411"/>
                  </a:lnTo>
                  <a:lnTo>
                    <a:pt x="303784" y="245237"/>
                  </a:lnTo>
                  <a:lnTo>
                    <a:pt x="304927" y="263525"/>
                  </a:lnTo>
                  <a:lnTo>
                    <a:pt x="307467" y="267208"/>
                  </a:lnTo>
                  <a:lnTo>
                    <a:pt x="309880" y="268478"/>
                  </a:lnTo>
                  <a:lnTo>
                    <a:pt x="331851" y="267208"/>
                  </a:lnTo>
                  <a:lnTo>
                    <a:pt x="336677" y="262382"/>
                  </a:lnTo>
                  <a:close/>
                </a:path>
                <a:path w="708025" h="285750">
                  <a:moveTo>
                    <a:pt x="350139" y="224536"/>
                  </a:moveTo>
                  <a:lnTo>
                    <a:pt x="347726" y="198882"/>
                  </a:lnTo>
                  <a:lnTo>
                    <a:pt x="346456" y="196469"/>
                  </a:lnTo>
                  <a:lnTo>
                    <a:pt x="342773" y="194056"/>
                  </a:lnTo>
                  <a:lnTo>
                    <a:pt x="319659" y="196469"/>
                  </a:lnTo>
                  <a:lnTo>
                    <a:pt x="317246" y="197612"/>
                  </a:lnTo>
                  <a:lnTo>
                    <a:pt x="314706" y="201295"/>
                  </a:lnTo>
                  <a:lnTo>
                    <a:pt x="317246" y="226949"/>
                  </a:lnTo>
                  <a:lnTo>
                    <a:pt x="318389" y="230632"/>
                  </a:lnTo>
                  <a:lnTo>
                    <a:pt x="323342" y="231775"/>
                  </a:lnTo>
                  <a:lnTo>
                    <a:pt x="345313" y="230632"/>
                  </a:lnTo>
                  <a:lnTo>
                    <a:pt x="347726" y="229362"/>
                  </a:lnTo>
                  <a:lnTo>
                    <a:pt x="350139" y="224536"/>
                  </a:lnTo>
                  <a:close/>
                </a:path>
                <a:path w="708025" h="285750">
                  <a:moveTo>
                    <a:pt x="352552" y="136652"/>
                  </a:moveTo>
                  <a:lnTo>
                    <a:pt x="351409" y="112268"/>
                  </a:lnTo>
                  <a:lnTo>
                    <a:pt x="351409" y="110998"/>
                  </a:lnTo>
                  <a:lnTo>
                    <a:pt x="350139" y="108585"/>
                  </a:lnTo>
                  <a:lnTo>
                    <a:pt x="346456" y="107442"/>
                  </a:lnTo>
                  <a:lnTo>
                    <a:pt x="345313" y="107442"/>
                  </a:lnTo>
                  <a:lnTo>
                    <a:pt x="322072" y="108585"/>
                  </a:lnTo>
                  <a:lnTo>
                    <a:pt x="318389" y="108585"/>
                  </a:lnTo>
                  <a:lnTo>
                    <a:pt x="317246" y="110998"/>
                  </a:lnTo>
                  <a:lnTo>
                    <a:pt x="314706" y="112268"/>
                  </a:lnTo>
                  <a:lnTo>
                    <a:pt x="314706" y="115951"/>
                  </a:lnTo>
                  <a:lnTo>
                    <a:pt x="317246" y="139065"/>
                  </a:lnTo>
                  <a:lnTo>
                    <a:pt x="317246" y="141605"/>
                  </a:lnTo>
                  <a:lnTo>
                    <a:pt x="318389" y="144018"/>
                  </a:lnTo>
                  <a:lnTo>
                    <a:pt x="319659" y="145161"/>
                  </a:lnTo>
                  <a:lnTo>
                    <a:pt x="323342" y="145161"/>
                  </a:lnTo>
                  <a:lnTo>
                    <a:pt x="346456" y="144018"/>
                  </a:lnTo>
                  <a:lnTo>
                    <a:pt x="350139" y="144018"/>
                  </a:lnTo>
                  <a:lnTo>
                    <a:pt x="351409" y="141605"/>
                  </a:lnTo>
                  <a:lnTo>
                    <a:pt x="352552" y="140335"/>
                  </a:lnTo>
                  <a:lnTo>
                    <a:pt x="352552" y="136652"/>
                  </a:lnTo>
                  <a:close/>
                </a:path>
                <a:path w="708025" h="285750">
                  <a:moveTo>
                    <a:pt x="367157" y="179324"/>
                  </a:moveTo>
                  <a:lnTo>
                    <a:pt x="366014" y="154940"/>
                  </a:lnTo>
                  <a:lnTo>
                    <a:pt x="366014" y="153797"/>
                  </a:lnTo>
                  <a:lnTo>
                    <a:pt x="364744" y="151257"/>
                  </a:lnTo>
                  <a:lnTo>
                    <a:pt x="362331" y="150114"/>
                  </a:lnTo>
                  <a:lnTo>
                    <a:pt x="359918" y="150114"/>
                  </a:lnTo>
                  <a:lnTo>
                    <a:pt x="336677" y="151257"/>
                  </a:lnTo>
                  <a:lnTo>
                    <a:pt x="332994" y="151257"/>
                  </a:lnTo>
                  <a:lnTo>
                    <a:pt x="331851" y="153797"/>
                  </a:lnTo>
                  <a:lnTo>
                    <a:pt x="329438" y="154940"/>
                  </a:lnTo>
                  <a:lnTo>
                    <a:pt x="329438" y="158623"/>
                  </a:lnTo>
                  <a:lnTo>
                    <a:pt x="331851" y="181864"/>
                  </a:lnTo>
                  <a:lnTo>
                    <a:pt x="331851" y="184277"/>
                  </a:lnTo>
                  <a:lnTo>
                    <a:pt x="332994" y="186690"/>
                  </a:lnTo>
                  <a:lnTo>
                    <a:pt x="336677" y="187960"/>
                  </a:lnTo>
                  <a:lnTo>
                    <a:pt x="337947" y="187960"/>
                  </a:lnTo>
                  <a:lnTo>
                    <a:pt x="361061" y="186690"/>
                  </a:lnTo>
                  <a:lnTo>
                    <a:pt x="364744" y="186690"/>
                  </a:lnTo>
                  <a:lnTo>
                    <a:pt x="366014" y="184277"/>
                  </a:lnTo>
                  <a:lnTo>
                    <a:pt x="367157" y="183007"/>
                  </a:lnTo>
                  <a:lnTo>
                    <a:pt x="367157" y="179324"/>
                  </a:lnTo>
                  <a:close/>
                </a:path>
                <a:path w="708025" h="285750">
                  <a:moveTo>
                    <a:pt x="375793" y="240411"/>
                  </a:moveTo>
                  <a:lnTo>
                    <a:pt x="374523" y="237871"/>
                  </a:lnTo>
                  <a:lnTo>
                    <a:pt x="369697" y="235458"/>
                  </a:lnTo>
                  <a:lnTo>
                    <a:pt x="350139" y="237871"/>
                  </a:lnTo>
                  <a:lnTo>
                    <a:pt x="345313" y="239141"/>
                  </a:lnTo>
                  <a:lnTo>
                    <a:pt x="345313" y="259842"/>
                  </a:lnTo>
                  <a:lnTo>
                    <a:pt x="346456" y="263525"/>
                  </a:lnTo>
                  <a:lnTo>
                    <a:pt x="351409" y="264795"/>
                  </a:lnTo>
                  <a:lnTo>
                    <a:pt x="370840" y="263525"/>
                  </a:lnTo>
                  <a:lnTo>
                    <a:pt x="375793" y="262382"/>
                  </a:lnTo>
                  <a:lnTo>
                    <a:pt x="375793" y="240411"/>
                  </a:lnTo>
                  <a:close/>
                </a:path>
                <a:path w="708025" h="285750">
                  <a:moveTo>
                    <a:pt x="394081" y="222123"/>
                  </a:moveTo>
                  <a:lnTo>
                    <a:pt x="392811" y="197612"/>
                  </a:lnTo>
                  <a:lnTo>
                    <a:pt x="390398" y="192786"/>
                  </a:lnTo>
                  <a:lnTo>
                    <a:pt x="385572" y="191516"/>
                  </a:lnTo>
                  <a:lnTo>
                    <a:pt x="364744" y="192786"/>
                  </a:lnTo>
                  <a:lnTo>
                    <a:pt x="361061" y="194056"/>
                  </a:lnTo>
                  <a:lnTo>
                    <a:pt x="359918" y="198882"/>
                  </a:lnTo>
                  <a:lnTo>
                    <a:pt x="361061" y="224536"/>
                  </a:lnTo>
                  <a:lnTo>
                    <a:pt x="362331" y="229362"/>
                  </a:lnTo>
                  <a:lnTo>
                    <a:pt x="389128" y="229362"/>
                  </a:lnTo>
                  <a:lnTo>
                    <a:pt x="392811" y="225679"/>
                  </a:lnTo>
                  <a:lnTo>
                    <a:pt x="394081" y="222123"/>
                  </a:lnTo>
                  <a:close/>
                </a:path>
                <a:path w="708025" h="285750">
                  <a:moveTo>
                    <a:pt x="397764" y="132969"/>
                  </a:moveTo>
                  <a:lnTo>
                    <a:pt x="395224" y="110998"/>
                  </a:lnTo>
                  <a:lnTo>
                    <a:pt x="395224" y="107442"/>
                  </a:lnTo>
                  <a:lnTo>
                    <a:pt x="394081" y="106172"/>
                  </a:lnTo>
                  <a:lnTo>
                    <a:pt x="392811" y="103759"/>
                  </a:lnTo>
                  <a:lnTo>
                    <a:pt x="389128" y="103759"/>
                  </a:lnTo>
                  <a:lnTo>
                    <a:pt x="366014" y="106172"/>
                  </a:lnTo>
                  <a:lnTo>
                    <a:pt x="362331" y="106172"/>
                  </a:lnTo>
                  <a:lnTo>
                    <a:pt x="361061" y="107442"/>
                  </a:lnTo>
                  <a:lnTo>
                    <a:pt x="359918" y="110998"/>
                  </a:lnTo>
                  <a:lnTo>
                    <a:pt x="359918" y="112268"/>
                  </a:lnTo>
                  <a:lnTo>
                    <a:pt x="361061" y="136652"/>
                  </a:lnTo>
                  <a:lnTo>
                    <a:pt x="362331" y="139065"/>
                  </a:lnTo>
                  <a:lnTo>
                    <a:pt x="362331" y="140335"/>
                  </a:lnTo>
                  <a:lnTo>
                    <a:pt x="366014" y="141605"/>
                  </a:lnTo>
                  <a:lnTo>
                    <a:pt x="390398" y="141605"/>
                  </a:lnTo>
                  <a:lnTo>
                    <a:pt x="394081" y="140335"/>
                  </a:lnTo>
                  <a:lnTo>
                    <a:pt x="395224" y="139065"/>
                  </a:lnTo>
                  <a:lnTo>
                    <a:pt x="397764" y="136652"/>
                  </a:lnTo>
                  <a:lnTo>
                    <a:pt x="397764" y="132969"/>
                  </a:lnTo>
                  <a:close/>
                </a:path>
                <a:path w="708025" h="285750">
                  <a:moveTo>
                    <a:pt x="412369" y="176911"/>
                  </a:moveTo>
                  <a:lnTo>
                    <a:pt x="411149" y="154940"/>
                  </a:lnTo>
                  <a:lnTo>
                    <a:pt x="411099" y="150114"/>
                  </a:lnTo>
                  <a:lnTo>
                    <a:pt x="408686" y="148844"/>
                  </a:lnTo>
                  <a:lnTo>
                    <a:pt x="407416" y="146431"/>
                  </a:lnTo>
                  <a:lnTo>
                    <a:pt x="403860" y="146431"/>
                  </a:lnTo>
                  <a:lnTo>
                    <a:pt x="380619" y="148844"/>
                  </a:lnTo>
                  <a:lnTo>
                    <a:pt x="379349" y="148844"/>
                  </a:lnTo>
                  <a:lnTo>
                    <a:pt x="375793" y="150114"/>
                  </a:lnTo>
                  <a:lnTo>
                    <a:pt x="375793" y="153797"/>
                  </a:lnTo>
                  <a:lnTo>
                    <a:pt x="374523" y="154940"/>
                  </a:lnTo>
                  <a:lnTo>
                    <a:pt x="375793" y="179324"/>
                  </a:lnTo>
                  <a:lnTo>
                    <a:pt x="378206" y="181864"/>
                  </a:lnTo>
                  <a:lnTo>
                    <a:pt x="380619" y="184277"/>
                  </a:lnTo>
                  <a:lnTo>
                    <a:pt x="407416" y="184277"/>
                  </a:lnTo>
                  <a:lnTo>
                    <a:pt x="408686" y="183007"/>
                  </a:lnTo>
                  <a:lnTo>
                    <a:pt x="411099" y="181864"/>
                  </a:lnTo>
                  <a:lnTo>
                    <a:pt x="412369" y="179324"/>
                  </a:lnTo>
                  <a:lnTo>
                    <a:pt x="412369" y="176911"/>
                  </a:lnTo>
                  <a:close/>
                </a:path>
                <a:path w="708025" h="285750">
                  <a:moveTo>
                    <a:pt x="417195" y="257429"/>
                  </a:moveTo>
                  <a:lnTo>
                    <a:pt x="416052" y="239141"/>
                  </a:lnTo>
                  <a:lnTo>
                    <a:pt x="413512" y="235458"/>
                  </a:lnTo>
                  <a:lnTo>
                    <a:pt x="411099" y="234315"/>
                  </a:lnTo>
                  <a:lnTo>
                    <a:pt x="389128" y="235458"/>
                  </a:lnTo>
                  <a:lnTo>
                    <a:pt x="385572" y="237871"/>
                  </a:lnTo>
                  <a:lnTo>
                    <a:pt x="384302" y="240411"/>
                  </a:lnTo>
                  <a:lnTo>
                    <a:pt x="385572" y="258699"/>
                  </a:lnTo>
                  <a:lnTo>
                    <a:pt x="387985" y="262382"/>
                  </a:lnTo>
                  <a:lnTo>
                    <a:pt x="390398" y="263525"/>
                  </a:lnTo>
                  <a:lnTo>
                    <a:pt x="412369" y="262382"/>
                  </a:lnTo>
                  <a:lnTo>
                    <a:pt x="416052" y="259842"/>
                  </a:lnTo>
                  <a:lnTo>
                    <a:pt x="417195" y="257429"/>
                  </a:lnTo>
                  <a:close/>
                </a:path>
                <a:path w="708025" h="285750">
                  <a:moveTo>
                    <a:pt x="439166" y="219583"/>
                  </a:moveTo>
                  <a:lnTo>
                    <a:pt x="436753" y="194056"/>
                  </a:lnTo>
                  <a:lnTo>
                    <a:pt x="435483" y="191516"/>
                  </a:lnTo>
                  <a:lnTo>
                    <a:pt x="430657" y="189103"/>
                  </a:lnTo>
                  <a:lnTo>
                    <a:pt x="408686" y="189103"/>
                  </a:lnTo>
                  <a:lnTo>
                    <a:pt x="403860" y="192786"/>
                  </a:lnTo>
                  <a:lnTo>
                    <a:pt x="402590" y="196469"/>
                  </a:lnTo>
                  <a:lnTo>
                    <a:pt x="403860" y="220853"/>
                  </a:lnTo>
                  <a:lnTo>
                    <a:pt x="407416" y="225679"/>
                  </a:lnTo>
                  <a:lnTo>
                    <a:pt x="411099" y="226949"/>
                  </a:lnTo>
                  <a:lnTo>
                    <a:pt x="431927" y="225679"/>
                  </a:lnTo>
                  <a:lnTo>
                    <a:pt x="436753" y="224536"/>
                  </a:lnTo>
                  <a:lnTo>
                    <a:pt x="439166" y="219583"/>
                  </a:lnTo>
                  <a:close/>
                </a:path>
                <a:path w="708025" h="285750">
                  <a:moveTo>
                    <a:pt x="441579" y="107442"/>
                  </a:moveTo>
                  <a:lnTo>
                    <a:pt x="440436" y="106172"/>
                  </a:lnTo>
                  <a:lnTo>
                    <a:pt x="439166" y="103759"/>
                  </a:lnTo>
                  <a:lnTo>
                    <a:pt x="436753" y="102489"/>
                  </a:lnTo>
                  <a:lnTo>
                    <a:pt x="411099" y="102489"/>
                  </a:lnTo>
                  <a:lnTo>
                    <a:pt x="408686" y="103759"/>
                  </a:lnTo>
                  <a:lnTo>
                    <a:pt x="407416" y="106172"/>
                  </a:lnTo>
                  <a:lnTo>
                    <a:pt x="406273" y="107442"/>
                  </a:lnTo>
                  <a:lnTo>
                    <a:pt x="406273" y="132969"/>
                  </a:lnTo>
                  <a:lnTo>
                    <a:pt x="407416" y="136652"/>
                  </a:lnTo>
                  <a:lnTo>
                    <a:pt x="408686" y="139065"/>
                  </a:lnTo>
                  <a:lnTo>
                    <a:pt x="411099" y="140335"/>
                  </a:lnTo>
                  <a:lnTo>
                    <a:pt x="413512" y="140335"/>
                  </a:lnTo>
                  <a:lnTo>
                    <a:pt x="436753" y="139065"/>
                  </a:lnTo>
                  <a:lnTo>
                    <a:pt x="439166" y="139065"/>
                  </a:lnTo>
                  <a:lnTo>
                    <a:pt x="440436" y="136652"/>
                  </a:lnTo>
                  <a:lnTo>
                    <a:pt x="441579" y="132969"/>
                  </a:lnTo>
                  <a:lnTo>
                    <a:pt x="441579" y="107442"/>
                  </a:lnTo>
                  <a:close/>
                </a:path>
                <a:path w="708025" h="285750">
                  <a:moveTo>
                    <a:pt x="458724" y="253746"/>
                  </a:moveTo>
                  <a:lnTo>
                    <a:pt x="456311" y="235458"/>
                  </a:lnTo>
                  <a:lnTo>
                    <a:pt x="455041" y="231775"/>
                  </a:lnTo>
                  <a:lnTo>
                    <a:pt x="451358" y="230632"/>
                  </a:lnTo>
                  <a:lnTo>
                    <a:pt x="430657" y="231775"/>
                  </a:lnTo>
                  <a:lnTo>
                    <a:pt x="426974" y="234315"/>
                  </a:lnTo>
                  <a:lnTo>
                    <a:pt x="425831" y="237871"/>
                  </a:lnTo>
                  <a:lnTo>
                    <a:pt x="426974" y="255016"/>
                  </a:lnTo>
                  <a:lnTo>
                    <a:pt x="428244" y="258699"/>
                  </a:lnTo>
                  <a:lnTo>
                    <a:pt x="431927" y="259842"/>
                  </a:lnTo>
                  <a:lnTo>
                    <a:pt x="453771" y="258699"/>
                  </a:lnTo>
                  <a:lnTo>
                    <a:pt x="456311" y="257429"/>
                  </a:lnTo>
                  <a:lnTo>
                    <a:pt x="458724" y="253746"/>
                  </a:lnTo>
                  <a:close/>
                </a:path>
                <a:path w="708025" h="285750">
                  <a:moveTo>
                    <a:pt x="458724" y="174498"/>
                  </a:moveTo>
                  <a:lnTo>
                    <a:pt x="456311" y="150114"/>
                  </a:lnTo>
                  <a:lnTo>
                    <a:pt x="455041" y="148844"/>
                  </a:lnTo>
                  <a:lnTo>
                    <a:pt x="453771" y="145161"/>
                  </a:lnTo>
                  <a:lnTo>
                    <a:pt x="451358" y="145161"/>
                  </a:lnTo>
                  <a:lnTo>
                    <a:pt x="450215" y="144018"/>
                  </a:lnTo>
                  <a:lnTo>
                    <a:pt x="425831" y="145161"/>
                  </a:lnTo>
                  <a:lnTo>
                    <a:pt x="423291" y="146431"/>
                  </a:lnTo>
                  <a:lnTo>
                    <a:pt x="422148" y="148844"/>
                  </a:lnTo>
                  <a:lnTo>
                    <a:pt x="420878" y="150114"/>
                  </a:lnTo>
                  <a:lnTo>
                    <a:pt x="420878" y="151257"/>
                  </a:lnTo>
                  <a:lnTo>
                    <a:pt x="422021" y="174498"/>
                  </a:lnTo>
                  <a:lnTo>
                    <a:pt x="422148" y="179324"/>
                  </a:lnTo>
                  <a:lnTo>
                    <a:pt x="423291" y="181864"/>
                  </a:lnTo>
                  <a:lnTo>
                    <a:pt x="425831" y="183007"/>
                  </a:lnTo>
                  <a:lnTo>
                    <a:pt x="428244" y="183007"/>
                  </a:lnTo>
                  <a:lnTo>
                    <a:pt x="451358" y="181864"/>
                  </a:lnTo>
                  <a:lnTo>
                    <a:pt x="453771" y="181864"/>
                  </a:lnTo>
                  <a:lnTo>
                    <a:pt x="456311" y="179324"/>
                  </a:lnTo>
                  <a:lnTo>
                    <a:pt x="456311" y="176911"/>
                  </a:lnTo>
                  <a:lnTo>
                    <a:pt x="458724" y="174498"/>
                  </a:lnTo>
                  <a:close/>
                </a:path>
                <a:path w="708025" h="285750">
                  <a:moveTo>
                    <a:pt x="461137" y="87884"/>
                  </a:moveTo>
                  <a:lnTo>
                    <a:pt x="459981" y="64643"/>
                  </a:lnTo>
                  <a:lnTo>
                    <a:pt x="459867" y="61087"/>
                  </a:lnTo>
                  <a:lnTo>
                    <a:pt x="458724" y="57404"/>
                  </a:lnTo>
                  <a:lnTo>
                    <a:pt x="455041" y="57404"/>
                  </a:lnTo>
                  <a:lnTo>
                    <a:pt x="453771" y="56134"/>
                  </a:lnTo>
                  <a:lnTo>
                    <a:pt x="430657" y="57404"/>
                  </a:lnTo>
                  <a:lnTo>
                    <a:pt x="426974" y="59817"/>
                  </a:lnTo>
                  <a:lnTo>
                    <a:pt x="425831" y="61087"/>
                  </a:lnTo>
                  <a:lnTo>
                    <a:pt x="423291" y="62230"/>
                  </a:lnTo>
                  <a:lnTo>
                    <a:pt x="423291" y="64643"/>
                  </a:lnTo>
                  <a:lnTo>
                    <a:pt x="425704" y="87884"/>
                  </a:lnTo>
                  <a:lnTo>
                    <a:pt x="425831" y="92710"/>
                  </a:lnTo>
                  <a:lnTo>
                    <a:pt x="426974" y="93980"/>
                  </a:lnTo>
                  <a:lnTo>
                    <a:pt x="428244" y="95250"/>
                  </a:lnTo>
                  <a:lnTo>
                    <a:pt x="431927" y="95250"/>
                  </a:lnTo>
                  <a:lnTo>
                    <a:pt x="455041" y="93980"/>
                  </a:lnTo>
                  <a:lnTo>
                    <a:pt x="458724" y="92710"/>
                  </a:lnTo>
                  <a:lnTo>
                    <a:pt x="459867" y="92710"/>
                  </a:lnTo>
                  <a:lnTo>
                    <a:pt x="461137" y="89027"/>
                  </a:lnTo>
                  <a:lnTo>
                    <a:pt x="461137" y="87884"/>
                  </a:lnTo>
                  <a:close/>
                </a:path>
                <a:path w="708025" h="285750">
                  <a:moveTo>
                    <a:pt x="483108" y="217170"/>
                  </a:moveTo>
                  <a:lnTo>
                    <a:pt x="481838" y="191516"/>
                  </a:lnTo>
                  <a:lnTo>
                    <a:pt x="479425" y="187960"/>
                  </a:lnTo>
                  <a:lnTo>
                    <a:pt x="474599" y="186690"/>
                  </a:lnTo>
                  <a:lnTo>
                    <a:pt x="453771" y="187960"/>
                  </a:lnTo>
                  <a:lnTo>
                    <a:pt x="448945" y="189103"/>
                  </a:lnTo>
                  <a:lnTo>
                    <a:pt x="446532" y="194056"/>
                  </a:lnTo>
                  <a:lnTo>
                    <a:pt x="448945" y="219583"/>
                  </a:lnTo>
                  <a:lnTo>
                    <a:pt x="450215" y="222123"/>
                  </a:lnTo>
                  <a:lnTo>
                    <a:pt x="455041" y="224536"/>
                  </a:lnTo>
                  <a:lnTo>
                    <a:pt x="477012" y="222123"/>
                  </a:lnTo>
                  <a:lnTo>
                    <a:pt x="481838" y="220853"/>
                  </a:lnTo>
                  <a:lnTo>
                    <a:pt x="483108" y="217170"/>
                  </a:lnTo>
                  <a:close/>
                </a:path>
                <a:path w="708025" h="285750">
                  <a:moveTo>
                    <a:pt x="487934" y="128143"/>
                  </a:moveTo>
                  <a:lnTo>
                    <a:pt x="486791" y="106172"/>
                  </a:lnTo>
                  <a:lnTo>
                    <a:pt x="484378" y="102489"/>
                  </a:lnTo>
                  <a:lnTo>
                    <a:pt x="484378" y="100076"/>
                  </a:lnTo>
                  <a:lnTo>
                    <a:pt x="481838" y="98806"/>
                  </a:lnTo>
                  <a:lnTo>
                    <a:pt x="479425" y="98806"/>
                  </a:lnTo>
                  <a:lnTo>
                    <a:pt x="455041" y="100076"/>
                  </a:lnTo>
                  <a:lnTo>
                    <a:pt x="453771" y="100076"/>
                  </a:lnTo>
                  <a:lnTo>
                    <a:pt x="451358" y="102489"/>
                  </a:lnTo>
                  <a:lnTo>
                    <a:pt x="450215" y="103759"/>
                  </a:lnTo>
                  <a:lnTo>
                    <a:pt x="450215" y="107442"/>
                  </a:lnTo>
                  <a:lnTo>
                    <a:pt x="451358" y="131826"/>
                  </a:lnTo>
                  <a:lnTo>
                    <a:pt x="451358" y="132969"/>
                  </a:lnTo>
                  <a:lnTo>
                    <a:pt x="453771" y="135509"/>
                  </a:lnTo>
                  <a:lnTo>
                    <a:pt x="455041" y="136652"/>
                  </a:lnTo>
                  <a:lnTo>
                    <a:pt x="458724" y="136652"/>
                  </a:lnTo>
                  <a:lnTo>
                    <a:pt x="481838" y="135509"/>
                  </a:lnTo>
                  <a:lnTo>
                    <a:pt x="484378" y="135509"/>
                  </a:lnTo>
                  <a:lnTo>
                    <a:pt x="486791" y="132969"/>
                  </a:lnTo>
                  <a:lnTo>
                    <a:pt x="487934" y="131826"/>
                  </a:lnTo>
                  <a:lnTo>
                    <a:pt x="487934" y="128143"/>
                  </a:lnTo>
                  <a:close/>
                </a:path>
                <a:path w="708025" h="285750">
                  <a:moveTo>
                    <a:pt x="497713" y="234315"/>
                  </a:moveTo>
                  <a:lnTo>
                    <a:pt x="496570" y="230632"/>
                  </a:lnTo>
                  <a:lnTo>
                    <a:pt x="491617" y="229362"/>
                  </a:lnTo>
                  <a:lnTo>
                    <a:pt x="472186" y="230632"/>
                  </a:lnTo>
                  <a:lnTo>
                    <a:pt x="466090" y="231775"/>
                  </a:lnTo>
                  <a:lnTo>
                    <a:pt x="466090" y="253746"/>
                  </a:lnTo>
                  <a:lnTo>
                    <a:pt x="468503" y="257429"/>
                  </a:lnTo>
                  <a:lnTo>
                    <a:pt x="473329" y="258699"/>
                  </a:lnTo>
                  <a:lnTo>
                    <a:pt x="492887" y="257429"/>
                  </a:lnTo>
                  <a:lnTo>
                    <a:pt x="497713" y="255016"/>
                  </a:lnTo>
                  <a:lnTo>
                    <a:pt x="497713" y="234315"/>
                  </a:lnTo>
                  <a:close/>
                </a:path>
                <a:path w="708025" h="285750">
                  <a:moveTo>
                    <a:pt x="502666" y="172085"/>
                  </a:moveTo>
                  <a:lnTo>
                    <a:pt x="501459" y="150114"/>
                  </a:lnTo>
                  <a:lnTo>
                    <a:pt x="501396" y="145161"/>
                  </a:lnTo>
                  <a:lnTo>
                    <a:pt x="498983" y="144018"/>
                  </a:lnTo>
                  <a:lnTo>
                    <a:pt x="496570" y="141605"/>
                  </a:lnTo>
                  <a:lnTo>
                    <a:pt x="494030" y="141605"/>
                  </a:lnTo>
                  <a:lnTo>
                    <a:pt x="472186" y="144018"/>
                  </a:lnTo>
                  <a:lnTo>
                    <a:pt x="468503" y="144018"/>
                  </a:lnTo>
                  <a:lnTo>
                    <a:pt x="466090" y="145161"/>
                  </a:lnTo>
                  <a:lnTo>
                    <a:pt x="464820" y="146431"/>
                  </a:lnTo>
                  <a:lnTo>
                    <a:pt x="464820" y="150114"/>
                  </a:lnTo>
                  <a:lnTo>
                    <a:pt x="466026" y="172085"/>
                  </a:lnTo>
                  <a:lnTo>
                    <a:pt x="466090" y="176911"/>
                  </a:lnTo>
                  <a:lnTo>
                    <a:pt x="468503" y="178181"/>
                  </a:lnTo>
                  <a:lnTo>
                    <a:pt x="469646" y="179324"/>
                  </a:lnTo>
                  <a:lnTo>
                    <a:pt x="473329" y="179324"/>
                  </a:lnTo>
                  <a:lnTo>
                    <a:pt x="496570" y="178181"/>
                  </a:lnTo>
                  <a:lnTo>
                    <a:pt x="498983" y="178181"/>
                  </a:lnTo>
                  <a:lnTo>
                    <a:pt x="501396" y="176911"/>
                  </a:lnTo>
                  <a:lnTo>
                    <a:pt x="502666" y="174498"/>
                  </a:lnTo>
                  <a:lnTo>
                    <a:pt x="502666" y="172085"/>
                  </a:lnTo>
                  <a:close/>
                </a:path>
                <a:path w="708025" h="285750">
                  <a:moveTo>
                    <a:pt x="506349" y="84201"/>
                  </a:moveTo>
                  <a:lnTo>
                    <a:pt x="505193" y="62230"/>
                  </a:lnTo>
                  <a:lnTo>
                    <a:pt x="505079" y="57404"/>
                  </a:lnTo>
                  <a:lnTo>
                    <a:pt x="502666" y="56134"/>
                  </a:lnTo>
                  <a:lnTo>
                    <a:pt x="501396" y="54864"/>
                  </a:lnTo>
                  <a:lnTo>
                    <a:pt x="497713" y="54864"/>
                  </a:lnTo>
                  <a:lnTo>
                    <a:pt x="474599" y="56134"/>
                  </a:lnTo>
                  <a:lnTo>
                    <a:pt x="472186" y="56134"/>
                  </a:lnTo>
                  <a:lnTo>
                    <a:pt x="469646" y="57404"/>
                  </a:lnTo>
                  <a:lnTo>
                    <a:pt x="468503" y="59817"/>
                  </a:lnTo>
                  <a:lnTo>
                    <a:pt x="468503" y="62230"/>
                  </a:lnTo>
                  <a:lnTo>
                    <a:pt x="469582" y="84201"/>
                  </a:lnTo>
                  <a:lnTo>
                    <a:pt x="469646" y="89027"/>
                  </a:lnTo>
                  <a:lnTo>
                    <a:pt x="472186" y="90297"/>
                  </a:lnTo>
                  <a:lnTo>
                    <a:pt x="474599" y="92710"/>
                  </a:lnTo>
                  <a:lnTo>
                    <a:pt x="477012" y="92710"/>
                  </a:lnTo>
                  <a:lnTo>
                    <a:pt x="498983" y="90297"/>
                  </a:lnTo>
                  <a:lnTo>
                    <a:pt x="502666" y="90297"/>
                  </a:lnTo>
                  <a:lnTo>
                    <a:pt x="505079" y="89027"/>
                  </a:lnTo>
                  <a:lnTo>
                    <a:pt x="506349" y="87884"/>
                  </a:lnTo>
                  <a:lnTo>
                    <a:pt x="506349" y="84201"/>
                  </a:lnTo>
                  <a:close/>
                </a:path>
                <a:path w="708025" h="285750">
                  <a:moveTo>
                    <a:pt x="525780" y="189103"/>
                  </a:moveTo>
                  <a:lnTo>
                    <a:pt x="522097" y="184277"/>
                  </a:lnTo>
                  <a:lnTo>
                    <a:pt x="519684" y="183007"/>
                  </a:lnTo>
                  <a:lnTo>
                    <a:pt x="496570" y="184277"/>
                  </a:lnTo>
                  <a:lnTo>
                    <a:pt x="492887" y="186690"/>
                  </a:lnTo>
                  <a:lnTo>
                    <a:pt x="491617" y="191516"/>
                  </a:lnTo>
                  <a:lnTo>
                    <a:pt x="492887" y="216027"/>
                  </a:lnTo>
                  <a:lnTo>
                    <a:pt x="494030" y="220853"/>
                  </a:lnTo>
                  <a:lnTo>
                    <a:pt x="498983" y="222123"/>
                  </a:lnTo>
                  <a:lnTo>
                    <a:pt x="520954" y="220853"/>
                  </a:lnTo>
                  <a:lnTo>
                    <a:pt x="524637" y="219583"/>
                  </a:lnTo>
                  <a:lnTo>
                    <a:pt x="525780" y="214757"/>
                  </a:lnTo>
                  <a:lnTo>
                    <a:pt x="525780" y="189103"/>
                  </a:lnTo>
                  <a:close/>
                </a:path>
                <a:path w="708025" h="285750">
                  <a:moveTo>
                    <a:pt x="531876" y="126873"/>
                  </a:moveTo>
                  <a:lnTo>
                    <a:pt x="530783" y="103759"/>
                  </a:lnTo>
                  <a:lnTo>
                    <a:pt x="530733" y="100076"/>
                  </a:lnTo>
                  <a:lnTo>
                    <a:pt x="529463" y="97663"/>
                  </a:lnTo>
                  <a:lnTo>
                    <a:pt x="525780" y="97663"/>
                  </a:lnTo>
                  <a:lnTo>
                    <a:pt x="524637" y="95250"/>
                  </a:lnTo>
                  <a:lnTo>
                    <a:pt x="501396" y="97663"/>
                  </a:lnTo>
                  <a:lnTo>
                    <a:pt x="497713" y="98806"/>
                  </a:lnTo>
                  <a:lnTo>
                    <a:pt x="496570" y="98806"/>
                  </a:lnTo>
                  <a:lnTo>
                    <a:pt x="494030" y="102489"/>
                  </a:lnTo>
                  <a:lnTo>
                    <a:pt x="494030" y="103759"/>
                  </a:lnTo>
                  <a:lnTo>
                    <a:pt x="496570" y="128143"/>
                  </a:lnTo>
                  <a:lnTo>
                    <a:pt x="496570" y="130556"/>
                  </a:lnTo>
                  <a:lnTo>
                    <a:pt x="497713" y="132969"/>
                  </a:lnTo>
                  <a:lnTo>
                    <a:pt x="501396" y="132969"/>
                  </a:lnTo>
                  <a:lnTo>
                    <a:pt x="502666" y="135509"/>
                  </a:lnTo>
                  <a:lnTo>
                    <a:pt x="525780" y="132969"/>
                  </a:lnTo>
                  <a:lnTo>
                    <a:pt x="529463" y="131826"/>
                  </a:lnTo>
                  <a:lnTo>
                    <a:pt x="530733" y="130556"/>
                  </a:lnTo>
                  <a:lnTo>
                    <a:pt x="531876" y="128143"/>
                  </a:lnTo>
                  <a:lnTo>
                    <a:pt x="531876" y="126873"/>
                  </a:lnTo>
                  <a:close/>
                </a:path>
                <a:path w="708025" h="285750">
                  <a:moveTo>
                    <a:pt x="539242" y="248920"/>
                  </a:moveTo>
                  <a:lnTo>
                    <a:pt x="537972" y="230632"/>
                  </a:lnTo>
                  <a:lnTo>
                    <a:pt x="535559" y="226949"/>
                  </a:lnTo>
                  <a:lnTo>
                    <a:pt x="531876" y="225679"/>
                  </a:lnTo>
                  <a:lnTo>
                    <a:pt x="511175" y="226949"/>
                  </a:lnTo>
                  <a:lnTo>
                    <a:pt x="507492" y="229362"/>
                  </a:lnTo>
                  <a:lnTo>
                    <a:pt x="506349" y="231775"/>
                  </a:lnTo>
                  <a:lnTo>
                    <a:pt x="507492" y="250190"/>
                  </a:lnTo>
                  <a:lnTo>
                    <a:pt x="509905" y="255016"/>
                  </a:lnTo>
                  <a:lnTo>
                    <a:pt x="534289" y="255016"/>
                  </a:lnTo>
                  <a:lnTo>
                    <a:pt x="537972" y="253746"/>
                  </a:lnTo>
                  <a:lnTo>
                    <a:pt x="539242" y="248920"/>
                  </a:lnTo>
                  <a:close/>
                </a:path>
                <a:path w="708025" h="285750">
                  <a:moveTo>
                    <a:pt x="547751" y="169545"/>
                  </a:moveTo>
                  <a:lnTo>
                    <a:pt x="545452" y="146431"/>
                  </a:lnTo>
                  <a:lnTo>
                    <a:pt x="545338" y="141605"/>
                  </a:lnTo>
                  <a:lnTo>
                    <a:pt x="544068" y="140335"/>
                  </a:lnTo>
                  <a:lnTo>
                    <a:pt x="542925" y="139065"/>
                  </a:lnTo>
                  <a:lnTo>
                    <a:pt x="539242" y="139065"/>
                  </a:lnTo>
                  <a:lnTo>
                    <a:pt x="516001" y="140335"/>
                  </a:lnTo>
                  <a:lnTo>
                    <a:pt x="512445" y="140335"/>
                  </a:lnTo>
                  <a:lnTo>
                    <a:pt x="511175" y="141605"/>
                  </a:lnTo>
                  <a:lnTo>
                    <a:pt x="509905" y="145161"/>
                  </a:lnTo>
                  <a:lnTo>
                    <a:pt x="509905" y="146431"/>
                  </a:lnTo>
                  <a:lnTo>
                    <a:pt x="511048" y="169545"/>
                  </a:lnTo>
                  <a:lnTo>
                    <a:pt x="511175" y="173228"/>
                  </a:lnTo>
                  <a:lnTo>
                    <a:pt x="512445" y="176911"/>
                  </a:lnTo>
                  <a:lnTo>
                    <a:pt x="516001" y="176911"/>
                  </a:lnTo>
                  <a:lnTo>
                    <a:pt x="517271" y="178181"/>
                  </a:lnTo>
                  <a:lnTo>
                    <a:pt x="540512" y="176911"/>
                  </a:lnTo>
                  <a:lnTo>
                    <a:pt x="544068" y="174498"/>
                  </a:lnTo>
                  <a:lnTo>
                    <a:pt x="545338" y="173228"/>
                  </a:lnTo>
                  <a:lnTo>
                    <a:pt x="547751" y="172085"/>
                  </a:lnTo>
                  <a:lnTo>
                    <a:pt x="547751" y="169545"/>
                  </a:lnTo>
                  <a:close/>
                </a:path>
                <a:path w="708025" h="285750">
                  <a:moveTo>
                    <a:pt x="550164" y="57404"/>
                  </a:moveTo>
                  <a:lnTo>
                    <a:pt x="549021" y="54864"/>
                  </a:lnTo>
                  <a:lnTo>
                    <a:pt x="547751" y="52451"/>
                  </a:lnTo>
                  <a:lnTo>
                    <a:pt x="545338" y="51308"/>
                  </a:lnTo>
                  <a:lnTo>
                    <a:pt x="542925" y="51308"/>
                  </a:lnTo>
                  <a:lnTo>
                    <a:pt x="519684" y="52451"/>
                  </a:lnTo>
                  <a:lnTo>
                    <a:pt x="517271" y="52451"/>
                  </a:lnTo>
                  <a:lnTo>
                    <a:pt x="514858" y="54864"/>
                  </a:lnTo>
                  <a:lnTo>
                    <a:pt x="514858" y="57404"/>
                  </a:lnTo>
                  <a:lnTo>
                    <a:pt x="512445" y="59817"/>
                  </a:lnTo>
                  <a:lnTo>
                    <a:pt x="514858" y="84201"/>
                  </a:lnTo>
                  <a:lnTo>
                    <a:pt x="516001" y="85471"/>
                  </a:lnTo>
                  <a:lnTo>
                    <a:pt x="517271" y="89027"/>
                  </a:lnTo>
                  <a:lnTo>
                    <a:pt x="519684" y="89027"/>
                  </a:lnTo>
                  <a:lnTo>
                    <a:pt x="522097" y="90297"/>
                  </a:lnTo>
                  <a:lnTo>
                    <a:pt x="545338" y="89027"/>
                  </a:lnTo>
                  <a:lnTo>
                    <a:pt x="547751" y="87884"/>
                  </a:lnTo>
                  <a:lnTo>
                    <a:pt x="549021" y="85471"/>
                  </a:lnTo>
                  <a:lnTo>
                    <a:pt x="550164" y="84201"/>
                  </a:lnTo>
                  <a:lnTo>
                    <a:pt x="550164" y="57404"/>
                  </a:lnTo>
                  <a:close/>
                </a:path>
                <a:path w="708025" h="285750">
                  <a:moveTo>
                    <a:pt x="570992" y="211074"/>
                  </a:moveTo>
                  <a:lnTo>
                    <a:pt x="568452" y="186690"/>
                  </a:lnTo>
                  <a:lnTo>
                    <a:pt x="567309" y="183007"/>
                  </a:lnTo>
                  <a:lnTo>
                    <a:pt x="562356" y="181864"/>
                  </a:lnTo>
                  <a:lnTo>
                    <a:pt x="540512" y="183007"/>
                  </a:lnTo>
                  <a:lnTo>
                    <a:pt x="537972" y="184277"/>
                  </a:lnTo>
                  <a:lnTo>
                    <a:pt x="535559" y="189103"/>
                  </a:lnTo>
                  <a:lnTo>
                    <a:pt x="537972" y="214757"/>
                  </a:lnTo>
                  <a:lnTo>
                    <a:pt x="539242" y="217170"/>
                  </a:lnTo>
                  <a:lnTo>
                    <a:pt x="542925" y="219583"/>
                  </a:lnTo>
                  <a:lnTo>
                    <a:pt x="564896" y="217170"/>
                  </a:lnTo>
                  <a:lnTo>
                    <a:pt x="568452" y="216027"/>
                  </a:lnTo>
                  <a:lnTo>
                    <a:pt x="570992" y="211074"/>
                  </a:lnTo>
                  <a:close/>
                </a:path>
                <a:path w="708025" h="285750">
                  <a:moveTo>
                    <a:pt x="577088" y="123190"/>
                  </a:moveTo>
                  <a:lnTo>
                    <a:pt x="575818" y="98806"/>
                  </a:lnTo>
                  <a:lnTo>
                    <a:pt x="575818" y="97663"/>
                  </a:lnTo>
                  <a:lnTo>
                    <a:pt x="572135" y="93980"/>
                  </a:lnTo>
                  <a:lnTo>
                    <a:pt x="568452" y="93980"/>
                  </a:lnTo>
                  <a:lnTo>
                    <a:pt x="545338" y="95250"/>
                  </a:lnTo>
                  <a:lnTo>
                    <a:pt x="542925" y="95250"/>
                  </a:lnTo>
                  <a:lnTo>
                    <a:pt x="540512" y="97663"/>
                  </a:lnTo>
                  <a:lnTo>
                    <a:pt x="540512" y="98806"/>
                  </a:lnTo>
                  <a:lnTo>
                    <a:pt x="539242" y="102489"/>
                  </a:lnTo>
                  <a:lnTo>
                    <a:pt x="540512" y="125730"/>
                  </a:lnTo>
                  <a:lnTo>
                    <a:pt x="542925" y="128143"/>
                  </a:lnTo>
                  <a:lnTo>
                    <a:pt x="542925" y="130556"/>
                  </a:lnTo>
                  <a:lnTo>
                    <a:pt x="545338" y="131826"/>
                  </a:lnTo>
                  <a:lnTo>
                    <a:pt x="547751" y="131826"/>
                  </a:lnTo>
                  <a:lnTo>
                    <a:pt x="572135" y="130556"/>
                  </a:lnTo>
                  <a:lnTo>
                    <a:pt x="573405" y="130556"/>
                  </a:lnTo>
                  <a:lnTo>
                    <a:pt x="577088" y="126873"/>
                  </a:lnTo>
                  <a:lnTo>
                    <a:pt x="577088" y="123190"/>
                  </a:lnTo>
                  <a:close/>
                </a:path>
                <a:path w="708025" h="285750">
                  <a:moveTo>
                    <a:pt x="580771" y="247650"/>
                  </a:moveTo>
                  <a:lnTo>
                    <a:pt x="578231" y="229362"/>
                  </a:lnTo>
                  <a:lnTo>
                    <a:pt x="577088" y="225679"/>
                  </a:lnTo>
                  <a:lnTo>
                    <a:pt x="573405" y="224536"/>
                  </a:lnTo>
                  <a:lnTo>
                    <a:pt x="552704" y="225679"/>
                  </a:lnTo>
                  <a:lnTo>
                    <a:pt x="549021" y="226949"/>
                  </a:lnTo>
                  <a:lnTo>
                    <a:pt x="547751" y="230632"/>
                  </a:lnTo>
                  <a:lnTo>
                    <a:pt x="549021" y="248920"/>
                  </a:lnTo>
                  <a:lnTo>
                    <a:pt x="550164" y="252603"/>
                  </a:lnTo>
                  <a:lnTo>
                    <a:pt x="553847" y="253746"/>
                  </a:lnTo>
                  <a:lnTo>
                    <a:pt x="575818" y="252603"/>
                  </a:lnTo>
                  <a:lnTo>
                    <a:pt x="580771" y="247650"/>
                  </a:lnTo>
                  <a:close/>
                </a:path>
                <a:path w="708025" h="285750">
                  <a:moveTo>
                    <a:pt x="591693" y="141605"/>
                  </a:moveTo>
                  <a:lnTo>
                    <a:pt x="590423" y="140335"/>
                  </a:lnTo>
                  <a:lnTo>
                    <a:pt x="588010" y="139065"/>
                  </a:lnTo>
                  <a:lnTo>
                    <a:pt x="586867" y="136652"/>
                  </a:lnTo>
                  <a:lnTo>
                    <a:pt x="559943" y="136652"/>
                  </a:lnTo>
                  <a:lnTo>
                    <a:pt x="558800" y="139065"/>
                  </a:lnTo>
                  <a:lnTo>
                    <a:pt x="555117" y="140335"/>
                  </a:lnTo>
                  <a:lnTo>
                    <a:pt x="555117" y="141605"/>
                  </a:lnTo>
                  <a:lnTo>
                    <a:pt x="553847" y="145161"/>
                  </a:lnTo>
                  <a:lnTo>
                    <a:pt x="555117" y="168402"/>
                  </a:lnTo>
                  <a:lnTo>
                    <a:pt x="557530" y="172085"/>
                  </a:lnTo>
                  <a:lnTo>
                    <a:pt x="558800" y="173228"/>
                  </a:lnTo>
                  <a:lnTo>
                    <a:pt x="559943" y="174498"/>
                  </a:lnTo>
                  <a:lnTo>
                    <a:pt x="562356" y="174498"/>
                  </a:lnTo>
                  <a:lnTo>
                    <a:pt x="586867" y="173228"/>
                  </a:lnTo>
                  <a:lnTo>
                    <a:pt x="588010" y="173228"/>
                  </a:lnTo>
                  <a:lnTo>
                    <a:pt x="590423" y="172085"/>
                  </a:lnTo>
                  <a:lnTo>
                    <a:pt x="591693" y="168402"/>
                  </a:lnTo>
                  <a:lnTo>
                    <a:pt x="591693" y="141605"/>
                  </a:lnTo>
                  <a:close/>
                </a:path>
                <a:path w="708025" h="285750">
                  <a:moveTo>
                    <a:pt x="596519" y="79375"/>
                  </a:moveTo>
                  <a:lnTo>
                    <a:pt x="595376" y="54991"/>
                  </a:lnTo>
                  <a:lnTo>
                    <a:pt x="592963" y="52451"/>
                  </a:lnTo>
                  <a:lnTo>
                    <a:pt x="591693" y="51308"/>
                  </a:lnTo>
                  <a:lnTo>
                    <a:pt x="590423" y="50038"/>
                  </a:lnTo>
                  <a:lnTo>
                    <a:pt x="563626" y="50038"/>
                  </a:lnTo>
                  <a:lnTo>
                    <a:pt x="562356" y="51308"/>
                  </a:lnTo>
                  <a:lnTo>
                    <a:pt x="559943" y="52451"/>
                  </a:lnTo>
                  <a:lnTo>
                    <a:pt x="558800" y="54991"/>
                  </a:lnTo>
                  <a:lnTo>
                    <a:pt x="558800" y="57404"/>
                  </a:lnTo>
                  <a:lnTo>
                    <a:pt x="559879" y="79375"/>
                  </a:lnTo>
                  <a:lnTo>
                    <a:pt x="559943" y="84201"/>
                  </a:lnTo>
                  <a:lnTo>
                    <a:pt x="562356" y="85471"/>
                  </a:lnTo>
                  <a:lnTo>
                    <a:pt x="563626" y="87884"/>
                  </a:lnTo>
                  <a:lnTo>
                    <a:pt x="567309" y="87884"/>
                  </a:lnTo>
                  <a:lnTo>
                    <a:pt x="590423" y="85471"/>
                  </a:lnTo>
                  <a:lnTo>
                    <a:pt x="591693" y="85471"/>
                  </a:lnTo>
                  <a:lnTo>
                    <a:pt x="595376" y="84201"/>
                  </a:lnTo>
                  <a:lnTo>
                    <a:pt x="595376" y="80518"/>
                  </a:lnTo>
                  <a:lnTo>
                    <a:pt x="596519" y="79375"/>
                  </a:lnTo>
                  <a:close/>
                </a:path>
                <a:path w="708025" h="285750">
                  <a:moveTo>
                    <a:pt x="614807" y="209804"/>
                  </a:moveTo>
                  <a:lnTo>
                    <a:pt x="613664" y="184277"/>
                  </a:lnTo>
                  <a:lnTo>
                    <a:pt x="611251" y="179324"/>
                  </a:lnTo>
                  <a:lnTo>
                    <a:pt x="606298" y="178181"/>
                  </a:lnTo>
                  <a:lnTo>
                    <a:pt x="585597" y="179324"/>
                  </a:lnTo>
                  <a:lnTo>
                    <a:pt x="580771" y="181864"/>
                  </a:lnTo>
                  <a:lnTo>
                    <a:pt x="578231" y="186690"/>
                  </a:lnTo>
                  <a:lnTo>
                    <a:pt x="580771" y="211074"/>
                  </a:lnTo>
                  <a:lnTo>
                    <a:pt x="583184" y="216027"/>
                  </a:lnTo>
                  <a:lnTo>
                    <a:pt x="586867" y="217170"/>
                  </a:lnTo>
                  <a:lnTo>
                    <a:pt x="608711" y="216027"/>
                  </a:lnTo>
                  <a:lnTo>
                    <a:pt x="613664" y="214757"/>
                  </a:lnTo>
                  <a:lnTo>
                    <a:pt x="614807" y="209804"/>
                  </a:lnTo>
                  <a:close/>
                </a:path>
                <a:path w="708025" h="285750">
                  <a:moveTo>
                    <a:pt x="619760" y="225679"/>
                  </a:moveTo>
                  <a:lnTo>
                    <a:pt x="618490" y="222123"/>
                  </a:lnTo>
                  <a:lnTo>
                    <a:pt x="613664" y="220853"/>
                  </a:lnTo>
                  <a:lnTo>
                    <a:pt x="592963" y="222123"/>
                  </a:lnTo>
                  <a:lnTo>
                    <a:pt x="588010" y="224536"/>
                  </a:lnTo>
                  <a:lnTo>
                    <a:pt x="588010" y="247650"/>
                  </a:lnTo>
                  <a:lnTo>
                    <a:pt x="590423" y="250190"/>
                  </a:lnTo>
                  <a:lnTo>
                    <a:pt x="614807" y="250190"/>
                  </a:lnTo>
                  <a:lnTo>
                    <a:pt x="619760" y="248920"/>
                  </a:lnTo>
                  <a:lnTo>
                    <a:pt x="619760" y="225679"/>
                  </a:lnTo>
                  <a:close/>
                </a:path>
                <a:path w="708025" h="285750">
                  <a:moveTo>
                    <a:pt x="623443" y="120777"/>
                  </a:moveTo>
                  <a:lnTo>
                    <a:pt x="621030" y="97663"/>
                  </a:lnTo>
                  <a:lnTo>
                    <a:pt x="619760" y="93980"/>
                  </a:lnTo>
                  <a:lnTo>
                    <a:pt x="616077" y="90297"/>
                  </a:lnTo>
                  <a:lnTo>
                    <a:pt x="613664" y="90297"/>
                  </a:lnTo>
                  <a:lnTo>
                    <a:pt x="590423" y="92710"/>
                  </a:lnTo>
                  <a:lnTo>
                    <a:pt x="588010" y="92710"/>
                  </a:lnTo>
                  <a:lnTo>
                    <a:pt x="586867" y="93980"/>
                  </a:lnTo>
                  <a:lnTo>
                    <a:pt x="585597" y="97663"/>
                  </a:lnTo>
                  <a:lnTo>
                    <a:pt x="585597" y="123190"/>
                  </a:lnTo>
                  <a:lnTo>
                    <a:pt x="586867" y="125730"/>
                  </a:lnTo>
                  <a:lnTo>
                    <a:pt x="588010" y="126873"/>
                  </a:lnTo>
                  <a:lnTo>
                    <a:pt x="590423" y="128143"/>
                  </a:lnTo>
                  <a:lnTo>
                    <a:pt x="616077" y="128143"/>
                  </a:lnTo>
                  <a:lnTo>
                    <a:pt x="618490" y="126873"/>
                  </a:lnTo>
                  <a:lnTo>
                    <a:pt x="621030" y="125730"/>
                  </a:lnTo>
                  <a:lnTo>
                    <a:pt x="621030" y="123190"/>
                  </a:lnTo>
                  <a:lnTo>
                    <a:pt x="623443" y="120777"/>
                  </a:lnTo>
                  <a:close/>
                </a:path>
                <a:path w="708025" h="285750">
                  <a:moveTo>
                    <a:pt x="638048" y="163449"/>
                  </a:moveTo>
                  <a:lnTo>
                    <a:pt x="636778" y="140335"/>
                  </a:lnTo>
                  <a:lnTo>
                    <a:pt x="634365" y="136652"/>
                  </a:lnTo>
                  <a:lnTo>
                    <a:pt x="630682" y="132969"/>
                  </a:lnTo>
                  <a:lnTo>
                    <a:pt x="629539" y="132969"/>
                  </a:lnTo>
                  <a:lnTo>
                    <a:pt x="605155" y="135509"/>
                  </a:lnTo>
                  <a:lnTo>
                    <a:pt x="603885" y="135509"/>
                  </a:lnTo>
                  <a:lnTo>
                    <a:pt x="601472" y="136652"/>
                  </a:lnTo>
                  <a:lnTo>
                    <a:pt x="600202" y="139065"/>
                  </a:lnTo>
                  <a:lnTo>
                    <a:pt x="600202" y="141605"/>
                  </a:lnTo>
                  <a:lnTo>
                    <a:pt x="601472" y="165989"/>
                  </a:lnTo>
                  <a:lnTo>
                    <a:pt x="601472" y="168402"/>
                  </a:lnTo>
                  <a:lnTo>
                    <a:pt x="603885" y="169545"/>
                  </a:lnTo>
                  <a:lnTo>
                    <a:pt x="605155" y="172085"/>
                  </a:lnTo>
                  <a:lnTo>
                    <a:pt x="608711" y="172085"/>
                  </a:lnTo>
                  <a:lnTo>
                    <a:pt x="630682" y="169545"/>
                  </a:lnTo>
                  <a:lnTo>
                    <a:pt x="633222" y="169545"/>
                  </a:lnTo>
                  <a:lnTo>
                    <a:pt x="636778" y="168402"/>
                  </a:lnTo>
                  <a:lnTo>
                    <a:pt x="636778" y="165989"/>
                  </a:lnTo>
                  <a:lnTo>
                    <a:pt x="638048" y="163449"/>
                  </a:lnTo>
                  <a:close/>
                </a:path>
                <a:path w="708025" h="285750">
                  <a:moveTo>
                    <a:pt x="658749" y="206248"/>
                  </a:moveTo>
                  <a:lnTo>
                    <a:pt x="657606" y="181864"/>
                  </a:lnTo>
                  <a:lnTo>
                    <a:pt x="656336" y="178181"/>
                  </a:lnTo>
                  <a:lnTo>
                    <a:pt x="651510" y="176911"/>
                  </a:lnTo>
                  <a:lnTo>
                    <a:pt x="629539" y="176911"/>
                  </a:lnTo>
                  <a:lnTo>
                    <a:pt x="624586" y="179324"/>
                  </a:lnTo>
                  <a:lnTo>
                    <a:pt x="623443" y="183007"/>
                  </a:lnTo>
                  <a:lnTo>
                    <a:pt x="624586" y="207391"/>
                  </a:lnTo>
                  <a:lnTo>
                    <a:pt x="625856" y="212344"/>
                  </a:lnTo>
                  <a:lnTo>
                    <a:pt x="630682" y="214757"/>
                  </a:lnTo>
                  <a:lnTo>
                    <a:pt x="652653" y="212344"/>
                  </a:lnTo>
                  <a:lnTo>
                    <a:pt x="657606" y="211074"/>
                  </a:lnTo>
                  <a:lnTo>
                    <a:pt x="658749" y="206248"/>
                  </a:lnTo>
                  <a:close/>
                </a:path>
                <a:path w="708025" h="285750">
                  <a:moveTo>
                    <a:pt x="661289" y="242824"/>
                  </a:moveTo>
                  <a:lnTo>
                    <a:pt x="658749" y="224536"/>
                  </a:lnTo>
                  <a:lnTo>
                    <a:pt x="657606" y="220853"/>
                  </a:lnTo>
                  <a:lnTo>
                    <a:pt x="653923" y="219583"/>
                  </a:lnTo>
                  <a:lnTo>
                    <a:pt x="633222" y="220853"/>
                  </a:lnTo>
                  <a:lnTo>
                    <a:pt x="629539" y="222123"/>
                  </a:lnTo>
                  <a:lnTo>
                    <a:pt x="628269" y="225679"/>
                  </a:lnTo>
                  <a:lnTo>
                    <a:pt x="629539" y="243967"/>
                  </a:lnTo>
                  <a:lnTo>
                    <a:pt x="630682" y="247650"/>
                  </a:lnTo>
                  <a:lnTo>
                    <a:pt x="634365" y="248920"/>
                  </a:lnTo>
                  <a:lnTo>
                    <a:pt x="656336" y="247650"/>
                  </a:lnTo>
                  <a:lnTo>
                    <a:pt x="658749" y="245237"/>
                  </a:lnTo>
                  <a:lnTo>
                    <a:pt x="661289" y="242824"/>
                  </a:lnTo>
                  <a:close/>
                </a:path>
                <a:path w="708025" h="285750">
                  <a:moveTo>
                    <a:pt x="694182" y="29337"/>
                  </a:moveTo>
                  <a:lnTo>
                    <a:pt x="691769" y="4953"/>
                  </a:lnTo>
                  <a:lnTo>
                    <a:pt x="691769" y="3683"/>
                  </a:lnTo>
                  <a:lnTo>
                    <a:pt x="690499" y="1270"/>
                  </a:lnTo>
                  <a:lnTo>
                    <a:pt x="689229" y="0"/>
                  </a:lnTo>
                  <a:lnTo>
                    <a:pt x="685673" y="0"/>
                  </a:lnTo>
                  <a:lnTo>
                    <a:pt x="652653" y="1270"/>
                  </a:lnTo>
                  <a:lnTo>
                    <a:pt x="651510" y="1270"/>
                  </a:lnTo>
                  <a:lnTo>
                    <a:pt x="648970" y="3683"/>
                  </a:lnTo>
                  <a:lnTo>
                    <a:pt x="647827" y="4953"/>
                  </a:lnTo>
                  <a:lnTo>
                    <a:pt x="647827" y="31750"/>
                  </a:lnTo>
                  <a:lnTo>
                    <a:pt x="648970" y="34163"/>
                  </a:lnTo>
                  <a:lnTo>
                    <a:pt x="651510" y="36576"/>
                  </a:lnTo>
                  <a:lnTo>
                    <a:pt x="652653" y="37846"/>
                  </a:lnTo>
                  <a:lnTo>
                    <a:pt x="656336" y="37846"/>
                  </a:lnTo>
                  <a:lnTo>
                    <a:pt x="686816" y="36576"/>
                  </a:lnTo>
                  <a:lnTo>
                    <a:pt x="690499" y="36576"/>
                  </a:lnTo>
                  <a:lnTo>
                    <a:pt x="691769" y="34163"/>
                  </a:lnTo>
                  <a:lnTo>
                    <a:pt x="694182" y="31750"/>
                  </a:lnTo>
                  <a:lnTo>
                    <a:pt x="694182" y="29337"/>
                  </a:lnTo>
                  <a:close/>
                </a:path>
                <a:path w="708025" h="285750">
                  <a:moveTo>
                    <a:pt x="696595" y="73279"/>
                  </a:moveTo>
                  <a:lnTo>
                    <a:pt x="695452" y="50038"/>
                  </a:lnTo>
                  <a:lnTo>
                    <a:pt x="694182" y="46355"/>
                  </a:lnTo>
                  <a:lnTo>
                    <a:pt x="691769" y="45212"/>
                  </a:lnTo>
                  <a:lnTo>
                    <a:pt x="690499" y="42672"/>
                  </a:lnTo>
                  <a:lnTo>
                    <a:pt x="689229" y="42672"/>
                  </a:lnTo>
                  <a:lnTo>
                    <a:pt x="609981" y="47625"/>
                  </a:lnTo>
                  <a:lnTo>
                    <a:pt x="608711" y="47625"/>
                  </a:lnTo>
                  <a:lnTo>
                    <a:pt x="605155" y="50038"/>
                  </a:lnTo>
                  <a:lnTo>
                    <a:pt x="605155" y="51308"/>
                  </a:lnTo>
                  <a:lnTo>
                    <a:pt x="603885" y="54991"/>
                  </a:lnTo>
                  <a:lnTo>
                    <a:pt x="605155" y="78105"/>
                  </a:lnTo>
                  <a:lnTo>
                    <a:pt x="606298" y="80518"/>
                  </a:lnTo>
                  <a:lnTo>
                    <a:pt x="609981" y="84201"/>
                  </a:lnTo>
                  <a:lnTo>
                    <a:pt x="613664" y="84201"/>
                  </a:lnTo>
                  <a:lnTo>
                    <a:pt x="690499" y="79375"/>
                  </a:lnTo>
                  <a:lnTo>
                    <a:pt x="691769" y="79375"/>
                  </a:lnTo>
                  <a:lnTo>
                    <a:pt x="695452" y="78105"/>
                  </a:lnTo>
                  <a:lnTo>
                    <a:pt x="695452" y="75692"/>
                  </a:lnTo>
                  <a:lnTo>
                    <a:pt x="696595" y="73279"/>
                  </a:lnTo>
                  <a:close/>
                </a:path>
                <a:path w="708025" h="285750">
                  <a:moveTo>
                    <a:pt x="699008" y="117094"/>
                  </a:moveTo>
                  <a:lnTo>
                    <a:pt x="696709" y="93980"/>
                  </a:lnTo>
                  <a:lnTo>
                    <a:pt x="696595" y="90297"/>
                  </a:lnTo>
                  <a:lnTo>
                    <a:pt x="695325" y="87884"/>
                  </a:lnTo>
                  <a:lnTo>
                    <a:pt x="694182" y="87884"/>
                  </a:lnTo>
                  <a:lnTo>
                    <a:pt x="690499" y="85471"/>
                  </a:lnTo>
                  <a:lnTo>
                    <a:pt x="636778" y="89027"/>
                  </a:lnTo>
                  <a:lnTo>
                    <a:pt x="634365" y="90297"/>
                  </a:lnTo>
                  <a:lnTo>
                    <a:pt x="630682" y="92710"/>
                  </a:lnTo>
                  <a:lnTo>
                    <a:pt x="630682" y="93980"/>
                  </a:lnTo>
                  <a:lnTo>
                    <a:pt x="629539" y="97663"/>
                  </a:lnTo>
                  <a:lnTo>
                    <a:pt x="630682" y="120777"/>
                  </a:lnTo>
                  <a:lnTo>
                    <a:pt x="633222" y="123190"/>
                  </a:lnTo>
                  <a:lnTo>
                    <a:pt x="634365" y="125730"/>
                  </a:lnTo>
                  <a:lnTo>
                    <a:pt x="636778" y="126873"/>
                  </a:lnTo>
                  <a:lnTo>
                    <a:pt x="638048" y="126873"/>
                  </a:lnTo>
                  <a:lnTo>
                    <a:pt x="691769" y="123190"/>
                  </a:lnTo>
                  <a:lnTo>
                    <a:pt x="695325" y="122047"/>
                  </a:lnTo>
                  <a:lnTo>
                    <a:pt x="699008" y="118364"/>
                  </a:lnTo>
                  <a:lnTo>
                    <a:pt x="699008" y="117094"/>
                  </a:lnTo>
                  <a:close/>
                </a:path>
                <a:path w="708025" h="285750">
                  <a:moveTo>
                    <a:pt x="702691" y="159893"/>
                  </a:moveTo>
                  <a:lnTo>
                    <a:pt x="700379" y="136652"/>
                  </a:lnTo>
                  <a:lnTo>
                    <a:pt x="700278" y="132969"/>
                  </a:lnTo>
                  <a:lnTo>
                    <a:pt x="699008" y="131826"/>
                  </a:lnTo>
                  <a:lnTo>
                    <a:pt x="695325" y="130556"/>
                  </a:lnTo>
                  <a:lnTo>
                    <a:pt x="694182" y="130556"/>
                  </a:lnTo>
                  <a:lnTo>
                    <a:pt x="647827" y="131826"/>
                  </a:lnTo>
                  <a:lnTo>
                    <a:pt x="644144" y="132969"/>
                  </a:lnTo>
                  <a:lnTo>
                    <a:pt x="642874" y="135509"/>
                  </a:lnTo>
                  <a:lnTo>
                    <a:pt x="641731" y="136652"/>
                  </a:lnTo>
                  <a:lnTo>
                    <a:pt x="641731" y="140335"/>
                  </a:lnTo>
                  <a:lnTo>
                    <a:pt x="642747" y="161036"/>
                  </a:lnTo>
                  <a:lnTo>
                    <a:pt x="642874" y="165989"/>
                  </a:lnTo>
                  <a:lnTo>
                    <a:pt x="644144" y="168402"/>
                  </a:lnTo>
                  <a:lnTo>
                    <a:pt x="647827" y="169545"/>
                  </a:lnTo>
                  <a:lnTo>
                    <a:pt x="648970" y="169545"/>
                  </a:lnTo>
                  <a:lnTo>
                    <a:pt x="695325" y="165989"/>
                  </a:lnTo>
                  <a:lnTo>
                    <a:pt x="699008" y="165989"/>
                  </a:lnTo>
                  <a:lnTo>
                    <a:pt x="700278" y="164719"/>
                  </a:lnTo>
                  <a:lnTo>
                    <a:pt x="702691" y="161036"/>
                  </a:lnTo>
                  <a:lnTo>
                    <a:pt x="702691" y="159893"/>
                  </a:lnTo>
                  <a:close/>
                </a:path>
                <a:path w="708025" h="285750">
                  <a:moveTo>
                    <a:pt x="703961" y="204978"/>
                  </a:moveTo>
                  <a:lnTo>
                    <a:pt x="702691" y="179324"/>
                  </a:lnTo>
                  <a:lnTo>
                    <a:pt x="700278" y="174498"/>
                  </a:lnTo>
                  <a:lnTo>
                    <a:pt x="696595" y="173228"/>
                  </a:lnTo>
                  <a:lnTo>
                    <a:pt x="674624" y="174498"/>
                  </a:lnTo>
                  <a:lnTo>
                    <a:pt x="669798" y="176911"/>
                  </a:lnTo>
                  <a:lnTo>
                    <a:pt x="667385" y="181864"/>
                  </a:lnTo>
                  <a:lnTo>
                    <a:pt x="669798" y="206248"/>
                  </a:lnTo>
                  <a:lnTo>
                    <a:pt x="672211" y="209804"/>
                  </a:lnTo>
                  <a:lnTo>
                    <a:pt x="675894" y="211074"/>
                  </a:lnTo>
                  <a:lnTo>
                    <a:pt x="699008" y="211074"/>
                  </a:lnTo>
                  <a:lnTo>
                    <a:pt x="702691" y="207391"/>
                  </a:lnTo>
                  <a:lnTo>
                    <a:pt x="703961" y="204978"/>
                  </a:lnTo>
                  <a:close/>
                </a:path>
                <a:path w="708025" h="285750">
                  <a:moveTo>
                    <a:pt x="707644" y="239141"/>
                  </a:moveTo>
                  <a:lnTo>
                    <a:pt x="705104" y="220853"/>
                  </a:lnTo>
                  <a:lnTo>
                    <a:pt x="703961" y="217170"/>
                  </a:lnTo>
                  <a:lnTo>
                    <a:pt x="700278" y="216027"/>
                  </a:lnTo>
                  <a:lnTo>
                    <a:pt x="675894" y="217170"/>
                  </a:lnTo>
                  <a:lnTo>
                    <a:pt x="672211" y="219583"/>
                  </a:lnTo>
                  <a:lnTo>
                    <a:pt x="670941" y="224536"/>
                  </a:lnTo>
                  <a:lnTo>
                    <a:pt x="672211" y="242824"/>
                  </a:lnTo>
                  <a:lnTo>
                    <a:pt x="674624" y="245237"/>
                  </a:lnTo>
                  <a:lnTo>
                    <a:pt x="702691" y="245237"/>
                  </a:lnTo>
                  <a:lnTo>
                    <a:pt x="705104" y="243967"/>
                  </a:lnTo>
                  <a:lnTo>
                    <a:pt x="707644" y="239141"/>
                  </a:lnTo>
                  <a:close/>
                </a:path>
              </a:pathLst>
            </a:custGeom>
            <a:solidFill>
              <a:srgbClr val="565656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88" name="object 88"/>
            <p:cNvSpPr/>
            <p:nvPr/>
          </p:nvSpPr>
          <p:spPr>
            <a:xfrm>
              <a:off x="3641598" y="4600003"/>
              <a:ext cx="827723" cy="441008"/>
            </a:xfrm>
            <a:custGeom>
              <a:avLst/>
              <a:gdLst/>
              <a:ahLst/>
              <a:cxnLst/>
              <a:rect l="l" t="t" r="r" b="b"/>
              <a:pathLst>
                <a:path w="551814" h="294004">
                  <a:moveTo>
                    <a:pt x="36576" y="242697"/>
                  </a:moveTo>
                  <a:lnTo>
                    <a:pt x="34163" y="218313"/>
                  </a:lnTo>
                  <a:lnTo>
                    <a:pt x="32893" y="212217"/>
                  </a:lnTo>
                  <a:lnTo>
                    <a:pt x="28067" y="211074"/>
                  </a:lnTo>
                  <a:lnTo>
                    <a:pt x="4826" y="212217"/>
                  </a:lnTo>
                  <a:lnTo>
                    <a:pt x="1143" y="214630"/>
                  </a:lnTo>
                  <a:lnTo>
                    <a:pt x="0" y="219583"/>
                  </a:lnTo>
                  <a:lnTo>
                    <a:pt x="1143" y="243967"/>
                  </a:lnTo>
                  <a:lnTo>
                    <a:pt x="3556" y="247650"/>
                  </a:lnTo>
                  <a:lnTo>
                    <a:pt x="8509" y="248793"/>
                  </a:lnTo>
                  <a:lnTo>
                    <a:pt x="29210" y="248793"/>
                  </a:lnTo>
                  <a:lnTo>
                    <a:pt x="34163" y="245237"/>
                  </a:lnTo>
                  <a:lnTo>
                    <a:pt x="36576" y="242697"/>
                  </a:lnTo>
                  <a:close/>
                </a:path>
                <a:path w="551814" h="294004">
                  <a:moveTo>
                    <a:pt x="59690" y="284226"/>
                  </a:moveTo>
                  <a:lnTo>
                    <a:pt x="57277" y="258572"/>
                  </a:lnTo>
                  <a:lnTo>
                    <a:pt x="57277" y="257429"/>
                  </a:lnTo>
                  <a:lnTo>
                    <a:pt x="56007" y="256159"/>
                  </a:lnTo>
                  <a:lnTo>
                    <a:pt x="54864" y="253746"/>
                  </a:lnTo>
                  <a:lnTo>
                    <a:pt x="51181" y="253746"/>
                  </a:lnTo>
                  <a:lnTo>
                    <a:pt x="8509" y="256159"/>
                  </a:lnTo>
                  <a:lnTo>
                    <a:pt x="6096" y="257429"/>
                  </a:lnTo>
                  <a:lnTo>
                    <a:pt x="4826" y="258572"/>
                  </a:lnTo>
                  <a:lnTo>
                    <a:pt x="3556" y="260985"/>
                  </a:lnTo>
                  <a:lnTo>
                    <a:pt x="3556" y="286639"/>
                  </a:lnTo>
                  <a:lnTo>
                    <a:pt x="4826" y="289052"/>
                  </a:lnTo>
                  <a:lnTo>
                    <a:pt x="6096" y="291592"/>
                  </a:lnTo>
                  <a:lnTo>
                    <a:pt x="8509" y="291592"/>
                  </a:lnTo>
                  <a:lnTo>
                    <a:pt x="10922" y="294005"/>
                  </a:lnTo>
                  <a:lnTo>
                    <a:pt x="52451" y="290322"/>
                  </a:lnTo>
                  <a:lnTo>
                    <a:pt x="56007" y="290322"/>
                  </a:lnTo>
                  <a:lnTo>
                    <a:pt x="57277" y="289052"/>
                  </a:lnTo>
                  <a:lnTo>
                    <a:pt x="59690" y="285496"/>
                  </a:lnTo>
                  <a:lnTo>
                    <a:pt x="59690" y="284226"/>
                  </a:lnTo>
                  <a:close/>
                </a:path>
                <a:path w="551814" h="294004">
                  <a:moveTo>
                    <a:pt x="102489" y="237871"/>
                  </a:moveTo>
                  <a:lnTo>
                    <a:pt x="99949" y="212217"/>
                  </a:lnTo>
                  <a:lnTo>
                    <a:pt x="99949" y="211074"/>
                  </a:lnTo>
                  <a:lnTo>
                    <a:pt x="98806" y="209804"/>
                  </a:lnTo>
                  <a:lnTo>
                    <a:pt x="97536" y="207391"/>
                  </a:lnTo>
                  <a:lnTo>
                    <a:pt x="93853" y="207391"/>
                  </a:lnTo>
                  <a:lnTo>
                    <a:pt x="51181" y="209804"/>
                  </a:lnTo>
                  <a:lnTo>
                    <a:pt x="48768" y="211074"/>
                  </a:lnTo>
                  <a:lnTo>
                    <a:pt x="47498" y="212217"/>
                  </a:lnTo>
                  <a:lnTo>
                    <a:pt x="46355" y="214630"/>
                  </a:lnTo>
                  <a:lnTo>
                    <a:pt x="46355" y="215900"/>
                  </a:lnTo>
                  <a:lnTo>
                    <a:pt x="47383" y="237871"/>
                  </a:lnTo>
                  <a:lnTo>
                    <a:pt x="47498" y="242697"/>
                  </a:lnTo>
                  <a:lnTo>
                    <a:pt x="48768" y="245237"/>
                  </a:lnTo>
                  <a:lnTo>
                    <a:pt x="51181" y="245237"/>
                  </a:lnTo>
                  <a:lnTo>
                    <a:pt x="54864" y="247650"/>
                  </a:lnTo>
                  <a:lnTo>
                    <a:pt x="95123" y="243967"/>
                  </a:lnTo>
                  <a:lnTo>
                    <a:pt x="98806" y="243967"/>
                  </a:lnTo>
                  <a:lnTo>
                    <a:pt x="99949" y="242697"/>
                  </a:lnTo>
                  <a:lnTo>
                    <a:pt x="102489" y="239141"/>
                  </a:lnTo>
                  <a:lnTo>
                    <a:pt x="102489" y="237871"/>
                  </a:lnTo>
                  <a:close/>
                </a:path>
                <a:path w="551814" h="294004">
                  <a:moveTo>
                    <a:pt x="103632" y="280543"/>
                  </a:moveTo>
                  <a:lnTo>
                    <a:pt x="102539" y="258572"/>
                  </a:lnTo>
                  <a:lnTo>
                    <a:pt x="102489" y="253746"/>
                  </a:lnTo>
                  <a:lnTo>
                    <a:pt x="99949" y="252476"/>
                  </a:lnTo>
                  <a:lnTo>
                    <a:pt x="98806" y="251333"/>
                  </a:lnTo>
                  <a:lnTo>
                    <a:pt x="95123" y="251333"/>
                  </a:lnTo>
                  <a:lnTo>
                    <a:pt x="71882" y="252476"/>
                  </a:lnTo>
                  <a:lnTo>
                    <a:pt x="70739" y="252476"/>
                  </a:lnTo>
                  <a:lnTo>
                    <a:pt x="67056" y="253746"/>
                  </a:lnTo>
                  <a:lnTo>
                    <a:pt x="67056" y="257429"/>
                  </a:lnTo>
                  <a:lnTo>
                    <a:pt x="65786" y="258572"/>
                  </a:lnTo>
                  <a:lnTo>
                    <a:pt x="67056" y="284226"/>
                  </a:lnTo>
                  <a:lnTo>
                    <a:pt x="69469" y="285496"/>
                  </a:lnTo>
                  <a:lnTo>
                    <a:pt x="70739" y="286639"/>
                  </a:lnTo>
                  <a:lnTo>
                    <a:pt x="71882" y="289052"/>
                  </a:lnTo>
                  <a:lnTo>
                    <a:pt x="98806" y="289052"/>
                  </a:lnTo>
                  <a:lnTo>
                    <a:pt x="99949" y="286639"/>
                  </a:lnTo>
                  <a:lnTo>
                    <a:pt x="102489" y="285496"/>
                  </a:lnTo>
                  <a:lnTo>
                    <a:pt x="103632" y="284226"/>
                  </a:lnTo>
                  <a:lnTo>
                    <a:pt x="103632" y="280543"/>
                  </a:lnTo>
                  <a:close/>
                </a:path>
                <a:path w="551814" h="294004">
                  <a:moveTo>
                    <a:pt x="146304" y="211074"/>
                  </a:moveTo>
                  <a:lnTo>
                    <a:pt x="145161" y="207391"/>
                  </a:lnTo>
                  <a:lnTo>
                    <a:pt x="142748" y="206121"/>
                  </a:lnTo>
                  <a:lnTo>
                    <a:pt x="141478" y="204978"/>
                  </a:lnTo>
                  <a:lnTo>
                    <a:pt x="137795" y="204978"/>
                  </a:lnTo>
                  <a:lnTo>
                    <a:pt x="114681" y="206121"/>
                  </a:lnTo>
                  <a:lnTo>
                    <a:pt x="113411" y="206121"/>
                  </a:lnTo>
                  <a:lnTo>
                    <a:pt x="112141" y="207391"/>
                  </a:lnTo>
                  <a:lnTo>
                    <a:pt x="109728" y="211074"/>
                  </a:lnTo>
                  <a:lnTo>
                    <a:pt x="109728" y="237871"/>
                  </a:lnTo>
                  <a:lnTo>
                    <a:pt x="112141" y="239141"/>
                  </a:lnTo>
                  <a:lnTo>
                    <a:pt x="113411" y="240284"/>
                  </a:lnTo>
                  <a:lnTo>
                    <a:pt x="114681" y="242697"/>
                  </a:lnTo>
                  <a:lnTo>
                    <a:pt x="141478" y="242697"/>
                  </a:lnTo>
                  <a:lnTo>
                    <a:pt x="142748" y="240284"/>
                  </a:lnTo>
                  <a:lnTo>
                    <a:pt x="145161" y="239141"/>
                  </a:lnTo>
                  <a:lnTo>
                    <a:pt x="146304" y="237871"/>
                  </a:lnTo>
                  <a:lnTo>
                    <a:pt x="146304" y="211074"/>
                  </a:lnTo>
                  <a:close/>
                </a:path>
                <a:path w="551814" h="294004">
                  <a:moveTo>
                    <a:pt x="149987" y="278130"/>
                  </a:moveTo>
                  <a:lnTo>
                    <a:pt x="147574" y="253746"/>
                  </a:lnTo>
                  <a:lnTo>
                    <a:pt x="146304" y="252476"/>
                  </a:lnTo>
                  <a:lnTo>
                    <a:pt x="145161" y="248793"/>
                  </a:lnTo>
                  <a:lnTo>
                    <a:pt x="142748" y="248793"/>
                  </a:lnTo>
                  <a:lnTo>
                    <a:pt x="141478" y="247650"/>
                  </a:lnTo>
                  <a:lnTo>
                    <a:pt x="117094" y="248793"/>
                  </a:lnTo>
                  <a:lnTo>
                    <a:pt x="114681" y="251333"/>
                  </a:lnTo>
                  <a:lnTo>
                    <a:pt x="113411" y="252476"/>
                  </a:lnTo>
                  <a:lnTo>
                    <a:pt x="112141" y="253746"/>
                  </a:lnTo>
                  <a:lnTo>
                    <a:pt x="112141" y="256159"/>
                  </a:lnTo>
                  <a:lnTo>
                    <a:pt x="113284" y="278130"/>
                  </a:lnTo>
                  <a:lnTo>
                    <a:pt x="113411" y="284226"/>
                  </a:lnTo>
                  <a:lnTo>
                    <a:pt x="114681" y="285496"/>
                  </a:lnTo>
                  <a:lnTo>
                    <a:pt x="117094" y="286639"/>
                  </a:lnTo>
                  <a:lnTo>
                    <a:pt x="120777" y="286639"/>
                  </a:lnTo>
                  <a:lnTo>
                    <a:pt x="142748" y="285496"/>
                  </a:lnTo>
                  <a:lnTo>
                    <a:pt x="145161" y="285496"/>
                  </a:lnTo>
                  <a:lnTo>
                    <a:pt x="147574" y="284226"/>
                  </a:lnTo>
                  <a:lnTo>
                    <a:pt x="147574" y="280543"/>
                  </a:lnTo>
                  <a:lnTo>
                    <a:pt x="149987" y="278130"/>
                  </a:lnTo>
                  <a:close/>
                </a:path>
                <a:path w="551814" h="294004">
                  <a:moveTo>
                    <a:pt x="192659" y="233045"/>
                  </a:moveTo>
                  <a:lnTo>
                    <a:pt x="191516" y="207391"/>
                  </a:lnTo>
                  <a:lnTo>
                    <a:pt x="189103" y="206121"/>
                  </a:lnTo>
                  <a:lnTo>
                    <a:pt x="189103" y="202438"/>
                  </a:lnTo>
                  <a:lnTo>
                    <a:pt x="186563" y="202438"/>
                  </a:lnTo>
                  <a:lnTo>
                    <a:pt x="184150" y="201295"/>
                  </a:lnTo>
                  <a:lnTo>
                    <a:pt x="161036" y="202438"/>
                  </a:lnTo>
                  <a:lnTo>
                    <a:pt x="158496" y="204978"/>
                  </a:lnTo>
                  <a:lnTo>
                    <a:pt x="156083" y="206121"/>
                  </a:lnTo>
                  <a:lnTo>
                    <a:pt x="154940" y="207391"/>
                  </a:lnTo>
                  <a:lnTo>
                    <a:pt x="154940" y="209804"/>
                  </a:lnTo>
                  <a:lnTo>
                    <a:pt x="156019" y="233045"/>
                  </a:lnTo>
                  <a:lnTo>
                    <a:pt x="156083" y="237871"/>
                  </a:lnTo>
                  <a:lnTo>
                    <a:pt x="158496" y="239141"/>
                  </a:lnTo>
                  <a:lnTo>
                    <a:pt x="159766" y="240284"/>
                  </a:lnTo>
                  <a:lnTo>
                    <a:pt x="163449" y="240284"/>
                  </a:lnTo>
                  <a:lnTo>
                    <a:pt x="186563" y="239141"/>
                  </a:lnTo>
                  <a:lnTo>
                    <a:pt x="189103" y="239141"/>
                  </a:lnTo>
                  <a:lnTo>
                    <a:pt x="191516" y="237871"/>
                  </a:lnTo>
                  <a:lnTo>
                    <a:pt x="192659" y="234188"/>
                  </a:lnTo>
                  <a:lnTo>
                    <a:pt x="192659" y="233045"/>
                  </a:lnTo>
                  <a:close/>
                </a:path>
                <a:path w="551814" h="294004">
                  <a:moveTo>
                    <a:pt x="193929" y="275717"/>
                  </a:moveTo>
                  <a:lnTo>
                    <a:pt x="192722" y="253746"/>
                  </a:lnTo>
                  <a:lnTo>
                    <a:pt x="192659" y="248793"/>
                  </a:lnTo>
                  <a:lnTo>
                    <a:pt x="191516" y="247650"/>
                  </a:lnTo>
                  <a:lnTo>
                    <a:pt x="187833" y="245237"/>
                  </a:lnTo>
                  <a:lnTo>
                    <a:pt x="186563" y="245237"/>
                  </a:lnTo>
                  <a:lnTo>
                    <a:pt x="163449" y="247650"/>
                  </a:lnTo>
                  <a:lnTo>
                    <a:pt x="159766" y="247650"/>
                  </a:lnTo>
                  <a:lnTo>
                    <a:pt x="158496" y="248793"/>
                  </a:lnTo>
                  <a:lnTo>
                    <a:pt x="156083" y="251333"/>
                  </a:lnTo>
                  <a:lnTo>
                    <a:pt x="156083" y="253746"/>
                  </a:lnTo>
                  <a:lnTo>
                    <a:pt x="158369" y="275717"/>
                  </a:lnTo>
                  <a:lnTo>
                    <a:pt x="158496" y="280543"/>
                  </a:lnTo>
                  <a:lnTo>
                    <a:pt x="159766" y="281813"/>
                  </a:lnTo>
                  <a:lnTo>
                    <a:pt x="161036" y="284226"/>
                  </a:lnTo>
                  <a:lnTo>
                    <a:pt x="164592" y="284226"/>
                  </a:lnTo>
                  <a:lnTo>
                    <a:pt x="187833" y="281813"/>
                  </a:lnTo>
                  <a:lnTo>
                    <a:pt x="191516" y="281813"/>
                  </a:lnTo>
                  <a:lnTo>
                    <a:pt x="192659" y="280543"/>
                  </a:lnTo>
                  <a:lnTo>
                    <a:pt x="193929" y="278130"/>
                  </a:lnTo>
                  <a:lnTo>
                    <a:pt x="193929" y="275717"/>
                  </a:lnTo>
                  <a:close/>
                </a:path>
                <a:path w="551814" h="294004">
                  <a:moveTo>
                    <a:pt x="236601" y="229362"/>
                  </a:moveTo>
                  <a:lnTo>
                    <a:pt x="235508" y="207391"/>
                  </a:lnTo>
                  <a:lnTo>
                    <a:pt x="235458" y="202438"/>
                  </a:lnTo>
                  <a:lnTo>
                    <a:pt x="234188" y="201295"/>
                  </a:lnTo>
                  <a:lnTo>
                    <a:pt x="231775" y="200025"/>
                  </a:lnTo>
                  <a:lnTo>
                    <a:pt x="229362" y="200025"/>
                  </a:lnTo>
                  <a:lnTo>
                    <a:pt x="206121" y="201295"/>
                  </a:lnTo>
                  <a:lnTo>
                    <a:pt x="202438" y="201295"/>
                  </a:lnTo>
                  <a:lnTo>
                    <a:pt x="198755" y="204978"/>
                  </a:lnTo>
                  <a:lnTo>
                    <a:pt x="198755" y="207391"/>
                  </a:lnTo>
                  <a:lnTo>
                    <a:pt x="201168" y="229362"/>
                  </a:lnTo>
                  <a:lnTo>
                    <a:pt x="201295" y="234188"/>
                  </a:lnTo>
                  <a:lnTo>
                    <a:pt x="202438" y="235458"/>
                  </a:lnTo>
                  <a:lnTo>
                    <a:pt x="206121" y="237871"/>
                  </a:lnTo>
                  <a:lnTo>
                    <a:pt x="207391" y="237871"/>
                  </a:lnTo>
                  <a:lnTo>
                    <a:pt x="230505" y="235458"/>
                  </a:lnTo>
                  <a:lnTo>
                    <a:pt x="234188" y="235458"/>
                  </a:lnTo>
                  <a:lnTo>
                    <a:pt x="235458" y="234188"/>
                  </a:lnTo>
                  <a:lnTo>
                    <a:pt x="236601" y="232918"/>
                  </a:lnTo>
                  <a:lnTo>
                    <a:pt x="236601" y="229362"/>
                  </a:lnTo>
                  <a:close/>
                </a:path>
                <a:path w="551814" h="294004">
                  <a:moveTo>
                    <a:pt x="239014" y="273304"/>
                  </a:moveTo>
                  <a:lnTo>
                    <a:pt x="236601" y="248793"/>
                  </a:lnTo>
                  <a:lnTo>
                    <a:pt x="236601" y="245237"/>
                  </a:lnTo>
                  <a:lnTo>
                    <a:pt x="235458" y="243967"/>
                  </a:lnTo>
                  <a:lnTo>
                    <a:pt x="234188" y="242697"/>
                  </a:lnTo>
                  <a:lnTo>
                    <a:pt x="230505" y="242697"/>
                  </a:lnTo>
                  <a:lnTo>
                    <a:pt x="207391" y="243967"/>
                  </a:lnTo>
                  <a:lnTo>
                    <a:pt x="203708" y="243967"/>
                  </a:lnTo>
                  <a:lnTo>
                    <a:pt x="202438" y="245237"/>
                  </a:lnTo>
                  <a:lnTo>
                    <a:pt x="201295" y="248793"/>
                  </a:lnTo>
                  <a:lnTo>
                    <a:pt x="201295" y="251333"/>
                  </a:lnTo>
                  <a:lnTo>
                    <a:pt x="202323" y="273304"/>
                  </a:lnTo>
                  <a:lnTo>
                    <a:pt x="202438" y="276860"/>
                  </a:lnTo>
                  <a:lnTo>
                    <a:pt x="203708" y="280543"/>
                  </a:lnTo>
                  <a:lnTo>
                    <a:pt x="207391" y="280543"/>
                  </a:lnTo>
                  <a:lnTo>
                    <a:pt x="208534" y="281813"/>
                  </a:lnTo>
                  <a:lnTo>
                    <a:pt x="231775" y="280543"/>
                  </a:lnTo>
                  <a:lnTo>
                    <a:pt x="235458" y="278130"/>
                  </a:lnTo>
                  <a:lnTo>
                    <a:pt x="236601" y="276860"/>
                  </a:lnTo>
                  <a:lnTo>
                    <a:pt x="239014" y="275717"/>
                  </a:lnTo>
                  <a:lnTo>
                    <a:pt x="239014" y="273304"/>
                  </a:lnTo>
                  <a:close/>
                </a:path>
                <a:path w="551814" h="294004">
                  <a:moveTo>
                    <a:pt x="248793" y="31623"/>
                  </a:moveTo>
                  <a:lnTo>
                    <a:pt x="246380" y="8509"/>
                  </a:lnTo>
                  <a:lnTo>
                    <a:pt x="245110" y="7239"/>
                  </a:lnTo>
                  <a:lnTo>
                    <a:pt x="128016" y="13335"/>
                  </a:lnTo>
                  <a:lnTo>
                    <a:pt x="128016" y="37846"/>
                  </a:lnTo>
                  <a:lnTo>
                    <a:pt x="130429" y="40259"/>
                  </a:lnTo>
                  <a:lnTo>
                    <a:pt x="246380" y="32893"/>
                  </a:lnTo>
                  <a:lnTo>
                    <a:pt x="248793" y="31623"/>
                  </a:lnTo>
                  <a:close/>
                </a:path>
                <a:path w="551814" h="294004">
                  <a:moveTo>
                    <a:pt x="281813" y="228092"/>
                  </a:moveTo>
                  <a:lnTo>
                    <a:pt x="279273" y="202438"/>
                  </a:lnTo>
                  <a:lnTo>
                    <a:pt x="279273" y="200025"/>
                  </a:lnTo>
                  <a:lnTo>
                    <a:pt x="278130" y="197612"/>
                  </a:lnTo>
                  <a:lnTo>
                    <a:pt x="276860" y="196342"/>
                  </a:lnTo>
                  <a:lnTo>
                    <a:pt x="273177" y="196342"/>
                  </a:lnTo>
                  <a:lnTo>
                    <a:pt x="250063" y="197612"/>
                  </a:lnTo>
                  <a:lnTo>
                    <a:pt x="248793" y="197612"/>
                  </a:lnTo>
                  <a:lnTo>
                    <a:pt x="245110" y="200025"/>
                  </a:lnTo>
                  <a:lnTo>
                    <a:pt x="245110" y="202438"/>
                  </a:lnTo>
                  <a:lnTo>
                    <a:pt x="243967" y="204978"/>
                  </a:lnTo>
                  <a:lnTo>
                    <a:pt x="245110" y="229362"/>
                  </a:lnTo>
                  <a:lnTo>
                    <a:pt x="246380" y="230505"/>
                  </a:lnTo>
                  <a:lnTo>
                    <a:pt x="246380" y="234188"/>
                  </a:lnTo>
                  <a:lnTo>
                    <a:pt x="250063" y="234188"/>
                  </a:lnTo>
                  <a:lnTo>
                    <a:pt x="252476" y="235458"/>
                  </a:lnTo>
                  <a:lnTo>
                    <a:pt x="276860" y="234188"/>
                  </a:lnTo>
                  <a:lnTo>
                    <a:pt x="278130" y="233045"/>
                  </a:lnTo>
                  <a:lnTo>
                    <a:pt x="279273" y="230505"/>
                  </a:lnTo>
                  <a:lnTo>
                    <a:pt x="281813" y="229362"/>
                  </a:lnTo>
                  <a:lnTo>
                    <a:pt x="281813" y="228092"/>
                  </a:lnTo>
                  <a:close/>
                </a:path>
                <a:path w="551814" h="294004">
                  <a:moveTo>
                    <a:pt x="282956" y="245237"/>
                  </a:moveTo>
                  <a:lnTo>
                    <a:pt x="281813" y="243967"/>
                  </a:lnTo>
                  <a:lnTo>
                    <a:pt x="279273" y="242697"/>
                  </a:lnTo>
                  <a:lnTo>
                    <a:pt x="278130" y="240284"/>
                  </a:lnTo>
                  <a:lnTo>
                    <a:pt x="252476" y="240284"/>
                  </a:lnTo>
                  <a:lnTo>
                    <a:pt x="250063" y="242697"/>
                  </a:lnTo>
                  <a:lnTo>
                    <a:pt x="246380" y="243967"/>
                  </a:lnTo>
                  <a:lnTo>
                    <a:pt x="246380" y="245237"/>
                  </a:lnTo>
                  <a:lnTo>
                    <a:pt x="245110" y="248793"/>
                  </a:lnTo>
                  <a:lnTo>
                    <a:pt x="246380" y="272034"/>
                  </a:lnTo>
                  <a:lnTo>
                    <a:pt x="248793" y="275717"/>
                  </a:lnTo>
                  <a:lnTo>
                    <a:pt x="250063" y="276860"/>
                  </a:lnTo>
                  <a:lnTo>
                    <a:pt x="252476" y="278130"/>
                  </a:lnTo>
                  <a:lnTo>
                    <a:pt x="253746" y="278130"/>
                  </a:lnTo>
                  <a:lnTo>
                    <a:pt x="278130" y="276860"/>
                  </a:lnTo>
                  <a:lnTo>
                    <a:pt x="279273" y="276860"/>
                  </a:lnTo>
                  <a:lnTo>
                    <a:pt x="281813" y="275717"/>
                  </a:lnTo>
                  <a:lnTo>
                    <a:pt x="282956" y="272034"/>
                  </a:lnTo>
                  <a:lnTo>
                    <a:pt x="282956" y="245237"/>
                  </a:lnTo>
                  <a:close/>
                </a:path>
                <a:path w="551814" h="294004">
                  <a:moveTo>
                    <a:pt x="328168" y="224409"/>
                  </a:moveTo>
                  <a:lnTo>
                    <a:pt x="325628" y="200025"/>
                  </a:lnTo>
                  <a:lnTo>
                    <a:pt x="324485" y="197612"/>
                  </a:lnTo>
                  <a:lnTo>
                    <a:pt x="323215" y="196342"/>
                  </a:lnTo>
                  <a:lnTo>
                    <a:pt x="320802" y="195199"/>
                  </a:lnTo>
                  <a:lnTo>
                    <a:pt x="295148" y="195199"/>
                  </a:lnTo>
                  <a:lnTo>
                    <a:pt x="292735" y="196342"/>
                  </a:lnTo>
                  <a:lnTo>
                    <a:pt x="291465" y="197612"/>
                  </a:lnTo>
                  <a:lnTo>
                    <a:pt x="290322" y="200025"/>
                  </a:lnTo>
                  <a:lnTo>
                    <a:pt x="290322" y="225679"/>
                  </a:lnTo>
                  <a:lnTo>
                    <a:pt x="291465" y="229362"/>
                  </a:lnTo>
                  <a:lnTo>
                    <a:pt x="292735" y="230505"/>
                  </a:lnTo>
                  <a:lnTo>
                    <a:pt x="295148" y="233045"/>
                  </a:lnTo>
                  <a:lnTo>
                    <a:pt x="297688" y="233045"/>
                  </a:lnTo>
                  <a:lnTo>
                    <a:pt x="320802" y="230505"/>
                  </a:lnTo>
                  <a:lnTo>
                    <a:pt x="323215" y="230505"/>
                  </a:lnTo>
                  <a:lnTo>
                    <a:pt x="325628" y="229362"/>
                  </a:lnTo>
                  <a:lnTo>
                    <a:pt x="325628" y="225679"/>
                  </a:lnTo>
                  <a:lnTo>
                    <a:pt x="328168" y="224409"/>
                  </a:lnTo>
                  <a:close/>
                </a:path>
                <a:path w="551814" h="294004">
                  <a:moveTo>
                    <a:pt x="329311" y="267081"/>
                  </a:moveTo>
                  <a:lnTo>
                    <a:pt x="328168" y="243967"/>
                  </a:lnTo>
                  <a:lnTo>
                    <a:pt x="325628" y="240284"/>
                  </a:lnTo>
                  <a:lnTo>
                    <a:pt x="323215" y="237871"/>
                  </a:lnTo>
                  <a:lnTo>
                    <a:pt x="320802" y="237871"/>
                  </a:lnTo>
                  <a:lnTo>
                    <a:pt x="296418" y="239141"/>
                  </a:lnTo>
                  <a:lnTo>
                    <a:pt x="295148" y="239141"/>
                  </a:lnTo>
                  <a:lnTo>
                    <a:pt x="292735" y="240284"/>
                  </a:lnTo>
                  <a:lnTo>
                    <a:pt x="291465" y="242697"/>
                  </a:lnTo>
                  <a:lnTo>
                    <a:pt x="291465" y="245237"/>
                  </a:lnTo>
                  <a:lnTo>
                    <a:pt x="292735" y="270764"/>
                  </a:lnTo>
                  <a:lnTo>
                    <a:pt x="292735" y="272034"/>
                  </a:lnTo>
                  <a:lnTo>
                    <a:pt x="295148" y="273304"/>
                  </a:lnTo>
                  <a:lnTo>
                    <a:pt x="296418" y="275717"/>
                  </a:lnTo>
                  <a:lnTo>
                    <a:pt x="300101" y="275717"/>
                  </a:lnTo>
                  <a:lnTo>
                    <a:pt x="323215" y="273304"/>
                  </a:lnTo>
                  <a:lnTo>
                    <a:pt x="324485" y="273304"/>
                  </a:lnTo>
                  <a:lnTo>
                    <a:pt x="328168" y="272034"/>
                  </a:lnTo>
                  <a:lnTo>
                    <a:pt x="328168" y="270764"/>
                  </a:lnTo>
                  <a:lnTo>
                    <a:pt x="329311" y="267081"/>
                  </a:lnTo>
                  <a:close/>
                </a:path>
                <a:path w="551814" h="294004">
                  <a:moveTo>
                    <a:pt x="371983" y="220726"/>
                  </a:moveTo>
                  <a:lnTo>
                    <a:pt x="370954" y="200025"/>
                  </a:lnTo>
                  <a:lnTo>
                    <a:pt x="370840" y="195199"/>
                  </a:lnTo>
                  <a:lnTo>
                    <a:pt x="368427" y="192659"/>
                  </a:lnTo>
                  <a:lnTo>
                    <a:pt x="365887" y="191516"/>
                  </a:lnTo>
                  <a:lnTo>
                    <a:pt x="363474" y="191516"/>
                  </a:lnTo>
                  <a:lnTo>
                    <a:pt x="340360" y="192659"/>
                  </a:lnTo>
                  <a:lnTo>
                    <a:pt x="337947" y="192659"/>
                  </a:lnTo>
                  <a:lnTo>
                    <a:pt x="334264" y="196342"/>
                  </a:lnTo>
                  <a:lnTo>
                    <a:pt x="334264" y="200025"/>
                  </a:lnTo>
                  <a:lnTo>
                    <a:pt x="335407" y="224409"/>
                  </a:lnTo>
                  <a:lnTo>
                    <a:pt x="335407" y="225679"/>
                  </a:lnTo>
                  <a:lnTo>
                    <a:pt x="337947" y="228092"/>
                  </a:lnTo>
                  <a:lnTo>
                    <a:pt x="339090" y="229362"/>
                  </a:lnTo>
                  <a:lnTo>
                    <a:pt x="342773" y="229362"/>
                  </a:lnTo>
                  <a:lnTo>
                    <a:pt x="365887" y="228092"/>
                  </a:lnTo>
                  <a:lnTo>
                    <a:pt x="368427" y="228092"/>
                  </a:lnTo>
                  <a:lnTo>
                    <a:pt x="370840" y="225679"/>
                  </a:lnTo>
                  <a:lnTo>
                    <a:pt x="371983" y="224409"/>
                  </a:lnTo>
                  <a:lnTo>
                    <a:pt x="371983" y="220726"/>
                  </a:lnTo>
                  <a:close/>
                </a:path>
                <a:path w="551814" h="294004">
                  <a:moveTo>
                    <a:pt x="373253" y="265938"/>
                  </a:moveTo>
                  <a:lnTo>
                    <a:pt x="372097" y="242697"/>
                  </a:lnTo>
                  <a:lnTo>
                    <a:pt x="371983" y="239141"/>
                  </a:lnTo>
                  <a:lnTo>
                    <a:pt x="370840" y="235458"/>
                  </a:lnTo>
                  <a:lnTo>
                    <a:pt x="367157" y="235458"/>
                  </a:lnTo>
                  <a:lnTo>
                    <a:pt x="365887" y="234188"/>
                  </a:lnTo>
                  <a:lnTo>
                    <a:pt x="342773" y="235458"/>
                  </a:lnTo>
                  <a:lnTo>
                    <a:pt x="339090" y="237871"/>
                  </a:lnTo>
                  <a:lnTo>
                    <a:pt x="337947" y="239141"/>
                  </a:lnTo>
                  <a:lnTo>
                    <a:pt x="335407" y="240284"/>
                  </a:lnTo>
                  <a:lnTo>
                    <a:pt x="335407" y="242697"/>
                  </a:lnTo>
                  <a:lnTo>
                    <a:pt x="337820" y="265938"/>
                  </a:lnTo>
                  <a:lnTo>
                    <a:pt x="337947" y="270764"/>
                  </a:lnTo>
                  <a:lnTo>
                    <a:pt x="339090" y="272034"/>
                  </a:lnTo>
                  <a:lnTo>
                    <a:pt x="340360" y="273304"/>
                  </a:lnTo>
                  <a:lnTo>
                    <a:pt x="344043" y="273304"/>
                  </a:lnTo>
                  <a:lnTo>
                    <a:pt x="367157" y="272034"/>
                  </a:lnTo>
                  <a:lnTo>
                    <a:pt x="370840" y="270764"/>
                  </a:lnTo>
                  <a:lnTo>
                    <a:pt x="371983" y="270764"/>
                  </a:lnTo>
                  <a:lnTo>
                    <a:pt x="373253" y="267081"/>
                  </a:lnTo>
                  <a:lnTo>
                    <a:pt x="373253" y="265938"/>
                  </a:lnTo>
                  <a:close/>
                </a:path>
                <a:path w="551814" h="294004">
                  <a:moveTo>
                    <a:pt x="375666" y="23114"/>
                  </a:moveTo>
                  <a:lnTo>
                    <a:pt x="373253" y="0"/>
                  </a:lnTo>
                  <a:lnTo>
                    <a:pt x="371983" y="0"/>
                  </a:lnTo>
                  <a:lnTo>
                    <a:pt x="257302" y="7239"/>
                  </a:lnTo>
                  <a:lnTo>
                    <a:pt x="254889" y="8509"/>
                  </a:lnTo>
                  <a:lnTo>
                    <a:pt x="257302" y="31623"/>
                  </a:lnTo>
                  <a:lnTo>
                    <a:pt x="258572" y="31623"/>
                  </a:lnTo>
                  <a:lnTo>
                    <a:pt x="373253" y="25527"/>
                  </a:lnTo>
                  <a:lnTo>
                    <a:pt x="375666" y="23114"/>
                  </a:lnTo>
                  <a:close/>
                </a:path>
                <a:path w="551814" h="294004">
                  <a:moveTo>
                    <a:pt x="384302" y="152400"/>
                  </a:moveTo>
                  <a:lnTo>
                    <a:pt x="376936" y="40259"/>
                  </a:lnTo>
                  <a:lnTo>
                    <a:pt x="375666" y="37719"/>
                  </a:lnTo>
                  <a:lnTo>
                    <a:pt x="373253" y="36576"/>
                  </a:lnTo>
                  <a:lnTo>
                    <a:pt x="371983" y="35306"/>
                  </a:lnTo>
                  <a:lnTo>
                    <a:pt x="368427" y="35306"/>
                  </a:lnTo>
                  <a:lnTo>
                    <a:pt x="136525" y="47498"/>
                  </a:lnTo>
                  <a:lnTo>
                    <a:pt x="132969" y="47498"/>
                  </a:lnTo>
                  <a:lnTo>
                    <a:pt x="131699" y="50038"/>
                  </a:lnTo>
                  <a:lnTo>
                    <a:pt x="130429" y="53594"/>
                  </a:lnTo>
                  <a:lnTo>
                    <a:pt x="130429" y="54864"/>
                  </a:lnTo>
                  <a:lnTo>
                    <a:pt x="136525" y="167132"/>
                  </a:lnTo>
                  <a:lnTo>
                    <a:pt x="137795" y="169545"/>
                  </a:lnTo>
                  <a:lnTo>
                    <a:pt x="137795" y="171958"/>
                  </a:lnTo>
                  <a:lnTo>
                    <a:pt x="141478" y="173228"/>
                  </a:lnTo>
                  <a:lnTo>
                    <a:pt x="142748" y="173228"/>
                  </a:lnTo>
                  <a:lnTo>
                    <a:pt x="376936" y="159766"/>
                  </a:lnTo>
                  <a:lnTo>
                    <a:pt x="378206" y="158623"/>
                  </a:lnTo>
                  <a:lnTo>
                    <a:pt x="381762" y="157353"/>
                  </a:lnTo>
                  <a:lnTo>
                    <a:pt x="381762" y="154940"/>
                  </a:lnTo>
                  <a:lnTo>
                    <a:pt x="384302" y="152400"/>
                  </a:lnTo>
                  <a:close/>
                </a:path>
                <a:path w="551814" h="294004">
                  <a:moveTo>
                    <a:pt x="417195" y="219583"/>
                  </a:moveTo>
                  <a:lnTo>
                    <a:pt x="414883" y="196342"/>
                  </a:lnTo>
                  <a:lnTo>
                    <a:pt x="414782" y="192659"/>
                  </a:lnTo>
                  <a:lnTo>
                    <a:pt x="413512" y="190246"/>
                  </a:lnTo>
                  <a:lnTo>
                    <a:pt x="411099" y="190246"/>
                  </a:lnTo>
                  <a:lnTo>
                    <a:pt x="408686" y="187833"/>
                  </a:lnTo>
                  <a:lnTo>
                    <a:pt x="385445" y="190246"/>
                  </a:lnTo>
                  <a:lnTo>
                    <a:pt x="381762" y="191516"/>
                  </a:lnTo>
                  <a:lnTo>
                    <a:pt x="380619" y="192659"/>
                  </a:lnTo>
                  <a:lnTo>
                    <a:pt x="378206" y="195199"/>
                  </a:lnTo>
                  <a:lnTo>
                    <a:pt x="378206" y="196342"/>
                  </a:lnTo>
                  <a:lnTo>
                    <a:pt x="380504" y="219583"/>
                  </a:lnTo>
                  <a:lnTo>
                    <a:pt x="380619" y="224409"/>
                  </a:lnTo>
                  <a:lnTo>
                    <a:pt x="381762" y="225679"/>
                  </a:lnTo>
                  <a:lnTo>
                    <a:pt x="385445" y="225679"/>
                  </a:lnTo>
                  <a:lnTo>
                    <a:pt x="386715" y="228092"/>
                  </a:lnTo>
                  <a:lnTo>
                    <a:pt x="409829" y="225679"/>
                  </a:lnTo>
                  <a:lnTo>
                    <a:pt x="413512" y="224409"/>
                  </a:lnTo>
                  <a:lnTo>
                    <a:pt x="414782" y="224409"/>
                  </a:lnTo>
                  <a:lnTo>
                    <a:pt x="417195" y="220726"/>
                  </a:lnTo>
                  <a:lnTo>
                    <a:pt x="417195" y="219583"/>
                  </a:lnTo>
                  <a:close/>
                </a:path>
                <a:path w="551814" h="294004">
                  <a:moveTo>
                    <a:pt x="461137" y="215900"/>
                  </a:moveTo>
                  <a:lnTo>
                    <a:pt x="459867" y="192659"/>
                  </a:lnTo>
                  <a:lnTo>
                    <a:pt x="459867" y="190246"/>
                  </a:lnTo>
                  <a:lnTo>
                    <a:pt x="456184" y="186563"/>
                  </a:lnTo>
                  <a:lnTo>
                    <a:pt x="452501" y="186563"/>
                  </a:lnTo>
                  <a:lnTo>
                    <a:pt x="429387" y="187833"/>
                  </a:lnTo>
                  <a:lnTo>
                    <a:pt x="428117" y="187833"/>
                  </a:lnTo>
                  <a:lnTo>
                    <a:pt x="424561" y="190246"/>
                  </a:lnTo>
                  <a:lnTo>
                    <a:pt x="424561" y="191516"/>
                  </a:lnTo>
                  <a:lnTo>
                    <a:pt x="423291" y="195199"/>
                  </a:lnTo>
                  <a:lnTo>
                    <a:pt x="424561" y="218313"/>
                  </a:lnTo>
                  <a:lnTo>
                    <a:pt x="426974" y="220726"/>
                  </a:lnTo>
                  <a:lnTo>
                    <a:pt x="428117" y="223266"/>
                  </a:lnTo>
                  <a:lnTo>
                    <a:pt x="429387" y="224409"/>
                  </a:lnTo>
                  <a:lnTo>
                    <a:pt x="431800" y="224409"/>
                  </a:lnTo>
                  <a:lnTo>
                    <a:pt x="456184" y="223266"/>
                  </a:lnTo>
                  <a:lnTo>
                    <a:pt x="457454" y="223266"/>
                  </a:lnTo>
                  <a:lnTo>
                    <a:pt x="459867" y="220726"/>
                  </a:lnTo>
                  <a:lnTo>
                    <a:pt x="461137" y="219583"/>
                  </a:lnTo>
                  <a:lnTo>
                    <a:pt x="461137" y="215900"/>
                  </a:lnTo>
                  <a:close/>
                </a:path>
                <a:path w="551814" h="294004">
                  <a:moveTo>
                    <a:pt x="507492" y="212217"/>
                  </a:moveTo>
                  <a:lnTo>
                    <a:pt x="505079" y="190246"/>
                  </a:lnTo>
                  <a:lnTo>
                    <a:pt x="503809" y="186563"/>
                  </a:lnTo>
                  <a:lnTo>
                    <a:pt x="502539" y="185420"/>
                  </a:lnTo>
                  <a:lnTo>
                    <a:pt x="500126" y="183007"/>
                  </a:lnTo>
                  <a:lnTo>
                    <a:pt x="498983" y="183007"/>
                  </a:lnTo>
                  <a:lnTo>
                    <a:pt x="474472" y="185420"/>
                  </a:lnTo>
                  <a:lnTo>
                    <a:pt x="472059" y="185420"/>
                  </a:lnTo>
                  <a:lnTo>
                    <a:pt x="470916" y="186563"/>
                  </a:lnTo>
                  <a:lnTo>
                    <a:pt x="469646" y="190246"/>
                  </a:lnTo>
                  <a:lnTo>
                    <a:pt x="469646" y="215900"/>
                  </a:lnTo>
                  <a:lnTo>
                    <a:pt x="470916" y="218313"/>
                  </a:lnTo>
                  <a:lnTo>
                    <a:pt x="472059" y="219583"/>
                  </a:lnTo>
                  <a:lnTo>
                    <a:pt x="474472" y="220726"/>
                  </a:lnTo>
                  <a:lnTo>
                    <a:pt x="500126" y="220726"/>
                  </a:lnTo>
                  <a:lnTo>
                    <a:pt x="502539" y="219583"/>
                  </a:lnTo>
                  <a:lnTo>
                    <a:pt x="505079" y="218313"/>
                  </a:lnTo>
                  <a:lnTo>
                    <a:pt x="505079" y="215900"/>
                  </a:lnTo>
                  <a:lnTo>
                    <a:pt x="507492" y="212217"/>
                  </a:lnTo>
                  <a:close/>
                </a:path>
                <a:path w="551814" h="294004">
                  <a:moveTo>
                    <a:pt x="551434" y="211074"/>
                  </a:moveTo>
                  <a:lnTo>
                    <a:pt x="550164" y="186563"/>
                  </a:lnTo>
                  <a:lnTo>
                    <a:pt x="550164" y="185420"/>
                  </a:lnTo>
                  <a:lnTo>
                    <a:pt x="548894" y="183007"/>
                  </a:lnTo>
                  <a:lnTo>
                    <a:pt x="545338" y="181737"/>
                  </a:lnTo>
                  <a:lnTo>
                    <a:pt x="520827" y="181737"/>
                  </a:lnTo>
                  <a:lnTo>
                    <a:pt x="517271" y="183007"/>
                  </a:lnTo>
                  <a:lnTo>
                    <a:pt x="516001" y="185420"/>
                  </a:lnTo>
                  <a:lnTo>
                    <a:pt x="513588" y="186563"/>
                  </a:lnTo>
                  <a:lnTo>
                    <a:pt x="513588" y="190246"/>
                  </a:lnTo>
                  <a:lnTo>
                    <a:pt x="515874" y="211074"/>
                  </a:lnTo>
                  <a:lnTo>
                    <a:pt x="516001" y="215900"/>
                  </a:lnTo>
                  <a:lnTo>
                    <a:pt x="517271" y="218313"/>
                  </a:lnTo>
                  <a:lnTo>
                    <a:pt x="518414" y="219583"/>
                  </a:lnTo>
                  <a:lnTo>
                    <a:pt x="522097" y="219583"/>
                  </a:lnTo>
                  <a:lnTo>
                    <a:pt x="545338" y="218313"/>
                  </a:lnTo>
                  <a:lnTo>
                    <a:pt x="548894" y="218313"/>
                  </a:lnTo>
                  <a:lnTo>
                    <a:pt x="550164" y="215900"/>
                  </a:lnTo>
                  <a:lnTo>
                    <a:pt x="551434" y="212217"/>
                  </a:lnTo>
                  <a:lnTo>
                    <a:pt x="551434" y="211074"/>
                  </a:lnTo>
                  <a:close/>
                </a:path>
              </a:pathLst>
            </a:custGeom>
            <a:solidFill>
              <a:srgbClr val="565656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89" name="object 89"/>
            <p:cNvSpPr/>
            <p:nvPr/>
          </p:nvSpPr>
          <p:spPr>
            <a:xfrm>
              <a:off x="3443858" y="5608320"/>
              <a:ext cx="1276350" cy="75248"/>
            </a:xfrm>
            <a:custGeom>
              <a:avLst/>
              <a:gdLst/>
              <a:ahLst/>
              <a:cxnLst/>
              <a:rect l="l" t="t" r="r" b="b"/>
              <a:pathLst>
                <a:path w="850900" h="50164">
                  <a:moveTo>
                    <a:pt x="850392" y="0"/>
                  </a:moveTo>
                  <a:lnTo>
                    <a:pt x="0" y="50038"/>
                  </a:lnTo>
                  <a:lnTo>
                    <a:pt x="850392" y="0"/>
                  </a:lnTo>
                  <a:close/>
                </a:path>
              </a:pathLst>
            </a:custGeom>
            <a:solidFill>
              <a:srgbClr val="799FA0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90" name="object 90"/>
            <p:cNvSpPr/>
            <p:nvPr/>
          </p:nvSpPr>
          <p:spPr>
            <a:xfrm>
              <a:off x="3443858" y="5439918"/>
              <a:ext cx="1276350" cy="243840"/>
            </a:xfrm>
            <a:custGeom>
              <a:avLst/>
              <a:gdLst/>
              <a:ahLst/>
              <a:cxnLst/>
              <a:rect l="l" t="t" r="r" b="b"/>
              <a:pathLst>
                <a:path w="850900" h="162560">
                  <a:moveTo>
                    <a:pt x="43942" y="0"/>
                  </a:moveTo>
                  <a:lnTo>
                    <a:pt x="0" y="162306"/>
                  </a:lnTo>
                  <a:lnTo>
                    <a:pt x="850392" y="112268"/>
                  </a:lnTo>
                  <a:lnTo>
                    <a:pt x="43942" y="0"/>
                  </a:lnTo>
                  <a:close/>
                </a:path>
              </a:pathLst>
            </a:custGeom>
            <a:solidFill>
              <a:srgbClr val="92C9C7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91" name="object 91"/>
            <p:cNvSpPr/>
            <p:nvPr/>
          </p:nvSpPr>
          <p:spPr>
            <a:xfrm>
              <a:off x="1593761" y="4775646"/>
              <a:ext cx="1107758" cy="1185863"/>
            </a:xfrm>
            <a:custGeom>
              <a:avLst/>
              <a:gdLst/>
              <a:ahLst/>
              <a:cxnLst/>
              <a:rect l="l" t="t" r="r" b="b"/>
              <a:pathLst>
                <a:path w="738505" h="790575">
                  <a:moveTo>
                    <a:pt x="392785" y="0"/>
                  </a:moveTo>
                  <a:lnTo>
                    <a:pt x="380593" y="2412"/>
                  </a:lnTo>
                  <a:lnTo>
                    <a:pt x="368401" y="3683"/>
                  </a:lnTo>
                  <a:lnTo>
                    <a:pt x="357479" y="7365"/>
                  </a:lnTo>
                  <a:lnTo>
                    <a:pt x="315950" y="35306"/>
                  </a:lnTo>
                  <a:lnTo>
                    <a:pt x="19519" y="461137"/>
                  </a:lnTo>
                  <a:lnTo>
                    <a:pt x="13411" y="469645"/>
                  </a:lnTo>
                  <a:lnTo>
                    <a:pt x="9753" y="479425"/>
                  </a:lnTo>
                  <a:lnTo>
                    <a:pt x="4876" y="487934"/>
                  </a:lnTo>
                  <a:lnTo>
                    <a:pt x="3657" y="497713"/>
                  </a:lnTo>
                  <a:lnTo>
                    <a:pt x="0" y="517270"/>
                  </a:lnTo>
                  <a:lnTo>
                    <a:pt x="1219" y="536829"/>
                  </a:lnTo>
                  <a:lnTo>
                    <a:pt x="8534" y="556260"/>
                  </a:lnTo>
                  <a:lnTo>
                    <a:pt x="15862" y="574548"/>
                  </a:lnTo>
                  <a:lnTo>
                    <a:pt x="23177" y="583184"/>
                  </a:lnTo>
                  <a:lnTo>
                    <a:pt x="29273" y="591693"/>
                  </a:lnTo>
                  <a:lnTo>
                    <a:pt x="36601" y="597788"/>
                  </a:lnTo>
                  <a:lnTo>
                    <a:pt x="43916" y="605155"/>
                  </a:lnTo>
                  <a:lnTo>
                    <a:pt x="284200" y="772287"/>
                  </a:lnTo>
                  <a:lnTo>
                    <a:pt x="300075" y="779526"/>
                  </a:lnTo>
                  <a:lnTo>
                    <a:pt x="314807" y="785622"/>
                  </a:lnTo>
                  <a:lnTo>
                    <a:pt x="329412" y="789305"/>
                  </a:lnTo>
                  <a:lnTo>
                    <a:pt x="344017" y="790575"/>
                  </a:lnTo>
                  <a:lnTo>
                    <a:pt x="357479" y="789305"/>
                  </a:lnTo>
                  <a:lnTo>
                    <a:pt x="368401" y="786892"/>
                  </a:lnTo>
                  <a:lnTo>
                    <a:pt x="380593" y="784479"/>
                  </a:lnTo>
                  <a:lnTo>
                    <a:pt x="420852" y="756412"/>
                  </a:lnTo>
                  <a:lnTo>
                    <a:pt x="717397" y="331850"/>
                  </a:lnTo>
                  <a:lnTo>
                    <a:pt x="734415" y="292735"/>
                  </a:lnTo>
                  <a:lnTo>
                    <a:pt x="738098" y="273303"/>
                  </a:lnTo>
                  <a:lnTo>
                    <a:pt x="729589" y="234187"/>
                  </a:lnTo>
                  <a:lnTo>
                    <a:pt x="707618" y="200025"/>
                  </a:lnTo>
                  <a:lnTo>
                    <a:pt x="701522" y="192786"/>
                  </a:lnTo>
                  <a:lnTo>
                    <a:pt x="693013" y="186689"/>
                  </a:lnTo>
                  <a:lnTo>
                    <a:pt x="452602" y="19558"/>
                  </a:lnTo>
                  <a:lnTo>
                    <a:pt x="423392" y="4825"/>
                  </a:lnTo>
                  <a:lnTo>
                    <a:pt x="408660" y="2412"/>
                  </a:lnTo>
                  <a:lnTo>
                    <a:pt x="392785" y="0"/>
                  </a:lnTo>
                  <a:close/>
                </a:path>
              </a:pathLst>
            </a:custGeom>
            <a:solidFill>
              <a:srgbClr val="1F7C90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92" name="object 92"/>
            <p:cNvSpPr/>
            <p:nvPr/>
          </p:nvSpPr>
          <p:spPr>
            <a:xfrm>
              <a:off x="1692573" y="4762882"/>
              <a:ext cx="1103948" cy="1185863"/>
            </a:xfrm>
            <a:custGeom>
              <a:avLst/>
              <a:gdLst/>
              <a:ahLst/>
              <a:cxnLst/>
              <a:rect l="l" t="t" r="r" b="b"/>
              <a:pathLst>
                <a:path w="735964" h="790575">
                  <a:moveTo>
                    <a:pt x="392823" y="0"/>
                  </a:moveTo>
                  <a:lnTo>
                    <a:pt x="353834" y="7238"/>
                  </a:lnTo>
                  <a:lnTo>
                    <a:pt x="312305" y="36575"/>
                  </a:lnTo>
                  <a:lnTo>
                    <a:pt x="18300" y="459867"/>
                  </a:lnTo>
                  <a:lnTo>
                    <a:pt x="10985" y="469646"/>
                  </a:lnTo>
                  <a:lnTo>
                    <a:pt x="8547" y="478155"/>
                  </a:lnTo>
                  <a:lnTo>
                    <a:pt x="3657" y="487934"/>
                  </a:lnTo>
                  <a:lnTo>
                    <a:pt x="1219" y="497713"/>
                  </a:lnTo>
                  <a:lnTo>
                    <a:pt x="0" y="517271"/>
                  </a:lnTo>
                  <a:lnTo>
                    <a:pt x="1219" y="537972"/>
                  </a:lnTo>
                  <a:lnTo>
                    <a:pt x="6095" y="557530"/>
                  </a:lnTo>
                  <a:lnTo>
                    <a:pt x="14643" y="575818"/>
                  </a:lnTo>
                  <a:lnTo>
                    <a:pt x="20739" y="583057"/>
                  </a:lnTo>
                  <a:lnTo>
                    <a:pt x="28066" y="590423"/>
                  </a:lnTo>
                  <a:lnTo>
                    <a:pt x="34162" y="597789"/>
                  </a:lnTo>
                  <a:lnTo>
                    <a:pt x="42697" y="605028"/>
                  </a:lnTo>
                  <a:lnTo>
                    <a:pt x="284238" y="771017"/>
                  </a:lnTo>
                  <a:lnTo>
                    <a:pt x="292747" y="778256"/>
                  </a:lnTo>
                  <a:lnTo>
                    <a:pt x="302526" y="780796"/>
                  </a:lnTo>
                  <a:lnTo>
                    <a:pt x="311162" y="785622"/>
                  </a:lnTo>
                  <a:lnTo>
                    <a:pt x="320814" y="788035"/>
                  </a:lnTo>
                  <a:lnTo>
                    <a:pt x="340372" y="790575"/>
                  </a:lnTo>
                  <a:lnTo>
                    <a:pt x="359930" y="789305"/>
                  </a:lnTo>
                  <a:lnTo>
                    <a:pt x="380631" y="783209"/>
                  </a:lnTo>
                  <a:lnTo>
                    <a:pt x="414794" y="761238"/>
                  </a:lnTo>
                  <a:lnTo>
                    <a:pt x="717308" y="329311"/>
                  </a:lnTo>
                  <a:lnTo>
                    <a:pt x="730770" y="301244"/>
                  </a:lnTo>
                  <a:lnTo>
                    <a:pt x="733183" y="294005"/>
                  </a:lnTo>
                  <a:lnTo>
                    <a:pt x="735596" y="272034"/>
                  </a:lnTo>
                  <a:lnTo>
                    <a:pt x="734453" y="252475"/>
                  </a:lnTo>
                  <a:lnTo>
                    <a:pt x="728357" y="234187"/>
                  </a:lnTo>
                  <a:lnTo>
                    <a:pt x="719848" y="215900"/>
                  </a:lnTo>
                  <a:lnTo>
                    <a:pt x="712482" y="208534"/>
                  </a:lnTo>
                  <a:lnTo>
                    <a:pt x="706386" y="200025"/>
                  </a:lnTo>
                  <a:lnTo>
                    <a:pt x="700290" y="192659"/>
                  </a:lnTo>
                  <a:lnTo>
                    <a:pt x="691781" y="186562"/>
                  </a:lnTo>
                  <a:lnTo>
                    <a:pt x="451370" y="18287"/>
                  </a:lnTo>
                  <a:lnTo>
                    <a:pt x="441591" y="13335"/>
                  </a:lnTo>
                  <a:lnTo>
                    <a:pt x="433082" y="8509"/>
                  </a:lnTo>
                  <a:lnTo>
                    <a:pt x="423303" y="4825"/>
                  </a:lnTo>
                  <a:lnTo>
                    <a:pt x="413524" y="2412"/>
                  </a:lnTo>
                  <a:lnTo>
                    <a:pt x="392823" y="0"/>
                  </a:lnTo>
                  <a:close/>
                </a:path>
              </a:pathLst>
            </a:custGeom>
            <a:solidFill>
              <a:srgbClr val="1C1C1C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93" name="object 9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53829" y="4888993"/>
              <a:ext cx="150113" cy="111633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1939670" y="5734621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33019" h="33020">
                  <a:moveTo>
                    <a:pt x="19431" y="0"/>
                  </a:moveTo>
                  <a:lnTo>
                    <a:pt x="13335" y="0"/>
                  </a:lnTo>
                  <a:lnTo>
                    <a:pt x="6096" y="1143"/>
                  </a:lnTo>
                  <a:lnTo>
                    <a:pt x="3683" y="6096"/>
                  </a:lnTo>
                  <a:lnTo>
                    <a:pt x="0" y="13335"/>
                  </a:lnTo>
                  <a:lnTo>
                    <a:pt x="0" y="18288"/>
                  </a:lnTo>
                  <a:lnTo>
                    <a:pt x="1143" y="24384"/>
                  </a:lnTo>
                  <a:lnTo>
                    <a:pt x="6096" y="29210"/>
                  </a:lnTo>
                  <a:lnTo>
                    <a:pt x="13335" y="31623"/>
                  </a:lnTo>
                  <a:lnTo>
                    <a:pt x="19431" y="32893"/>
                  </a:lnTo>
                  <a:lnTo>
                    <a:pt x="24384" y="29210"/>
                  </a:lnTo>
                  <a:lnTo>
                    <a:pt x="29210" y="24384"/>
                  </a:lnTo>
                  <a:lnTo>
                    <a:pt x="32893" y="19431"/>
                  </a:lnTo>
                  <a:lnTo>
                    <a:pt x="32893" y="13335"/>
                  </a:lnTo>
                  <a:lnTo>
                    <a:pt x="29210" y="6096"/>
                  </a:lnTo>
                  <a:lnTo>
                    <a:pt x="24384" y="1143"/>
                  </a:lnTo>
                  <a:lnTo>
                    <a:pt x="19431" y="0"/>
                  </a:lnTo>
                  <a:close/>
                </a:path>
              </a:pathLst>
            </a:custGeom>
            <a:solidFill>
              <a:srgbClr val="393A41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95" name="object 95"/>
            <p:cNvSpPr/>
            <p:nvPr/>
          </p:nvSpPr>
          <p:spPr>
            <a:xfrm>
              <a:off x="2228850" y="4808601"/>
              <a:ext cx="530543" cy="1089660"/>
            </a:xfrm>
            <a:custGeom>
              <a:avLst/>
              <a:gdLst/>
              <a:ahLst/>
              <a:cxnLst/>
              <a:rect l="l" t="t" r="r" b="b"/>
              <a:pathLst>
                <a:path w="353694" h="726439">
                  <a:moveTo>
                    <a:pt x="4825" y="0"/>
                  </a:moveTo>
                  <a:lnTo>
                    <a:pt x="2412" y="0"/>
                  </a:lnTo>
                  <a:lnTo>
                    <a:pt x="0" y="4825"/>
                  </a:lnTo>
                  <a:lnTo>
                    <a:pt x="19431" y="725932"/>
                  </a:lnTo>
                  <a:lnTo>
                    <a:pt x="20700" y="724661"/>
                  </a:lnTo>
                  <a:lnTo>
                    <a:pt x="353694" y="245237"/>
                  </a:lnTo>
                  <a:lnTo>
                    <a:pt x="353694" y="243966"/>
                  </a:lnTo>
                  <a:lnTo>
                    <a:pt x="4825" y="0"/>
                  </a:lnTo>
                  <a:close/>
                </a:path>
              </a:pathLst>
            </a:custGeom>
            <a:solidFill>
              <a:srgbClr val="373737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96" name="object 96"/>
            <p:cNvSpPr/>
            <p:nvPr/>
          </p:nvSpPr>
          <p:spPr>
            <a:xfrm>
              <a:off x="1731015" y="4815841"/>
              <a:ext cx="527685" cy="1082040"/>
            </a:xfrm>
            <a:custGeom>
              <a:avLst/>
              <a:gdLst/>
              <a:ahLst/>
              <a:cxnLst/>
              <a:rect l="l" t="t" r="r" b="b"/>
              <a:pathLst>
                <a:path w="351790" h="721360">
                  <a:moveTo>
                    <a:pt x="331889" y="0"/>
                  </a:moveTo>
                  <a:lnTo>
                    <a:pt x="0" y="475869"/>
                  </a:lnTo>
                  <a:lnTo>
                    <a:pt x="0" y="477012"/>
                  </a:lnTo>
                  <a:lnTo>
                    <a:pt x="350177" y="721106"/>
                  </a:lnTo>
                  <a:lnTo>
                    <a:pt x="351320" y="721106"/>
                  </a:lnTo>
                  <a:lnTo>
                    <a:pt x="331889" y="0"/>
                  </a:lnTo>
                  <a:close/>
                </a:path>
              </a:pathLst>
            </a:custGeom>
            <a:solidFill>
              <a:srgbClr val="454545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97" name="object 9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18899" y="4440747"/>
              <a:ext cx="1502283" cy="1506092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065205" y="5593614"/>
              <a:ext cx="296456" cy="296456"/>
            </a:xfrm>
            <a:prstGeom prst="rect">
              <a:avLst/>
            </a:prstGeom>
          </p:spPr>
        </p:pic>
        <p:sp>
          <p:nvSpPr>
            <p:cNvPr id="99" name="object 99"/>
            <p:cNvSpPr/>
            <p:nvPr/>
          </p:nvSpPr>
          <p:spPr>
            <a:xfrm>
              <a:off x="5422010" y="5791201"/>
              <a:ext cx="551498" cy="494348"/>
            </a:xfrm>
            <a:custGeom>
              <a:avLst/>
              <a:gdLst/>
              <a:ahLst/>
              <a:cxnLst/>
              <a:rect l="l" t="t" r="r" b="b"/>
              <a:pathLst>
                <a:path w="367664" h="329564">
                  <a:moveTo>
                    <a:pt x="112267" y="0"/>
                  </a:moveTo>
                  <a:lnTo>
                    <a:pt x="93979" y="0"/>
                  </a:lnTo>
                  <a:lnTo>
                    <a:pt x="84200" y="4952"/>
                  </a:lnTo>
                  <a:lnTo>
                    <a:pt x="4952" y="122047"/>
                  </a:lnTo>
                  <a:lnTo>
                    <a:pt x="0" y="136651"/>
                  </a:lnTo>
                  <a:lnTo>
                    <a:pt x="0" y="146431"/>
                  </a:lnTo>
                  <a:lnTo>
                    <a:pt x="26924" y="184276"/>
                  </a:lnTo>
                  <a:lnTo>
                    <a:pt x="234314" y="320929"/>
                  </a:lnTo>
                  <a:lnTo>
                    <a:pt x="240411" y="324612"/>
                  </a:lnTo>
                  <a:lnTo>
                    <a:pt x="248920" y="328168"/>
                  </a:lnTo>
                  <a:lnTo>
                    <a:pt x="256286" y="329438"/>
                  </a:lnTo>
                  <a:lnTo>
                    <a:pt x="273303" y="329438"/>
                  </a:lnTo>
                  <a:lnTo>
                    <a:pt x="362458" y="208661"/>
                  </a:lnTo>
                  <a:lnTo>
                    <a:pt x="367284" y="192786"/>
                  </a:lnTo>
                  <a:lnTo>
                    <a:pt x="367284" y="183006"/>
                  </a:lnTo>
                  <a:lnTo>
                    <a:pt x="341629" y="145287"/>
                  </a:lnTo>
                  <a:lnTo>
                    <a:pt x="134238" y="8636"/>
                  </a:lnTo>
                  <a:lnTo>
                    <a:pt x="119634" y="1269"/>
                  </a:lnTo>
                  <a:lnTo>
                    <a:pt x="112267" y="0"/>
                  </a:lnTo>
                  <a:close/>
                </a:path>
              </a:pathLst>
            </a:custGeom>
            <a:solidFill>
              <a:srgbClr val="1F7C90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5475161" y="5796726"/>
              <a:ext cx="547688" cy="494348"/>
            </a:xfrm>
            <a:custGeom>
              <a:avLst/>
              <a:gdLst/>
              <a:ahLst/>
              <a:cxnLst/>
              <a:rect l="l" t="t" r="r" b="b"/>
              <a:pathLst>
                <a:path w="365125" h="329564">
                  <a:moveTo>
                    <a:pt x="104901" y="0"/>
                  </a:moveTo>
                  <a:lnTo>
                    <a:pt x="96392" y="0"/>
                  </a:lnTo>
                  <a:lnTo>
                    <a:pt x="86613" y="1270"/>
                  </a:lnTo>
                  <a:lnTo>
                    <a:pt x="4825" y="122047"/>
                  </a:lnTo>
                  <a:lnTo>
                    <a:pt x="0" y="136652"/>
                  </a:lnTo>
                  <a:lnTo>
                    <a:pt x="0" y="146431"/>
                  </a:lnTo>
                  <a:lnTo>
                    <a:pt x="24383" y="184277"/>
                  </a:lnTo>
                  <a:lnTo>
                    <a:pt x="231775" y="320929"/>
                  </a:lnTo>
                  <a:lnTo>
                    <a:pt x="240283" y="325755"/>
                  </a:lnTo>
                  <a:lnTo>
                    <a:pt x="250062" y="327025"/>
                  </a:lnTo>
                  <a:lnTo>
                    <a:pt x="259841" y="329438"/>
                  </a:lnTo>
                  <a:lnTo>
                    <a:pt x="268350" y="329438"/>
                  </a:lnTo>
                  <a:lnTo>
                    <a:pt x="275716" y="327025"/>
                  </a:lnTo>
                  <a:lnTo>
                    <a:pt x="284225" y="324485"/>
                  </a:lnTo>
                  <a:lnTo>
                    <a:pt x="359917" y="208661"/>
                  </a:lnTo>
                  <a:lnTo>
                    <a:pt x="364743" y="192786"/>
                  </a:lnTo>
                  <a:lnTo>
                    <a:pt x="364743" y="183007"/>
                  </a:lnTo>
                  <a:lnTo>
                    <a:pt x="340359" y="145161"/>
                  </a:lnTo>
                  <a:lnTo>
                    <a:pt x="132968" y="7366"/>
                  </a:lnTo>
                  <a:lnTo>
                    <a:pt x="123189" y="2413"/>
                  </a:lnTo>
                  <a:lnTo>
                    <a:pt x="1049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5520881" y="5877306"/>
              <a:ext cx="441008" cy="309563"/>
            </a:xfrm>
            <a:custGeom>
              <a:avLst/>
              <a:gdLst/>
              <a:ahLst/>
              <a:cxnLst/>
              <a:rect l="l" t="t" r="r" b="b"/>
              <a:pathLst>
                <a:path w="294004" h="206375">
                  <a:moveTo>
                    <a:pt x="28067" y="0"/>
                  </a:moveTo>
                  <a:lnTo>
                    <a:pt x="25654" y="0"/>
                  </a:lnTo>
                  <a:lnTo>
                    <a:pt x="0" y="40259"/>
                  </a:lnTo>
                  <a:lnTo>
                    <a:pt x="0" y="41402"/>
                  </a:lnTo>
                  <a:lnTo>
                    <a:pt x="2413" y="42672"/>
                  </a:lnTo>
                  <a:lnTo>
                    <a:pt x="3683" y="42672"/>
                  </a:lnTo>
                  <a:lnTo>
                    <a:pt x="4953" y="41402"/>
                  </a:lnTo>
                  <a:lnTo>
                    <a:pt x="28067" y="3683"/>
                  </a:lnTo>
                  <a:lnTo>
                    <a:pt x="28067" y="0"/>
                  </a:lnTo>
                  <a:close/>
                </a:path>
                <a:path w="294004" h="206375">
                  <a:moveTo>
                    <a:pt x="294005" y="197612"/>
                  </a:moveTo>
                  <a:lnTo>
                    <a:pt x="289179" y="192786"/>
                  </a:lnTo>
                  <a:lnTo>
                    <a:pt x="286766" y="191516"/>
                  </a:lnTo>
                  <a:lnTo>
                    <a:pt x="280670" y="191516"/>
                  </a:lnTo>
                  <a:lnTo>
                    <a:pt x="278130" y="192786"/>
                  </a:lnTo>
                  <a:lnTo>
                    <a:pt x="278130" y="200025"/>
                  </a:lnTo>
                  <a:lnTo>
                    <a:pt x="280670" y="201295"/>
                  </a:lnTo>
                  <a:lnTo>
                    <a:pt x="281813" y="204978"/>
                  </a:lnTo>
                  <a:lnTo>
                    <a:pt x="285496" y="204978"/>
                  </a:lnTo>
                  <a:lnTo>
                    <a:pt x="289179" y="206121"/>
                  </a:lnTo>
                  <a:lnTo>
                    <a:pt x="290322" y="204978"/>
                  </a:lnTo>
                  <a:lnTo>
                    <a:pt x="291592" y="202565"/>
                  </a:lnTo>
                  <a:lnTo>
                    <a:pt x="294005" y="200025"/>
                  </a:lnTo>
                  <a:lnTo>
                    <a:pt x="294005" y="197612"/>
                  </a:lnTo>
                  <a:close/>
                </a:path>
              </a:pathLst>
            </a:custGeom>
            <a:solidFill>
              <a:srgbClr val="393A41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02" name="object 102"/>
            <p:cNvSpPr/>
            <p:nvPr/>
          </p:nvSpPr>
          <p:spPr>
            <a:xfrm>
              <a:off x="5497067" y="5811393"/>
              <a:ext cx="500063" cy="234315"/>
            </a:xfrm>
            <a:custGeom>
              <a:avLst/>
              <a:gdLst/>
              <a:ahLst/>
              <a:cxnLst/>
              <a:rect l="l" t="t" r="r" b="b"/>
              <a:pathLst>
                <a:path w="333375" h="156210">
                  <a:moveTo>
                    <a:pt x="93979" y="0"/>
                  </a:moveTo>
                  <a:lnTo>
                    <a:pt x="91566" y="0"/>
                  </a:lnTo>
                  <a:lnTo>
                    <a:pt x="0" y="150113"/>
                  </a:lnTo>
                  <a:lnTo>
                    <a:pt x="0" y="151256"/>
                  </a:lnTo>
                  <a:lnTo>
                    <a:pt x="3683" y="152526"/>
                  </a:lnTo>
                  <a:lnTo>
                    <a:pt x="333121" y="156210"/>
                  </a:lnTo>
                  <a:lnTo>
                    <a:pt x="93979" y="0"/>
                  </a:lnTo>
                  <a:close/>
                </a:path>
              </a:pathLst>
            </a:custGeom>
            <a:solidFill>
              <a:srgbClr val="373737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5502593" y="6040185"/>
              <a:ext cx="494348" cy="232410"/>
            </a:xfrm>
            <a:custGeom>
              <a:avLst/>
              <a:gdLst/>
              <a:ahLst/>
              <a:cxnLst/>
              <a:rect l="l" t="t" r="r" b="b"/>
              <a:pathLst>
                <a:path w="329564" h="154939">
                  <a:moveTo>
                    <a:pt x="0" y="0"/>
                  </a:moveTo>
                  <a:lnTo>
                    <a:pt x="236727" y="154940"/>
                  </a:lnTo>
                  <a:lnTo>
                    <a:pt x="329438" y="4825"/>
                  </a:lnTo>
                  <a:lnTo>
                    <a:pt x="329438" y="36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545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5034153" y="7628574"/>
              <a:ext cx="309563" cy="393383"/>
            </a:xfrm>
            <a:custGeom>
              <a:avLst/>
              <a:gdLst/>
              <a:ahLst/>
              <a:cxnLst/>
              <a:rect l="l" t="t" r="r" b="b"/>
              <a:pathLst>
                <a:path w="206375" h="262254">
                  <a:moveTo>
                    <a:pt x="82931" y="15875"/>
                  </a:moveTo>
                  <a:lnTo>
                    <a:pt x="79248" y="17145"/>
                  </a:lnTo>
                  <a:lnTo>
                    <a:pt x="73151" y="18287"/>
                  </a:lnTo>
                  <a:lnTo>
                    <a:pt x="69469" y="23241"/>
                  </a:lnTo>
                  <a:lnTo>
                    <a:pt x="56134" y="68326"/>
                  </a:lnTo>
                  <a:lnTo>
                    <a:pt x="42672" y="112268"/>
                  </a:lnTo>
                  <a:lnTo>
                    <a:pt x="21971" y="163449"/>
                  </a:lnTo>
                  <a:lnTo>
                    <a:pt x="9778" y="187833"/>
                  </a:lnTo>
                  <a:lnTo>
                    <a:pt x="0" y="218440"/>
                  </a:lnTo>
                  <a:lnTo>
                    <a:pt x="17018" y="228092"/>
                  </a:lnTo>
                  <a:lnTo>
                    <a:pt x="31750" y="239141"/>
                  </a:lnTo>
                  <a:lnTo>
                    <a:pt x="59817" y="262255"/>
                  </a:lnTo>
                  <a:lnTo>
                    <a:pt x="69469" y="253746"/>
                  </a:lnTo>
                  <a:lnTo>
                    <a:pt x="82931" y="247650"/>
                  </a:lnTo>
                  <a:lnTo>
                    <a:pt x="114681" y="230632"/>
                  </a:lnTo>
                  <a:lnTo>
                    <a:pt x="134238" y="223266"/>
                  </a:lnTo>
                  <a:lnTo>
                    <a:pt x="154939" y="214757"/>
                  </a:lnTo>
                  <a:lnTo>
                    <a:pt x="174498" y="208661"/>
                  </a:lnTo>
                  <a:lnTo>
                    <a:pt x="195199" y="204978"/>
                  </a:lnTo>
                  <a:lnTo>
                    <a:pt x="196469" y="197612"/>
                  </a:lnTo>
                  <a:lnTo>
                    <a:pt x="196469" y="186690"/>
                  </a:lnTo>
                  <a:lnTo>
                    <a:pt x="196204" y="185420"/>
                  </a:lnTo>
                  <a:lnTo>
                    <a:pt x="130556" y="185420"/>
                  </a:lnTo>
                  <a:lnTo>
                    <a:pt x="183456" y="96393"/>
                  </a:lnTo>
                  <a:lnTo>
                    <a:pt x="134238" y="96393"/>
                  </a:lnTo>
                  <a:lnTo>
                    <a:pt x="134238" y="93980"/>
                  </a:lnTo>
                  <a:lnTo>
                    <a:pt x="136169" y="84201"/>
                  </a:lnTo>
                  <a:lnTo>
                    <a:pt x="87884" y="84201"/>
                  </a:lnTo>
                  <a:lnTo>
                    <a:pt x="91439" y="70739"/>
                  </a:lnTo>
                  <a:lnTo>
                    <a:pt x="92710" y="58547"/>
                  </a:lnTo>
                  <a:lnTo>
                    <a:pt x="92710" y="30480"/>
                  </a:lnTo>
                  <a:lnTo>
                    <a:pt x="91439" y="25654"/>
                  </a:lnTo>
                  <a:lnTo>
                    <a:pt x="89026" y="20701"/>
                  </a:lnTo>
                  <a:lnTo>
                    <a:pt x="87884" y="17145"/>
                  </a:lnTo>
                  <a:lnTo>
                    <a:pt x="82931" y="15875"/>
                  </a:lnTo>
                  <a:close/>
                </a:path>
                <a:path w="206375" h="262254">
                  <a:moveTo>
                    <a:pt x="181737" y="173228"/>
                  </a:moveTo>
                  <a:lnTo>
                    <a:pt x="168401" y="173228"/>
                  </a:lnTo>
                  <a:lnTo>
                    <a:pt x="153670" y="175641"/>
                  </a:lnTo>
                  <a:lnTo>
                    <a:pt x="141477" y="178181"/>
                  </a:lnTo>
                  <a:lnTo>
                    <a:pt x="135382" y="181737"/>
                  </a:lnTo>
                  <a:lnTo>
                    <a:pt x="130556" y="185420"/>
                  </a:lnTo>
                  <a:lnTo>
                    <a:pt x="196204" y="185420"/>
                  </a:lnTo>
                  <a:lnTo>
                    <a:pt x="195199" y="180594"/>
                  </a:lnTo>
                  <a:lnTo>
                    <a:pt x="190373" y="175641"/>
                  </a:lnTo>
                  <a:lnTo>
                    <a:pt x="181737" y="173228"/>
                  </a:lnTo>
                  <a:close/>
                </a:path>
                <a:path w="206375" h="262254">
                  <a:moveTo>
                    <a:pt x="196469" y="20701"/>
                  </a:moveTo>
                  <a:lnTo>
                    <a:pt x="191515" y="21971"/>
                  </a:lnTo>
                  <a:lnTo>
                    <a:pt x="187833" y="23241"/>
                  </a:lnTo>
                  <a:lnTo>
                    <a:pt x="185420" y="26797"/>
                  </a:lnTo>
                  <a:lnTo>
                    <a:pt x="176911" y="36576"/>
                  </a:lnTo>
                  <a:lnTo>
                    <a:pt x="164719" y="56134"/>
                  </a:lnTo>
                  <a:lnTo>
                    <a:pt x="150113" y="76835"/>
                  </a:lnTo>
                  <a:lnTo>
                    <a:pt x="136651" y="92710"/>
                  </a:lnTo>
                  <a:lnTo>
                    <a:pt x="134238" y="96393"/>
                  </a:lnTo>
                  <a:lnTo>
                    <a:pt x="183456" y="96393"/>
                  </a:lnTo>
                  <a:lnTo>
                    <a:pt x="187833" y="89027"/>
                  </a:lnTo>
                  <a:lnTo>
                    <a:pt x="200025" y="65912"/>
                  </a:lnTo>
                  <a:lnTo>
                    <a:pt x="206121" y="48768"/>
                  </a:lnTo>
                  <a:lnTo>
                    <a:pt x="206121" y="30480"/>
                  </a:lnTo>
                  <a:lnTo>
                    <a:pt x="204977" y="26797"/>
                  </a:lnTo>
                  <a:lnTo>
                    <a:pt x="201295" y="23241"/>
                  </a:lnTo>
                  <a:lnTo>
                    <a:pt x="200025" y="21971"/>
                  </a:lnTo>
                  <a:lnTo>
                    <a:pt x="196469" y="20701"/>
                  </a:lnTo>
                  <a:close/>
                </a:path>
                <a:path w="206375" h="262254">
                  <a:moveTo>
                    <a:pt x="136651" y="0"/>
                  </a:moveTo>
                  <a:lnTo>
                    <a:pt x="129286" y="0"/>
                  </a:lnTo>
                  <a:lnTo>
                    <a:pt x="125602" y="2412"/>
                  </a:lnTo>
                  <a:lnTo>
                    <a:pt x="120776" y="4826"/>
                  </a:lnTo>
                  <a:lnTo>
                    <a:pt x="115950" y="12192"/>
                  </a:lnTo>
                  <a:lnTo>
                    <a:pt x="110998" y="21971"/>
                  </a:lnTo>
                  <a:lnTo>
                    <a:pt x="107314" y="32893"/>
                  </a:lnTo>
                  <a:lnTo>
                    <a:pt x="102488" y="56134"/>
                  </a:lnTo>
                  <a:lnTo>
                    <a:pt x="96393" y="73152"/>
                  </a:lnTo>
                  <a:lnTo>
                    <a:pt x="91439" y="81787"/>
                  </a:lnTo>
                  <a:lnTo>
                    <a:pt x="87884" y="84201"/>
                  </a:lnTo>
                  <a:lnTo>
                    <a:pt x="136169" y="84201"/>
                  </a:lnTo>
                  <a:lnTo>
                    <a:pt x="143890" y="45085"/>
                  </a:lnTo>
                  <a:lnTo>
                    <a:pt x="147574" y="20701"/>
                  </a:lnTo>
                  <a:lnTo>
                    <a:pt x="145161" y="15875"/>
                  </a:lnTo>
                  <a:lnTo>
                    <a:pt x="145161" y="11049"/>
                  </a:lnTo>
                  <a:lnTo>
                    <a:pt x="141477" y="4826"/>
                  </a:lnTo>
                  <a:lnTo>
                    <a:pt x="136651" y="0"/>
                  </a:lnTo>
                  <a:close/>
                </a:path>
              </a:pathLst>
            </a:custGeom>
            <a:solidFill>
              <a:srgbClr val="F59E4B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105" name="object 10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802819" y="7668768"/>
              <a:ext cx="345756" cy="373379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5160455" y="8525275"/>
              <a:ext cx="1085850" cy="464820"/>
            </a:xfrm>
            <a:custGeom>
              <a:avLst/>
              <a:gdLst/>
              <a:ahLst/>
              <a:cxnLst/>
              <a:rect l="l" t="t" r="r" b="b"/>
              <a:pathLst>
                <a:path w="723900" h="309879">
                  <a:moveTo>
                    <a:pt x="634364" y="0"/>
                  </a:moveTo>
                  <a:lnTo>
                    <a:pt x="118363" y="0"/>
                  </a:lnTo>
                  <a:lnTo>
                    <a:pt x="0" y="192760"/>
                  </a:lnTo>
                  <a:lnTo>
                    <a:pt x="37846" y="213499"/>
                  </a:lnTo>
                  <a:lnTo>
                    <a:pt x="75564" y="230581"/>
                  </a:lnTo>
                  <a:lnTo>
                    <a:pt x="112268" y="247662"/>
                  </a:lnTo>
                  <a:lnTo>
                    <a:pt x="148844" y="261086"/>
                  </a:lnTo>
                  <a:lnTo>
                    <a:pt x="219583" y="281825"/>
                  </a:lnTo>
                  <a:lnTo>
                    <a:pt x="318388" y="302564"/>
                  </a:lnTo>
                  <a:lnTo>
                    <a:pt x="408686" y="309879"/>
                  </a:lnTo>
                  <a:lnTo>
                    <a:pt x="464820" y="309879"/>
                  </a:lnTo>
                  <a:lnTo>
                    <a:pt x="562356" y="300126"/>
                  </a:lnTo>
                  <a:lnTo>
                    <a:pt x="638048" y="281825"/>
                  </a:lnTo>
                  <a:lnTo>
                    <a:pt x="691769" y="263524"/>
                  </a:lnTo>
                  <a:lnTo>
                    <a:pt x="723392" y="248881"/>
                  </a:lnTo>
                  <a:lnTo>
                    <a:pt x="634364" y="0"/>
                  </a:lnTo>
                  <a:close/>
                </a:path>
              </a:pathLst>
            </a:custGeom>
            <a:solidFill>
              <a:srgbClr val="DAD5C5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4744974" y="7931831"/>
              <a:ext cx="1854518" cy="1429703"/>
            </a:xfrm>
            <a:custGeom>
              <a:avLst/>
              <a:gdLst/>
              <a:ahLst/>
              <a:cxnLst/>
              <a:rect l="l" t="t" r="r" b="b"/>
              <a:pathLst>
                <a:path w="1236345" h="953135">
                  <a:moveTo>
                    <a:pt x="195198" y="0"/>
                  </a:moveTo>
                  <a:lnTo>
                    <a:pt x="154939" y="63373"/>
                  </a:lnTo>
                  <a:lnTo>
                    <a:pt x="130556" y="106172"/>
                  </a:lnTo>
                  <a:lnTo>
                    <a:pt x="103758" y="158623"/>
                  </a:lnTo>
                  <a:lnTo>
                    <a:pt x="76834" y="219583"/>
                  </a:lnTo>
                  <a:lnTo>
                    <a:pt x="50037" y="285496"/>
                  </a:lnTo>
                  <a:lnTo>
                    <a:pt x="26796" y="353783"/>
                  </a:lnTo>
                  <a:lnTo>
                    <a:pt x="11048" y="426986"/>
                  </a:lnTo>
                  <a:lnTo>
                    <a:pt x="0" y="498970"/>
                  </a:lnTo>
                  <a:lnTo>
                    <a:pt x="0" y="535571"/>
                  </a:lnTo>
                  <a:lnTo>
                    <a:pt x="2412" y="572173"/>
                  </a:lnTo>
                  <a:lnTo>
                    <a:pt x="7365" y="606323"/>
                  </a:lnTo>
                  <a:lnTo>
                    <a:pt x="13461" y="640486"/>
                  </a:lnTo>
                  <a:lnTo>
                    <a:pt x="25653" y="673430"/>
                  </a:lnTo>
                  <a:lnTo>
                    <a:pt x="31750" y="690511"/>
                  </a:lnTo>
                  <a:lnTo>
                    <a:pt x="69595" y="751509"/>
                  </a:lnTo>
                  <a:lnTo>
                    <a:pt x="109855" y="792988"/>
                  </a:lnTo>
                  <a:lnTo>
                    <a:pt x="142747" y="817384"/>
                  </a:lnTo>
                  <a:lnTo>
                    <a:pt x="180594" y="840562"/>
                  </a:lnTo>
                  <a:lnTo>
                    <a:pt x="267207" y="878382"/>
                  </a:lnTo>
                  <a:lnTo>
                    <a:pt x="312293" y="894245"/>
                  </a:lnTo>
                  <a:lnTo>
                    <a:pt x="355092" y="907669"/>
                  </a:lnTo>
                  <a:lnTo>
                    <a:pt x="397763" y="919873"/>
                  </a:lnTo>
                  <a:lnTo>
                    <a:pt x="439166" y="927188"/>
                  </a:lnTo>
                  <a:lnTo>
                    <a:pt x="478281" y="935723"/>
                  </a:lnTo>
                  <a:lnTo>
                    <a:pt x="519683" y="941832"/>
                  </a:lnTo>
                  <a:lnTo>
                    <a:pt x="557530" y="946708"/>
                  </a:lnTo>
                  <a:lnTo>
                    <a:pt x="595375" y="949147"/>
                  </a:lnTo>
                  <a:lnTo>
                    <a:pt x="630808" y="950366"/>
                  </a:lnTo>
                  <a:lnTo>
                    <a:pt x="666114" y="952804"/>
                  </a:lnTo>
                  <a:lnTo>
                    <a:pt x="700278" y="950366"/>
                  </a:lnTo>
                  <a:lnTo>
                    <a:pt x="733297" y="949147"/>
                  </a:lnTo>
                  <a:lnTo>
                    <a:pt x="764920" y="946708"/>
                  </a:lnTo>
                  <a:lnTo>
                    <a:pt x="823468" y="939393"/>
                  </a:lnTo>
                  <a:lnTo>
                    <a:pt x="877188" y="929627"/>
                  </a:lnTo>
                  <a:lnTo>
                    <a:pt x="966216" y="906449"/>
                  </a:lnTo>
                  <a:lnTo>
                    <a:pt x="999235" y="893025"/>
                  </a:lnTo>
                  <a:lnTo>
                    <a:pt x="1026032" y="883272"/>
                  </a:lnTo>
                  <a:lnTo>
                    <a:pt x="1046733" y="873506"/>
                  </a:lnTo>
                  <a:lnTo>
                    <a:pt x="1062608" y="866190"/>
                  </a:lnTo>
                  <a:lnTo>
                    <a:pt x="1069974" y="861314"/>
                  </a:lnTo>
                  <a:lnTo>
                    <a:pt x="1089533" y="847890"/>
                  </a:lnTo>
                  <a:lnTo>
                    <a:pt x="1100455" y="838123"/>
                  </a:lnTo>
                  <a:lnTo>
                    <a:pt x="1115059" y="825931"/>
                  </a:lnTo>
                  <a:lnTo>
                    <a:pt x="1145539" y="792988"/>
                  </a:lnTo>
                  <a:lnTo>
                    <a:pt x="1176146" y="747852"/>
                  </a:lnTo>
                  <a:lnTo>
                    <a:pt x="1204213" y="690511"/>
                  </a:lnTo>
                  <a:lnTo>
                    <a:pt x="1222321" y="634390"/>
                  </a:lnTo>
                  <a:lnTo>
                    <a:pt x="643000" y="634390"/>
                  </a:lnTo>
                  <a:lnTo>
                    <a:pt x="605155" y="633171"/>
                  </a:lnTo>
                  <a:lnTo>
                    <a:pt x="531875" y="625843"/>
                  </a:lnTo>
                  <a:lnTo>
                    <a:pt x="463676" y="614870"/>
                  </a:lnTo>
                  <a:lnTo>
                    <a:pt x="397763" y="600227"/>
                  </a:lnTo>
                  <a:lnTo>
                    <a:pt x="337946" y="581926"/>
                  </a:lnTo>
                  <a:lnTo>
                    <a:pt x="286766" y="558749"/>
                  </a:lnTo>
                  <a:lnTo>
                    <a:pt x="243967" y="534352"/>
                  </a:lnTo>
                  <a:lnTo>
                    <a:pt x="214756" y="506285"/>
                  </a:lnTo>
                  <a:lnTo>
                    <a:pt x="197611" y="469684"/>
                  </a:lnTo>
                  <a:lnTo>
                    <a:pt x="192785" y="442849"/>
                  </a:lnTo>
                  <a:lnTo>
                    <a:pt x="192785" y="413575"/>
                  </a:lnTo>
                  <a:lnTo>
                    <a:pt x="195198" y="380631"/>
                  </a:lnTo>
                  <a:lnTo>
                    <a:pt x="197611" y="346468"/>
                  </a:lnTo>
                  <a:lnTo>
                    <a:pt x="204978" y="308648"/>
                  </a:lnTo>
                  <a:lnTo>
                    <a:pt x="211073" y="272034"/>
                  </a:lnTo>
                  <a:lnTo>
                    <a:pt x="219582" y="235458"/>
                  </a:lnTo>
                  <a:lnTo>
                    <a:pt x="237870" y="167132"/>
                  </a:lnTo>
                  <a:lnTo>
                    <a:pt x="256158" y="108585"/>
                  </a:lnTo>
                  <a:lnTo>
                    <a:pt x="272033" y="54864"/>
                  </a:lnTo>
                  <a:lnTo>
                    <a:pt x="195198" y="0"/>
                  </a:lnTo>
                  <a:close/>
                </a:path>
                <a:path w="1236345" h="953135">
                  <a:moveTo>
                    <a:pt x="938148" y="3683"/>
                  </a:moveTo>
                  <a:lnTo>
                    <a:pt x="854074" y="60960"/>
                  </a:lnTo>
                  <a:lnTo>
                    <a:pt x="889381" y="87884"/>
                  </a:lnTo>
                  <a:lnTo>
                    <a:pt x="906525" y="102489"/>
                  </a:lnTo>
                  <a:lnTo>
                    <a:pt x="945514" y="141478"/>
                  </a:lnTo>
                  <a:lnTo>
                    <a:pt x="985773" y="195199"/>
                  </a:lnTo>
                  <a:lnTo>
                    <a:pt x="1019936" y="257429"/>
                  </a:lnTo>
                  <a:lnTo>
                    <a:pt x="1026032" y="275717"/>
                  </a:lnTo>
                  <a:lnTo>
                    <a:pt x="1033398" y="294005"/>
                  </a:lnTo>
                  <a:lnTo>
                    <a:pt x="1039494" y="313524"/>
                  </a:lnTo>
                  <a:lnTo>
                    <a:pt x="1043178" y="331825"/>
                  </a:lnTo>
                  <a:lnTo>
                    <a:pt x="1048004" y="352564"/>
                  </a:lnTo>
                  <a:lnTo>
                    <a:pt x="1049273" y="374535"/>
                  </a:lnTo>
                  <a:lnTo>
                    <a:pt x="1051686" y="395274"/>
                  </a:lnTo>
                  <a:lnTo>
                    <a:pt x="1051560" y="418452"/>
                  </a:lnTo>
                  <a:lnTo>
                    <a:pt x="1049273" y="440410"/>
                  </a:lnTo>
                  <a:lnTo>
                    <a:pt x="1046733" y="463588"/>
                  </a:lnTo>
                  <a:lnTo>
                    <a:pt x="1044320" y="474573"/>
                  </a:lnTo>
                  <a:lnTo>
                    <a:pt x="1039494" y="485546"/>
                  </a:lnTo>
                  <a:lnTo>
                    <a:pt x="1036955" y="497751"/>
                  </a:lnTo>
                  <a:lnTo>
                    <a:pt x="1001648" y="544106"/>
                  </a:lnTo>
                  <a:lnTo>
                    <a:pt x="960119" y="574611"/>
                  </a:lnTo>
                  <a:lnTo>
                    <a:pt x="910082" y="597789"/>
                  </a:lnTo>
                  <a:lnTo>
                    <a:pt x="850392" y="616089"/>
                  </a:lnTo>
                  <a:lnTo>
                    <a:pt x="817371" y="620966"/>
                  </a:lnTo>
                  <a:lnTo>
                    <a:pt x="784479" y="628294"/>
                  </a:lnTo>
                  <a:lnTo>
                    <a:pt x="714882" y="633171"/>
                  </a:lnTo>
                  <a:lnTo>
                    <a:pt x="679576" y="634390"/>
                  </a:lnTo>
                  <a:lnTo>
                    <a:pt x="1222321" y="634390"/>
                  </a:lnTo>
                  <a:lnTo>
                    <a:pt x="1226058" y="619747"/>
                  </a:lnTo>
                  <a:lnTo>
                    <a:pt x="1232154" y="579488"/>
                  </a:lnTo>
                  <a:lnTo>
                    <a:pt x="1235836" y="535571"/>
                  </a:lnTo>
                  <a:lnTo>
                    <a:pt x="1235836" y="503847"/>
                  </a:lnTo>
                  <a:lnTo>
                    <a:pt x="1234694" y="474573"/>
                  </a:lnTo>
                  <a:lnTo>
                    <a:pt x="1231010" y="446506"/>
                  </a:lnTo>
                  <a:lnTo>
                    <a:pt x="1226058" y="418452"/>
                  </a:lnTo>
                  <a:lnTo>
                    <a:pt x="1221232" y="390385"/>
                  </a:lnTo>
                  <a:lnTo>
                    <a:pt x="1204213" y="339153"/>
                  </a:lnTo>
                  <a:lnTo>
                    <a:pt x="1194434" y="313524"/>
                  </a:lnTo>
                  <a:lnTo>
                    <a:pt x="1183385" y="290322"/>
                  </a:lnTo>
                  <a:lnTo>
                    <a:pt x="1171194" y="267208"/>
                  </a:lnTo>
                  <a:lnTo>
                    <a:pt x="1160271" y="243967"/>
                  </a:lnTo>
                  <a:lnTo>
                    <a:pt x="1118743" y="183007"/>
                  </a:lnTo>
                  <a:lnTo>
                    <a:pt x="1090675" y="146431"/>
                  </a:lnTo>
                  <a:lnTo>
                    <a:pt x="1062608" y="113411"/>
                  </a:lnTo>
                  <a:lnTo>
                    <a:pt x="1034542" y="85344"/>
                  </a:lnTo>
                  <a:lnTo>
                    <a:pt x="985773" y="41529"/>
                  </a:lnTo>
                  <a:lnTo>
                    <a:pt x="938148" y="3683"/>
                  </a:lnTo>
                  <a:close/>
                </a:path>
              </a:pathLst>
            </a:custGeom>
            <a:solidFill>
              <a:srgbClr val="E9E7DE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5590412" y="8525275"/>
              <a:ext cx="227648" cy="543878"/>
            </a:xfrm>
            <a:custGeom>
              <a:avLst/>
              <a:gdLst/>
              <a:ahLst/>
              <a:cxnLst/>
              <a:rect l="l" t="t" r="r" b="b"/>
              <a:pathLst>
                <a:path w="151764" h="362585">
                  <a:moveTo>
                    <a:pt x="78105" y="0"/>
                  </a:moveTo>
                  <a:lnTo>
                    <a:pt x="0" y="73202"/>
                  </a:lnTo>
                  <a:lnTo>
                    <a:pt x="33020" y="361124"/>
                  </a:lnTo>
                  <a:lnTo>
                    <a:pt x="112268" y="362343"/>
                  </a:lnTo>
                  <a:lnTo>
                    <a:pt x="151257" y="78079"/>
                  </a:lnTo>
                  <a:lnTo>
                    <a:pt x="78105" y="0"/>
                  </a:lnTo>
                  <a:close/>
                </a:path>
              </a:pathLst>
            </a:custGeom>
            <a:solidFill>
              <a:srgbClr val="6A5D5B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5356289" y="8708271"/>
              <a:ext cx="728663" cy="895350"/>
            </a:xfrm>
            <a:custGeom>
              <a:avLst/>
              <a:gdLst/>
              <a:ahLst/>
              <a:cxnLst/>
              <a:rect l="l" t="t" r="r" b="b"/>
              <a:pathLst>
                <a:path w="485775" h="596900">
                  <a:moveTo>
                    <a:pt x="215900" y="0"/>
                  </a:moveTo>
                  <a:lnTo>
                    <a:pt x="208533" y="0"/>
                  </a:lnTo>
                  <a:lnTo>
                    <a:pt x="202437" y="3670"/>
                  </a:lnTo>
                  <a:lnTo>
                    <a:pt x="193928" y="8547"/>
                  </a:lnTo>
                  <a:lnTo>
                    <a:pt x="185419" y="18300"/>
                  </a:lnTo>
                  <a:lnTo>
                    <a:pt x="169544" y="37820"/>
                  </a:lnTo>
                  <a:lnTo>
                    <a:pt x="151256" y="54902"/>
                  </a:lnTo>
                  <a:lnTo>
                    <a:pt x="132968" y="69545"/>
                  </a:lnTo>
                  <a:lnTo>
                    <a:pt x="113411" y="82969"/>
                  </a:lnTo>
                  <a:lnTo>
                    <a:pt x="93852" y="97599"/>
                  </a:lnTo>
                  <a:lnTo>
                    <a:pt x="56133" y="134200"/>
                  </a:lnTo>
                  <a:lnTo>
                    <a:pt x="28066" y="174459"/>
                  </a:lnTo>
                  <a:lnTo>
                    <a:pt x="13335" y="219608"/>
                  </a:lnTo>
                  <a:lnTo>
                    <a:pt x="6095" y="246443"/>
                  </a:lnTo>
                  <a:lnTo>
                    <a:pt x="3555" y="272059"/>
                  </a:lnTo>
                  <a:lnTo>
                    <a:pt x="0" y="300126"/>
                  </a:lnTo>
                  <a:lnTo>
                    <a:pt x="0" y="374548"/>
                  </a:lnTo>
                  <a:lnTo>
                    <a:pt x="6095" y="420903"/>
                  </a:lnTo>
                  <a:lnTo>
                    <a:pt x="20700" y="469709"/>
                  </a:lnTo>
                  <a:lnTo>
                    <a:pt x="46354" y="498982"/>
                  </a:lnTo>
                  <a:lnTo>
                    <a:pt x="65786" y="522160"/>
                  </a:lnTo>
                  <a:lnTo>
                    <a:pt x="108585" y="558761"/>
                  </a:lnTo>
                  <a:lnTo>
                    <a:pt x="149987" y="580720"/>
                  </a:lnTo>
                  <a:lnTo>
                    <a:pt x="173227" y="586828"/>
                  </a:lnTo>
                  <a:lnTo>
                    <a:pt x="193928" y="592924"/>
                  </a:lnTo>
                  <a:lnTo>
                    <a:pt x="217169" y="595363"/>
                  </a:lnTo>
                  <a:lnTo>
                    <a:pt x="240283" y="596582"/>
                  </a:lnTo>
                  <a:lnTo>
                    <a:pt x="263525" y="595363"/>
                  </a:lnTo>
                  <a:lnTo>
                    <a:pt x="307339" y="586828"/>
                  </a:lnTo>
                  <a:lnTo>
                    <a:pt x="350138" y="568528"/>
                  </a:lnTo>
                  <a:lnTo>
                    <a:pt x="390398" y="542899"/>
                  </a:lnTo>
                  <a:lnTo>
                    <a:pt x="423290" y="507530"/>
                  </a:lnTo>
                  <a:lnTo>
                    <a:pt x="436752" y="491667"/>
                  </a:lnTo>
                  <a:lnTo>
                    <a:pt x="446531" y="474586"/>
                  </a:lnTo>
                  <a:lnTo>
                    <a:pt x="456183" y="456285"/>
                  </a:lnTo>
                  <a:lnTo>
                    <a:pt x="462279" y="437984"/>
                  </a:lnTo>
                  <a:lnTo>
                    <a:pt x="469645" y="420903"/>
                  </a:lnTo>
                  <a:lnTo>
                    <a:pt x="472058" y="400164"/>
                  </a:lnTo>
                  <a:lnTo>
                    <a:pt x="475741" y="383082"/>
                  </a:lnTo>
                  <a:lnTo>
                    <a:pt x="475741" y="362343"/>
                  </a:lnTo>
                  <a:lnTo>
                    <a:pt x="484250" y="324523"/>
                  </a:lnTo>
                  <a:lnTo>
                    <a:pt x="485520" y="289140"/>
                  </a:lnTo>
                  <a:lnTo>
                    <a:pt x="485520" y="257428"/>
                  </a:lnTo>
                  <a:lnTo>
                    <a:pt x="475741" y="202526"/>
                  </a:lnTo>
                  <a:lnTo>
                    <a:pt x="459866" y="158610"/>
                  </a:lnTo>
                  <a:lnTo>
                    <a:pt x="437895" y="125666"/>
                  </a:lnTo>
                  <a:lnTo>
                    <a:pt x="428116" y="112242"/>
                  </a:lnTo>
                  <a:lnTo>
                    <a:pt x="415925" y="101269"/>
                  </a:lnTo>
                  <a:lnTo>
                    <a:pt x="408686" y="92722"/>
                  </a:lnTo>
                  <a:lnTo>
                    <a:pt x="402138" y="87845"/>
                  </a:lnTo>
                  <a:lnTo>
                    <a:pt x="381762" y="87845"/>
                  </a:lnTo>
                  <a:lnTo>
                    <a:pt x="370839" y="81749"/>
                  </a:lnTo>
                  <a:lnTo>
                    <a:pt x="354964" y="70764"/>
                  </a:lnTo>
                  <a:lnTo>
                    <a:pt x="347666" y="64668"/>
                  </a:lnTo>
                  <a:lnTo>
                    <a:pt x="251332" y="64668"/>
                  </a:lnTo>
                  <a:lnTo>
                    <a:pt x="246379" y="48806"/>
                  </a:lnTo>
                  <a:lnTo>
                    <a:pt x="241553" y="32943"/>
                  </a:lnTo>
                  <a:lnTo>
                    <a:pt x="235457" y="18300"/>
                  </a:lnTo>
                  <a:lnTo>
                    <a:pt x="230504" y="12204"/>
                  </a:lnTo>
                  <a:lnTo>
                    <a:pt x="225678" y="7327"/>
                  </a:lnTo>
                  <a:lnTo>
                    <a:pt x="220725" y="2451"/>
                  </a:lnTo>
                  <a:lnTo>
                    <a:pt x="215900" y="0"/>
                  </a:lnTo>
                  <a:close/>
                </a:path>
                <a:path w="485775" h="596900">
                  <a:moveTo>
                    <a:pt x="386714" y="78079"/>
                  </a:moveTo>
                  <a:lnTo>
                    <a:pt x="387857" y="84188"/>
                  </a:lnTo>
                  <a:lnTo>
                    <a:pt x="387857" y="87845"/>
                  </a:lnTo>
                  <a:lnTo>
                    <a:pt x="402138" y="87845"/>
                  </a:lnTo>
                  <a:lnTo>
                    <a:pt x="393953" y="81749"/>
                  </a:lnTo>
                  <a:lnTo>
                    <a:pt x="386714" y="78079"/>
                  </a:lnTo>
                  <a:close/>
                </a:path>
                <a:path w="485775" h="596900">
                  <a:moveTo>
                    <a:pt x="301243" y="23190"/>
                  </a:moveTo>
                  <a:lnTo>
                    <a:pt x="297688" y="23190"/>
                  </a:lnTo>
                  <a:lnTo>
                    <a:pt x="292735" y="25628"/>
                  </a:lnTo>
                  <a:lnTo>
                    <a:pt x="287908" y="28066"/>
                  </a:lnTo>
                  <a:lnTo>
                    <a:pt x="276860" y="35382"/>
                  </a:lnTo>
                  <a:lnTo>
                    <a:pt x="251332" y="64668"/>
                  </a:lnTo>
                  <a:lnTo>
                    <a:pt x="347666" y="64668"/>
                  </a:lnTo>
                  <a:lnTo>
                    <a:pt x="325754" y="46367"/>
                  </a:lnTo>
                  <a:lnTo>
                    <a:pt x="311023" y="32943"/>
                  </a:lnTo>
                  <a:lnTo>
                    <a:pt x="309879" y="28066"/>
                  </a:lnTo>
                  <a:lnTo>
                    <a:pt x="306196" y="25628"/>
                  </a:lnTo>
                  <a:lnTo>
                    <a:pt x="301243" y="23190"/>
                  </a:lnTo>
                  <a:close/>
                </a:path>
              </a:pathLst>
            </a:custGeom>
            <a:solidFill>
              <a:srgbClr val="342B1E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953262" y="7709154"/>
              <a:ext cx="295275" cy="397193"/>
            </a:xfrm>
            <a:custGeom>
              <a:avLst/>
              <a:gdLst/>
              <a:ahLst/>
              <a:cxnLst/>
              <a:rect l="l" t="t" r="r" b="b"/>
              <a:pathLst>
                <a:path w="196850" h="264795">
                  <a:moveTo>
                    <a:pt x="70764" y="17018"/>
                  </a:moveTo>
                  <a:lnTo>
                    <a:pt x="68313" y="17018"/>
                  </a:lnTo>
                  <a:lnTo>
                    <a:pt x="60998" y="20700"/>
                  </a:lnTo>
                  <a:lnTo>
                    <a:pt x="57340" y="28066"/>
                  </a:lnTo>
                  <a:lnTo>
                    <a:pt x="54902" y="37845"/>
                  </a:lnTo>
                  <a:lnTo>
                    <a:pt x="46354" y="70738"/>
                  </a:lnTo>
                  <a:lnTo>
                    <a:pt x="36601" y="115823"/>
                  </a:lnTo>
                  <a:lnTo>
                    <a:pt x="26835" y="143890"/>
                  </a:lnTo>
                  <a:lnTo>
                    <a:pt x="18300" y="169544"/>
                  </a:lnTo>
                  <a:lnTo>
                    <a:pt x="8534" y="193928"/>
                  </a:lnTo>
                  <a:lnTo>
                    <a:pt x="0" y="223265"/>
                  </a:lnTo>
                  <a:lnTo>
                    <a:pt x="17081" y="233044"/>
                  </a:lnTo>
                  <a:lnTo>
                    <a:pt x="32943" y="242697"/>
                  </a:lnTo>
                  <a:lnTo>
                    <a:pt x="62217" y="264667"/>
                  </a:lnTo>
                  <a:lnTo>
                    <a:pt x="70764" y="256158"/>
                  </a:lnTo>
                  <a:lnTo>
                    <a:pt x="84175" y="247650"/>
                  </a:lnTo>
                  <a:lnTo>
                    <a:pt x="115900" y="230504"/>
                  </a:lnTo>
                  <a:lnTo>
                    <a:pt x="135420" y="220725"/>
                  </a:lnTo>
                  <a:lnTo>
                    <a:pt x="154940" y="209803"/>
                  </a:lnTo>
                  <a:lnTo>
                    <a:pt x="174459" y="203707"/>
                  </a:lnTo>
                  <a:lnTo>
                    <a:pt x="192760" y="198881"/>
                  </a:lnTo>
                  <a:lnTo>
                    <a:pt x="193979" y="193928"/>
                  </a:lnTo>
                  <a:lnTo>
                    <a:pt x="193979" y="181736"/>
                  </a:lnTo>
                  <a:lnTo>
                    <a:pt x="128092" y="181736"/>
                  </a:lnTo>
                  <a:lnTo>
                    <a:pt x="175841" y="93852"/>
                  </a:lnTo>
                  <a:lnTo>
                    <a:pt x="125653" y="93852"/>
                  </a:lnTo>
                  <a:lnTo>
                    <a:pt x="125653" y="91439"/>
                  </a:lnTo>
                  <a:lnTo>
                    <a:pt x="126417" y="85343"/>
                  </a:lnTo>
                  <a:lnTo>
                    <a:pt x="80518" y="85343"/>
                  </a:lnTo>
                  <a:lnTo>
                    <a:pt x="82956" y="71881"/>
                  </a:lnTo>
                  <a:lnTo>
                    <a:pt x="82956" y="45084"/>
                  </a:lnTo>
                  <a:lnTo>
                    <a:pt x="80518" y="32893"/>
                  </a:lnTo>
                  <a:lnTo>
                    <a:pt x="79298" y="25526"/>
                  </a:lnTo>
                  <a:lnTo>
                    <a:pt x="78079" y="23113"/>
                  </a:lnTo>
                  <a:lnTo>
                    <a:pt x="74422" y="19431"/>
                  </a:lnTo>
                  <a:lnTo>
                    <a:pt x="70764" y="17018"/>
                  </a:lnTo>
                  <a:close/>
                </a:path>
                <a:path w="196850" h="264795">
                  <a:moveTo>
                    <a:pt x="178117" y="169544"/>
                  </a:moveTo>
                  <a:lnTo>
                    <a:pt x="167132" y="169544"/>
                  </a:lnTo>
                  <a:lnTo>
                    <a:pt x="150063" y="171957"/>
                  </a:lnTo>
                  <a:lnTo>
                    <a:pt x="140296" y="175640"/>
                  </a:lnTo>
                  <a:lnTo>
                    <a:pt x="131762" y="179323"/>
                  </a:lnTo>
                  <a:lnTo>
                    <a:pt x="128092" y="181736"/>
                  </a:lnTo>
                  <a:lnTo>
                    <a:pt x="193979" y="181736"/>
                  </a:lnTo>
                  <a:lnTo>
                    <a:pt x="192760" y="175640"/>
                  </a:lnTo>
                  <a:lnTo>
                    <a:pt x="187883" y="170814"/>
                  </a:lnTo>
                  <a:lnTo>
                    <a:pt x="178117" y="169544"/>
                  </a:lnTo>
                  <a:close/>
                </a:path>
                <a:path w="196850" h="264795">
                  <a:moveTo>
                    <a:pt x="187883" y="15875"/>
                  </a:moveTo>
                  <a:lnTo>
                    <a:pt x="184213" y="15875"/>
                  </a:lnTo>
                  <a:lnTo>
                    <a:pt x="179336" y="17018"/>
                  </a:lnTo>
                  <a:lnTo>
                    <a:pt x="176898" y="19431"/>
                  </a:lnTo>
                  <a:lnTo>
                    <a:pt x="173240" y="23113"/>
                  </a:lnTo>
                  <a:lnTo>
                    <a:pt x="154940" y="52450"/>
                  </a:lnTo>
                  <a:lnTo>
                    <a:pt x="141516" y="75564"/>
                  </a:lnTo>
                  <a:lnTo>
                    <a:pt x="130543" y="90296"/>
                  </a:lnTo>
                  <a:lnTo>
                    <a:pt x="126873" y="93852"/>
                  </a:lnTo>
                  <a:lnTo>
                    <a:pt x="175841" y="93852"/>
                  </a:lnTo>
                  <a:lnTo>
                    <a:pt x="181775" y="82931"/>
                  </a:lnTo>
                  <a:lnTo>
                    <a:pt x="191541" y="62230"/>
                  </a:lnTo>
                  <a:lnTo>
                    <a:pt x="196418" y="43941"/>
                  </a:lnTo>
                  <a:lnTo>
                    <a:pt x="196418" y="29209"/>
                  </a:lnTo>
                  <a:lnTo>
                    <a:pt x="193979" y="24383"/>
                  </a:lnTo>
                  <a:lnTo>
                    <a:pt x="192760" y="20700"/>
                  </a:lnTo>
                  <a:lnTo>
                    <a:pt x="189103" y="17018"/>
                  </a:lnTo>
                  <a:lnTo>
                    <a:pt x="187883" y="15875"/>
                  </a:lnTo>
                  <a:close/>
                </a:path>
                <a:path w="196850" h="264795">
                  <a:moveTo>
                    <a:pt x="123215" y="0"/>
                  </a:moveTo>
                  <a:lnTo>
                    <a:pt x="117119" y="0"/>
                  </a:lnTo>
                  <a:lnTo>
                    <a:pt x="112242" y="1143"/>
                  </a:lnTo>
                  <a:lnTo>
                    <a:pt x="107353" y="4825"/>
                  </a:lnTo>
                  <a:lnTo>
                    <a:pt x="103695" y="12191"/>
                  </a:lnTo>
                  <a:lnTo>
                    <a:pt x="98818" y="23113"/>
                  </a:lnTo>
                  <a:lnTo>
                    <a:pt x="97599" y="34162"/>
                  </a:lnTo>
                  <a:lnTo>
                    <a:pt x="92722" y="57276"/>
                  </a:lnTo>
                  <a:lnTo>
                    <a:pt x="87833" y="73151"/>
                  </a:lnTo>
                  <a:lnTo>
                    <a:pt x="82956" y="82931"/>
                  </a:lnTo>
                  <a:lnTo>
                    <a:pt x="80518" y="85343"/>
                  </a:lnTo>
                  <a:lnTo>
                    <a:pt x="126417" y="85343"/>
                  </a:lnTo>
                  <a:lnTo>
                    <a:pt x="131762" y="42671"/>
                  </a:lnTo>
                  <a:lnTo>
                    <a:pt x="134200" y="17018"/>
                  </a:lnTo>
                  <a:lnTo>
                    <a:pt x="134200" y="12191"/>
                  </a:lnTo>
                  <a:lnTo>
                    <a:pt x="131762" y="7238"/>
                  </a:lnTo>
                  <a:lnTo>
                    <a:pt x="130543" y="4825"/>
                  </a:lnTo>
                  <a:lnTo>
                    <a:pt x="126873" y="1143"/>
                  </a:lnTo>
                  <a:lnTo>
                    <a:pt x="123215" y="0"/>
                  </a:lnTo>
                  <a:close/>
                </a:path>
              </a:pathLst>
            </a:custGeom>
            <a:solidFill>
              <a:srgbClr val="F59E4B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111" name="object 11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16441" y="8023861"/>
              <a:ext cx="345948" cy="316610"/>
            </a:xfrm>
            <a:prstGeom prst="rect">
              <a:avLst/>
            </a:prstGeom>
          </p:spPr>
        </p:pic>
        <p:sp>
          <p:nvSpPr>
            <p:cNvPr id="112" name="object 112"/>
            <p:cNvSpPr/>
            <p:nvPr/>
          </p:nvSpPr>
          <p:spPr>
            <a:xfrm>
              <a:off x="1180185" y="8525275"/>
              <a:ext cx="1038225" cy="543878"/>
            </a:xfrm>
            <a:custGeom>
              <a:avLst/>
              <a:gdLst/>
              <a:ahLst/>
              <a:cxnLst/>
              <a:rect l="l" t="t" r="r" b="b"/>
              <a:pathLst>
                <a:path w="692150" h="362585">
                  <a:moveTo>
                    <a:pt x="547725" y="0"/>
                  </a:moveTo>
                  <a:lnTo>
                    <a:pt x="131749" y="0"/>
                  </a:lnTo>
                  <a:lnTo>
                    <a:pt x="0" y="279387"/>
                  </a:lnTo>
                  <a:lnTo>
                    <a:pt x="40259" y="295236"/>
                  </a:lnTo>
                  <a:lnTo>
                    <a:pt x="78079" y="312318"/>
                  </a:lnTo>
                  <a:lnTo>
                    <a:pt x="115900" y="323303"/>
                  </a:lnTo>
                  <a:lnTo>
                    <a:pt x="150050" y="335495"/>
                  </a:lnTo>
                  <a:lnTo>
                    <a:pt x="186651" y="345262"/>
                  </a:lnTo>
                  <a:lnTo>
                    <a:pt x="220814" y="351358"/>
                  </a:lnTo>
                  <a:lnTo>
                    <a:pt x="253758" y="356234"/>
                  </a:lnTo>
                  <a:lnTo>
                    <a:pt x="285470" y="359905"/>
                  </a:lnTo>
                  <a:lnTo>
                    <a:pt x="317195" y="362343"/>
                  </a:lnTo>
                  <a:lnTo>
                    <a:pt x="375754" y="362343"/>
                  </a:lnTo>
                  <a:lnTo>
                    <a:pt x="403809" y="361124"/>
                  </a:lnTo>
                  <a:lnTo>
                    <a:pt x="430656" y="357466"/>
                  </a:lnTo>
                  <a:lnTo>
                    <a:pt x="456272" y="355015"/>
                  </a:lnTo>
                  <a:lnTo>
                    <a:pt x="503910" y="345262"/>
                  </a:lnTo>
                  <a:lnTo>
                    <a:pt x="547725" y="333057"/>
                  </a:lnTo>
                  <a:lnTo>
                    <a:pt x="616051" y="305003"/>
                  </a:lnTo>
                  <a:lnTo>
                    <a:pt x="663676" y="280606"/>
                  </a:lnTo>
                  <a:lnTo>
                    <a:pt x="691743" y="261086"/>
                  </a:lnTo>
                  <a:lnTo>
                    <a:pt x="547725" y="0"/>
                  </a:lnTo>
                  <a:close/>
                </a:path>
              </a:pathLst>
            </a:custGeom>
            <a:solidFill>
              <a:srgbClr val="D2D6DB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2045778" y="8064055"/>
              <a:ext cx="119063" cy="108585"/>
            </a:xfrm>
            <a:custGeom>
              <a:avLst/>
              <a:gdLst/>
              <a:ahLst/>
              <a:cxnLst/>
              <a:rect l="l" t="t" r="r" b="b"/>
              <a:pathLst>
                <a:path w="79375" h="72389">
                  <a:moveTo>
                    <a:pt x="64643" y="0"/>
                  </a:moveTo>
                  <a:lnTo>
                    <a:pt x="58546" y="0"/>
                  </a:lnTo>
                  <a:lnTo>
                    <a:pt x="56134" y="3682"/>
                  </a:lnTo>
                  <a:lnTo>
                    <a:pt x="3683" y="46354"/>
                  </a:lnTo>
                  <a:lnTo>
                    <a:pt x="1269" y="50037"/>
                  </a:lnTo>
                  <a:lnTo>
                    <a:pt x="0" y="54990"/>
                  </a:lnTo>
                  <a:lnTo>
                    <a:pt x="0" y="57403"/>
                  </a:lnTo>
                  <a:lnTo>
                    <a:pt x="1269" y="62229"/>
                  </a:lnTo>
                  <a:lnTo>
                    <a:pt x="8509" y="69596"/>
                  </a:lnTo>
                  <a:lnTo>
                    <a:pt x="10921" y="72009"/>
                  </a:lnTo>
                  <a:lnTo>
                    <a:pt x="19558" y="72009"/>
                  </a:lnTo>
                  <a:lnTo>
                    <a:pt x="23113" y="70865"/>
                  </a:lnTo>
                  <a:lnTo>
                    <a:pt x="75691" y="26924"/>
                  </a:lnTo>
                  <a:lnTo>
                    <a:pt x="79247" y="23240"/>
                  </a:lnTo>
                  <a:lnTo>
                    <a:pt x="79247" y="14731"/>
                  </a:lnTo>
                  <a:lnTo>
                    <a:pt x="76834" y="11049"/>
                  </a:lnTo>
                  <a:lnTo>
                    <a:pt x="70738" y="3682"/>
                  </a:lnTo>
                  <a:lnTo>
                    <a:pt x="67056" y="1269"/>
                  </a:lnTo>
                  <a:lnTo>
                    <a:pt x="646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2054924" y="8073201"/>
              <a:ext cx="102870" cy="90488"/>
            </a:xfrm>
            <a:custGeom>
              <a:avLst/>
              <a:gdLst/>
              <a:ahLst/>
              <a:cxnLst/>
              <a:rect l="l" t="t" r="r" b="b"/>
              <a:pathLst>
                <a:path w="68580" h="60325">
                  <a:moveTo>
                    <a:pt x="59816" y="0"/>
                  </a:moveTo>
                  <a:lnTo>
                    <a:pt x="54863" y="0"/>
                  </a:lnTo>
                  <a:lnTo>
                    <a:pt x="51181" y="2539"/>
                  </a:lnTo>
                  <a:lnTo>
                    <a:pt x="3682" y="43941"/>
                  </a:lnTo>
                  <a:lnTo>
                    <a:pt x="2412" y="45211"/>
                  </a:lnTo>
                  <a:lnTo>
                    <a:pt x="0" y="48894"/>
                  </a:lnTo>
                  <a:lnTo>
                    <a:pt x="0" y="50037"/>
                  </a:lnTo>
                  <a:lnTo>
                    <a:pt x="2412" y="53720"/>
                  </a:lnTo>
                  <a:lnTo>
                    <a:pt x="7365" y="58546"/>
                  </a:lnTo>
                  <a:lnTo>
                    <a:pt x="8509" y="59816"/>
                  </a:lnTo>
                  <a:lnTo>
                    <a:pt x="13462" y="59816"/>
                  </a:lnTo>
                  <a:lnTo>
                    <a:pt x="14604" y="58546"/>
                  </a:lnTo>
                  <a:lnTo>
                    <a:pt x="64642" y="17144"/>
                  </a:lnTo>
                  <a:lnTo>
                    <a:pt x="65912" y="15874"/>
                  </a:lnTo>
                  <a:lnTo>
                    <a:pt x="68325" y="12191"/>
                  </a:lnTo>
                  <a:lnTo>
                    <a:pt x="65912" y="11048"/>
                  </a:lnTo>
                  <a:lnTo>
                    <a:pt x="65912" y="7365"/>
                  </a:lnTo>
                  <a:lnTo>
                    <a:pt x="60959" y="2539"/>
                  </a:lnTo>
                  <a:lnTo>
                    <a:pt x="59816" y="0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115" name="object 1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06035" y="8077009"/>
              <a:ext cx="327564" cy="325659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48485" y="7505700"/>
              <a:ext cx="1826121" cy="2133732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743010" y="7710868"/>
              <a:ext cx="1859280" cy="1835543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2005583" y="4838700"/>
              <a:ext cx="309563" cy="393383"/>
            </a:xfrm>
            <a:custGeom>
              <a:avLst/>
              <a:gdLst/>
              <a:ahLst/>
              <a:cxnLst/>
              <a:rect l="l" t="t" r="r" b="b"/>
              <a:pathLst>
                <a:path w="206375" h="262254">
                  <a:moveTo>
                    <a:pt x="159535" y="167131"/>
                  </a:moveTo>
                  <a:lnTo>
                    <a:pt x="74422" y="167131"/>
                  </a:lnTo>
                  <a:lnTo>
                    <a:pt x="74422" y="168275"/>
                  </a:lnTo>
                  <a:lnTo>
                    <a:pt x="64643" y="218312"/>
                  </a:lnTo>
                  <a:lnTo>
                    <a:pt x="60959" y="242696"/>
                  </a:lnTo>
                  <a:lnTo>
                    <a:pt x="60959" y="247650"/>
                  </a:lnTo>
                  <a:lnTo>
                    <a:pt x="63372" y="252475"/>
                  </a:lnTo>
                  <a:lnTo>
                    <a:pt x="64643" y="257428"/>
                  </a:lnTo>
                  <a:lnTo>
                    <a:pt x="68325" y="258571"/>
                  </a:lnTo>
                  <a:lnTo>
                    <a:pt x="70738" y="262254"/>
                  </a:lnTo>
                  <a:lnTo>
                    <a:pt x="77978" y="262254"/>
                  </a:lnTo>
                  <a:lnTo>
                    <a:pt x="98806" y="229362"/>
                  </a:lnTo>
                  <a:lnTo>
                    <a:pt x="106044" y="206120"/>
                  </a:lnTo>
                  <a:lnTo>
                    <a:pt x="112140" y="190245"/>
                  </a:lnTo>
                  <a:lnTo>
                    <a:pt x="117093" y="181737"/>
                  </a:lnTo>
                  <a:lnTo>
                    <a:pt x="118237" y="178053"/>
                  </a:lnTo>
                  <a:lnTo>
                    <a:pt x="156313" y="178053"/>
                  </a:lnTo>
                  <a:lnTo>
                    <a:pt x="159535" y="167131"/>
                  </a:lnTo>
                  <a:close/>
                </a:path>
                <a:path w="206375" h="262254">
                  <a:moveTo>
                    <a:pt x="156313" y="178053"/>
                  </a:moveTo>
                  <a:lnTo>
                    <a:pt x="118237" y="178053"/>
                  </a:lnTo>
                  <a:lnTo>
                    <a:pt x="117093" y="191515"/>
                  </a:lnTo>
                  <a:lnTo>
                    <a:pt x="115824" y="204850"/>
                  </a:lnTo>
                  <a:lnTo>
                    <a:pt x="113410" y="219582"/>
                  </a:lnTo>
                  <a:lnTo>
                    <a:pt x="113410" y="232917"/>
                  </a:lnTo>
                  <a:lnTo>
                    <a:pt x="115824" y="237870"/>
                  </a:lnTo>
                  <a:lnTo>
                    <a:pt x="117093" y="242696"/>
                  </a:lnTo>
                  <a:lnTo>
                    <a:pt x="120777" y="246379"/>
                  </a:lnTo>
                  <a:lnTo>
                    <a:pt x="124332" y="247650"/>
                  </a:lnTo>
                  <a:lnTo>
                    <a:pt x="129285" y="246379"/>
                  </a:lnTo>
                  <a:lnTo>
                    <a:pt x="134112" y="243966"/>
                  </a:lnTo>
                  <a:lnTo>
                    <a:pt x="136525" y="239013"/>
                  </a:lnTo>
                  <a:lnTo>
                    <a:pt x="141478" y="228091"/>
                  </a:lnTo>
                  <a:lnTo>
                    <a:pt x="151256" y="195199"/>
                  </a:lnTo>
                  <a:lnTo>
                    <a:pt x="156313" y="178053"/>
                  </a:lnTo>
                  <a:close/>
                </a:path>
                <a:path w="206375" h="262254">
                  <a:moveTo>
                    <a:pt x="194837" y="77977"/>
                  </a:moveTo>
                  <a:lnTo>
                    <a:pt x="75565" y="77977"/>
                  </a:lnTo>
                  <a:lnTo>
                    <a:pt x="18287" y="173227"/>
                  </a:lnTo>
                  <a:lnTo>
                    <a:pt x="7238" y="196341"/>
                  </a:lnTo>
                  <a:lnTo>
                    <a:pt x="2412" y="213487"/>
                  </a:lnTo>
                  <a:lnTo>
                    <a:pt x="0" y="220725"/>
                  </a:lnTo>
                  <a:lnTo>
                    <a:pt x="0" y="232917"/>
                  </a:lnTo>
                  <a:lnTo>
                    <a:pt x="3556" y="235457"/>
                  </a:lnTo>
                  <a:lnTo>
                    <a:pt x="4825" y="239013"/>
                  </a:lnTo>
                  <a:lnTo>
                    <a:pt x="8509" y="240283"/>
                  </a:lnTo>
                  <a:lnTo>
                    <a:pt x="14605" y="240283"/>
                  </a:lnTo>
                  <a:lnTo>
                    <a:pt x="18287" y="239013"/>
                  </a:lnTo>
                  <a:lnTo>
                    <a:pt x="23113" y="235457"/>
                  </a:lnTo>
                  <a:lnTo>
                    <a:pt x="30480" y="225678"/>
                  </a:lnTo>
                  <a:lnTo>
                    <a:pt x="41402" y="206120"/>
                  </a:lnTo>
                  <a:lnTo>
                    <a:pt x="58546" y="186562"/>
                  </a:lnTo>
                  <a:lnTo>
                    <a:pt x="69468" y="169544"/>
                  </a:lnTo>
                  <a:lnTo>
                    <a:pt x="73152" y="167131"/>
                  </a:lnTo>
                  <a:lnTo>
                    <a:pt x="159535" y="167131"/>
                  </a:lnTo>
                  <a:lnTo>
                    <a:pt x="164591" y="149987"/>
                  </a:lnTo>
                  <a:lnTo>
                    <a:pt x="174371" y="121919"/>
                  </a:lnTo>
                  <a:lnTo>
                    <a:pt x="186562" y="97536"/>
                  </a:lnTo>
                  <a:lnTo>
                    <a:pt x="194837" y="77977"/>
                  </a:lnTo>
                  <a:close/>
                </a:path>
                <a:path w="206375" h="262254">
                  <a:moveTo>
                    <a:pt x="146303" y="0"/>
                  </a:moveTo>
                  <a:lnTo>
                    <a:pt x="92709" y="31623"/>
                  </a:lnTo>
                  <a:lnTo>
                    <a:pt x="51181" y="48767"/>
                  </a:lnTo>
                  <a:lnTo>
                    <a:pt x="13334" y="58546"/>
                  </a:lnTo>
                  <a:lnTo>
                    <a:pt x="12191" y="64642"/>
                  </a:lnTo>
                  <a:lnTo>
                    <a:pt x="9652" y="69468"/>
                  </a:lnTo>
                  <a:lnTo>
                    <a:pt x="9652" y="75564"/>
                  </a:lnTo>
                  <a:lnTo>
                    <a:pt x="12191" y="81661"/>
                  </a:lnTo>
                  <a:lnTo>
                    <a:pt x="17018" y="87756"/>
                  </a:lnTo>
                  <a:lnTo>
                    <a:pt x="25527" y="89026"/>
                  </a:lnTo>
                  <a:lnTo>
                    <a:pt x="37718" y="89026"/>
                  </a:lnTo>
                  <a:lnTo>
                    <a:pt x="54863" y="87756"/>
                  </a:lnTo>
                  <a:lnTo>
                    <a:pt x="64643" y="84074"/>
                  </a:lnTo>
                  <a:lnTo>
                    <a:pt x="73152" y="81661"/>
                  </a:lnTo>
                  <a:lnTo>
                    <a:pt x="75565" y="77977"/>
                  </a:lnTo>
                  <a:lnTo>
                    <a:pt x="194837" y="77977"/>
                  </a:lnTo>
                  <a:lnTo>
                    <a:pt x="196341" y="74421"/>
                  </a:lnTo>
                  <a:lnTo>
                    <a:pt x="206121" y="45084"/>
                  </a:lnTo>
                  <a:lnTo>
                    <a:pt x="191515" y="35305"/>
                  </a:lnTo>
                  <a:lnTo>
                    <a:pt x="176784" y="23113"/>
                  </a:lnTo>
                  <a:lnTo>
                    <a:pt x="146303" y="0"/>
                  </a:lnTo>
                  <a:close/>
                </a:path>
              </a:pathLst>
            </a:custGeom>
            <a:solidFill>
              <a:srgbClr val="F59E4B"/>
            </a:solidFill>
          </p:spPr>
          <p:txBody>
            <a:bodyPr wrap="square" lIns="0" tIns="0" rIns="0" bIns="0" rtlCol="0"/>
            <a:lstStyle/>
            <a:p>
              <a:endParaRPr sz="2700" dirty="0"/>
            </a:p>
          </p:txBody>
        </p:sp>
        <p:pic>
          <p:nvPicPr>
            <p:cNvPr id="119" name="object 1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03960" y="4786695"/>
              <a:ext cx="345872" cy="371475"/>
            </a:xfrm>
            <a:prstGeom prst="rect">
              <a:avLst/>
            </a:prstGeom>
          </p:spPr>
        </p:pic>
        <p:sp>
          <p:nvSpPr>
            <p:cNvPr id="121" name="object 121"/>
            <p:cNvSpPr/>
            <p:nvPr/>
          </p:nvSpPr>
          <p:spPr>
            <a:xfrm>
              <a:off x="750131" y="3487102"/>
              <a:ext cx="1856423" cy="1427798"/>
            </a:xfrm>
            <a:custGeom>
              <a:avLst/>
              <a:gdLst/>
              <a:ahLst/>
              <a:cxnLst/>
              <a:rect l="l" t="t" r="r" b="b"/>
              <a:pathLst>
                <a:path w="1237614" h="951864">
                  <a:moveTo>
                    <a:pt x="1223931" y="317246"/>
                  </a:moveTo>
                  <a:lnTo>
                    <a:pt x="595363" y="317246"/>
                  </a:lnTo>
                  <a:lnTo>
                    <a:pt x="631952" y="319659"/>
                  </a:lnTo>
                  <a:lnTo>
                    <a:pt x="667334" y="323342"/>
                  </a:lnTo>
                  <a:lnTo>
                    <a:pt x="703935" y="325755"/>
                  </a:lnTo>
                  <a:lnTo>
                    <a:pt x="738098" y="330581"/>
                  </a:lnTo>
                  <a:lnTo>
                    <a:pt x="773468" y="337947"/>
                  </a:lnTo>
                  <a:lnTo>
                    <a:pt x="807631" y="344043"/>
                  </a:lnTo>
                  <a:lnTo>
                    <a:pt x="869861" y="361188"/>
                  </a:lnTo>
                  <a:lnTo>
                    <a:pt x="925995" y="381888"/>
                  </a:lnTo>
                  <a:lnTo>
                    <a:pt x="972350" y="405003"/>
                  </a:lnTo>
                  <a:lnTo>
                    <a:pt x="1008926" y="431926"/>
                  </a:lnTo>
                  <a:lnTo>
                    <a:pt x="1034580" y="470916"/>
                  </a:lnTo>
                  <a:lnTo>
                    <a:pt x="1039406" y="481964"/>
                  </a:lnTo>
                  <a:lnTo>
                    <a:pt x="1041819" y="495300"/>
                  </a:lnTo>
                  <a:lnTo>
                    <a:pt x="1043089" y="508762"/>
                  </a:lnTo>
                  <a:lnTo>
                    <a:pt x="1044359" y="538099"/>
                  </a:lnTo>
                  <a:lnTo>
                    <a:pt x="1043089" y="570992"/>
                  </a:lnTo>
                  <a:lnTo>
                    <a:pt x="1038263" y="606425"/>
                  </a:lnTo>
                  <a:lnTo>
                    <a:pt x="1033310" y="644144"/>
                  </a:lnTo>
                  <a:lnTo>
                    <a:pt x="1024801" y="679576"/>
                  </a:lnTo>
                  <a:lnTo>
                    <a:pt x="1016292" y="716153"/>
                  </a:lnTo>
                  <a:lnTo>
                    <a:pt x="999147" y="785749"/>
                  </a:lnTo>
                  <a:lnTo>
                    <a:pt x="982129" y="843026"/>
                  </a:lnTo>
                  <a:lnTo>
                    <a:pt x="963841" y="897889"/>
                  </a:lnTo>
                  <a:lnTo>
                    <a:pt x="1043089" y="951611"/>
                  </a:lnTo>
                  <a:lnTo>
                    <a:pt x="1105319" y="846709"/>
                  </a:lnTo>
                  <a:lnTo>
                    <a:pt x="1133386" y="794258"/>
                  </a:lnTo>
                  <a:lnTo>
                    <a:pt x="1161453" y="733298"/>
                  </a:lnTo>
                  <a:lnTo>
                    <a:pt x="1188250" y="667385"/>
                  </a:lnTo>
                  <a:lnTo>
                    <a:pt x="1208951" y="597788"/>
                  </a:lnTo>
                  <a:lnTo>
                    <a:pt x="1226096" y="525780"/>
                  </a:lnTo>
                  <a:lnTo>
                    <a:pt x="1235875" y="452628"/>
                  </a:lnTo>
                  <a:lnTo>
                    <a:pt x="1237018" y="416051"/>
                  </a:lnTo>
                  <a:lnTo>
                    <a:pt x="1235875" y="380619"/>
                  </a:lnTo>
                  <a:lnTo>
                    <a:pt x="1230922" y="345313"/>
                  </a:lnTo>
                  <a:lnTo>
                    <a:pt x="1223931" y="317246"/>
                  </a:lnTo>
                  <a:close/>
                </a:path>
                <a:path w="1237614" h="951864">
                  <a:moveTo>
                    <a:pt x="570953" y="0"/>
                  </a:moveTo>
                  <a:lnTo>
                    <a:pt x="538022" y="1270"/>
                  </a:lnTo>
                  <a:lnTo>
                    <a:pt x="505079" y="3683"/>
                  </a:lnTo>
                  <a:lnTo>
                    <a:pt x="473354" y="4953"/>
                  </a:lnTo>
                  <a:lnTo>
                    <a:pt x="413575" y="13462"/>
                  </a:lnTo>
                  <a:lnTo>
                    <a:pt x="359892" y="23241"/>
                  </a:lnTo>
                  <a:lnTo>
                    <a:pt x="313537" y="34162"/>
                  </a:lnTo>
                  <a:lnTo>
                    <a:pt x="272059" y="46355"/>
                  </a:lnTo>
                  <a:lnTo>
                    <a:pt x="237896" y="59817"/>
                  </a:lnTo>
                  <a:lnTo>
                    <a:pt x="209842" y="69596"/>
                  </a:lnTo>
                  <a:lnTo>
                    <a:pt x="190322" y="76835"/>
                  </a:lnTo>
                  <a:lnTo>
                    <a:pt x="173240" y="85471"/>
                  </a:lnTo>
                  <a:lnTo>
                    <a:pt x="167144" y="90297"/>
                  </a:lnTo>
                  <a:lnTo>
                    <a:pt x="135420" y="113537"/>
                  </a:lnTo>
                  <a:lnTo>
                    <a:pt x="121996" y="126873"/>
                  </a:lnTo>
                  <a:lnTo>
                    <a:pt x="107365" y="141605"/>
                  </a:lnTo>
                  <a:lnTo>
                    <a:pt x="91503" y="159893"/>
                  </a:lnTo>
                  <a:lnTo>
                    <a:pt x="76860" y="180594"/>
                  </a:lnTo>
                  <a:lnTo>
                    <a:pt x="59778" y="203708"/>
                  </a:lnTo>
                  <a:lnTo>
                    <a:pt x="31724" y="262382"/>
                  </a:lnTo>
                  <a:lnTo>
                    <a:pt x="12204" y="333121"/>
                  </a:lnTo>
                  <a:lnTo>
                    <a:pt x="6095" y="372110"/>
                  </a:lnTo>
                  <a:lnTo>
                    <a:pt x="2438" y="416051"/>
                  </a:lnTo>
                  <a:lnTo>
                    <a:pt x="0" y="447801"/>
                  </a:lnTo>
                  <a:lnTo>
                    <a:pt x="2438" y="475869"/>
                  </a:lnTo>
                  <a:lnTo>
                    <a:pt x="10985" y="533146"/>
                  </a:lnTo>
                  <a:lnTo>
                    <a:pt x="23177" y="588010"/>
                  </a:lnTo>
                  <a:lnTo>
                    <a:pt x="43916" y="636905"/>
                  </a:lnTo>
                  <a:lnTo>
                    <a:pt x="53682" y="662432"/>
                  </a:lnTo>
                  <a:lnTo>
                    <a:pt x="64655" y="685673"/>
                  </a:lnTo>
                  <a:lnTo>
                    <a:pt x="78079" y="707644"/>
                  </a:lnTo>
                  <a:lnTo>
                    <a:pt x="89065" y="729614"/>
                  </a:lnTo>
                  <a:lnTo>
                    <a:pt x="117119" y="768604"/>
                  </a:lnTo>
                  <a:lnTo>
                    <a:pt x="145173" y="805180"/>
                  </a:lnTo>
                  <a:lnTo>
                    <a:pt x="175679" y="838200"/>
                  </a:lnTo>
                  <a:lnTo>
                    <a:pt x="201294" y="866267"/>
                  </a:lnTo>
                  <a:lnTo>
                    <a:pt x="228142" y="890651"/>
                  </a:lnTo>
                  <a:lnTo>
                    <a:pt x="251320" y="910082"/>
                  </a:lnTo>
                  <a:lnTo>
                    <a:pt x="286702" y="938149"/>
                  </a:lnTo>
                  <a:lnTo>
                    <a:pt x="300113" y="949198"/>
                  </a:lnTo>
                  <a:lnTo>
                    <a:pt x="383082" y="890651"/>
                  </a:lnTo>
                  <a:lnTo>
                    <a:pt x="373316" y="884555"/>
                  </a:lnTo>
                  <a:lnTo>
                    <a:pt x="346481" y="864997"/>
                  </a:lnTo>
                  <a:lnTo>
                    <a:pt x="329399" y="850392"/>
                  </a:lnTo>
                  <a:lnTo>
                    <a:pt x="312318" y="832104"/>
                  </a:lnTo>
                  <a:lnTo>
                    <a:pt x="291579" y="810133"/>
                  </a:lnTo>
                  <a:lnTo>
                    <a:pt x="270840" y="785749"/>
                  </a:lnTo>
                  <a:lnTo>
                    <a:pt x="252539" y="757682"/>
                  </a:lnTo>
                  <a:lnTo>
                    <a:pt x="233019" y="728345"/>
                  </a:lnTo>
                  <a:lnTo>
                    <a:pt x="218376" y="695451"/>
                  </a:lnTo>
                  <a:lnTo>
                    <a:pt x="209842" y="677163"/>
                  </a:lnTo>
                  <a:lnTo>
                    <a:pt x="203733" y="658876"/>
                  </a:lnTo>
                  <a:lnTo>
                    <a:pt x="197637" y="639318"/>
                  </a:lnTo>
                  <a:lnTo>
                    <a:pt x="192760" y="621030"/>
                  </a:lnTo>
                  <a:lnTo>
                    <a:pt x="190322" y="599059"/>
                  </a:lnTo>
                  <a:lnTo>
                    <a:pt x="186664" y="578358"/>
                  </a:lnTo>
                  <a:lnTo>
                    <a:pt x="186664" y="535559"/>
                  </a:lnTo>
                  <a:lnTo>
                    <a:pt x="187883" y="512445"/>
                  </a:lnTo>
                  <a:lnTo>
                    <a:pt x="196418" y="466089"/>
                  </a:lnTo>
                  <a:lnTo>
                    <a:pt x="219595" y="424561"/>
                  </a:lnTo>
                  <a:lnTo>
                    <a:pt x="253758" y="391668"/>
                  </a:lnTo>
                  <a:lnTo>
                    <a:pt x="326961" y="353822"/>
                  </a:lnTo>
                  <a:lnTo>
                    <a:pt x="387959" y="335534"/>
                  </a:lnTo>
                  <a:lnTo>
                    <a:pt x="418452" y="330581"/>
                  </a:lnTo>
                  <a:lnTo>
                    <a:pt x="451396" y="324485"/>
                  </a:lnTo>
                  <a:lnTo>
                    <a:pt x="486778" y="320929"/>
                  </a:lnTo>
                  <a:lnTo>
                    <a:pt x="522160" y="319659"/>
                  </a:lnTo>
                  <a:lnTo>
                    <a:pt x="558761" y="317246"/>
                  </a:lnTo>
                  <a:lnTo>
                    <a:pt x="1223931" y="317246"/>
                  </a:lnTo>
                  <a:lnTo>
                    <a:pt x="1222413" y="311150"/>
                  </a:lnTo>
                  <a:lnTo>
                    <a:pt x="1211491" y="278130"/>
                  </a:lnTo>
                  <a:lnTo>
                    <a:pt x="1204125" y="262382"/>
                  </a:lnTo>
                  <a:lnTo>
                    <a:pt x="1196759" y="245237"/>
                  </a:lnTo>
                  <a:lnTo>
                    <a:pt x="1188250" y="230632"/>
                  </a:lnTo>
                  <a:lnTo>
                    <a:pt x="1178471" y="216026"/>
                  </a:lnTo>
                  <a:lnTo>
                    <a:pt x="1166279" y="201295"/>
                  </a:lnTo>
                  <a:lnTo>
                    <a:pt x="1155357" y="185420"/>
                  </a:lnTo>
                  <a:lnTo>
                    <a:pt x="1127290" y="159893"/>
                  </a:lnTo>
                  <a:lnTo>
                    <a:pt x="1112685" y="146431"/>
                  </a:lnTo>
                  <a:lnTo>
                    <a:pt x="1094397" y="135382"/>
                  </a:lnTo>
                  <a:lnTo>
                    <a:pt x="1057694" y="112268"/>
                  </a:lnTo>
                  <a:lnTo>
                    <a:pt x="1015022" y="92710"/>
                  </a:lnTo>
                  <a:lnTo>
                    <a:pt x="971080" y="74422"/>
                  </a:lnTo>
                  <a:lnTo>
                    <a:pt x="925995" y="57404"/>
                  </a:lnTo>
                  <a:lnTo>
                    <a:pt x="883323" y="43942"/>
                  </a:lnTo>
                  <a:lnTo>
                    <a:pt x="840524" y="33020"/>
                  </a:lnTo>
                  <a:lnTo>
                    <a:pt x="757618" y="15875"/>
                  </a:lnTo>
                  <a:lnTo>
                    <a:pt x="718578" y="9779"/>
                  </a:lnTo>
                  <a:lnTo>
                    <a:pt x="679538" y="4953"/>
                  </a:lnTo>
                  <a:lnTo>
                    <a:pt x="642937" y="3683"/>
                  </a:lnTo>
                  <a:lnTo>
                    <a:pt x="606336" y="1270"/>
                  </a:lnTo>
                  <a:lnTo>
                    <a:pt x="570953" y="0"/>
                  </a:lnTo>
                  <a:close/>
                </a:path>
              </a:pathLst>
            </a:custGeom>
            <a:solidFill>
              <a:srgbClr val="DDE0E3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509579" y="3758184"/>
              <a:ext cx="227648" cy="543878"/>
            </a:xfrm>
            <a:custGeom>
              <a:avLst/>
              <a:gdLst/>
              <a:ahLst/>
              <a:cxnLst/>
              <a:rect l="l" t="t" r="r" b="b"/>
              <a:pathLst>
                <a:path w="151765" h="362585">
                  <a:moveTo>
                    <a:pt x="112242" y="0"/>
                  </a:moveTo>
                  <a:lnTo>
                    <a:pt x="32943" y="0"/>
                  </a:lnTo>
                  <a:lnTo>
                    <a:pt x="0" y="286639"/>
                  </a:lnTo>
                  <a:lnTo>
                    <a:pt x="75641" y="362331"/>
                  </a:lnTo>
                  <a:lnTo>
                    <a:pt x="151282" y="286639"/>
                  </a:lnTo>
                  <a:lnTo>
                    <a:pt x="112242" y="0"/>
                  </a:lnTo>
                  <a:close/>
                </a:path>
              </a:pathLst>
            </a:custGeom>
            <a:solidFill>
              <a:srgbClr val="7CA7A0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264367" y="3223831"/>
              <a:ext cx="732473" cy="895350"/>
            </a:xfrm>
            <a:custGeom>
              <a:avLst/>
              <a:gdLst/>
              <a:ahLst/>
              <a:cxnLst/>
              <a:rect l="l" t="t" r="r" b="b"/>
              <a:pathLst>
                <a:path w="488315" h="596900">
                  <a:moveTo>
                    <a:pt x="348711" y="531876"/>
                  </a:moveTo>
                  <a:lnTo>
                    <a:pt x="234238" y="531876"/>
                  </a:lnTo>
                  <a:lnTo>
                    <a:pt x="239115" y="549020"/>
                  </a:lnTo>
                  <a:lnTo>
                    <a:pt x="243992" y="563626"/>
                  </a:lnTo>
                  <a:lnTo>
                    <a:pt x="250088" y="578230"/>
                  </a:lnTo>
                  <a:lnTo>
                    <a:pt x="256197" y="585596"/>
                  </a:lnTo>
                  <a:lnTo>
                    <a:pt x="261073" y="590423"/>
                  </a:lnTo>
                  <a:lnTo>
                    <a:pt x="265950" y="595376"/>
                  </a:lnTo>
                  <a:lnTo>
                    <a:pt x="272059" y="596518"/>
                  </a:lnTo>
                  <a:lnTo>
                    <a:pt x="278155" y="596518"/>
                  </a:lnTo>
                  <a:lnTo>
                    <a:pt x="285470" y="592836"/>
                  </a:lnTo>
                  <a:lnTo>
                    <a:pt x="291579" y="588009"/>
                  </a:lnTo>
                  <a:lnTo>
                    <a:pt x="300113" y="578230"/>
                  </a:lnTo>
                  <a:lnTo>
                    <a:pt x="315976" y="558673"/>
                  </a:lnTo>
                  <a:lnTo>
                    <a:pt x="334276" y="542925"/>
                  </a:lnTo>
                  <a:lnTo>
                    <a:pt x="348711" y="531876"/>
                  </a:lnTo>
                  <a:close/>
                </a:path>
                <a:path w="488315" h="596900">
                  <a:moveTo>
                    <a:pt x="375850" y="509904"/>
                  </a:moveTo>
                  <a:lnTo>
                    <a:pt x="103695" y="509904"/>
                  </a:lnTo>
                  <a:lnTo>
                    <a:pt x="117119" y="516000"/>
                  </a:lnTo>
                  <a:lnTo>
                    <a:pt x="131749" y="525779"/>
                  </a:lnTo>
                  <a:lnTo>
                    <a:pt x="159816" y="550163"/>
                  </a:lnTo>
                  <a:lnTo>
                    <a:pt x="174459" y="563626"/>
                  </a:lnTo>
                  <a:lnTo>
                    <a:pt x="178117" y="568451"/>
                  </a:lnTo>
                  <a:lnTo>
                    <a:pt x="181775" y="572134"/>
                  </a:lnTo>
                  <a:lnTo>
                    <a:pt x="184213" y="573404"/>
                  </a:lnTo>
                  <a:lnTo>
                    <a:pt x="190309" y="573404"/>
                  </a:lnTo>
                  <a:lnTo>
                    <a:pt x="195199" y="572134"/>
                  </a:lnTo>
                  <a:lnTo>
                    <a:pt x="200075" y="568451"/>
                  </a:lnTo>
                  <a:lnTo>
                    <a:pt x="209829" y="562355"/>
                  </a:lnTo>
                  <a:lnTo>
                    <a:pt x="219595" y="552576"/>
                  </a:lnTo>
                  <a:lnTo>
                    <a:pt x="228130" y="542925"/>
                  </a:lnTo>
                  <a:lnTo>
                    <a:pt x="234238" y="531876"/>
                  </a:lnTo>
                  <a:lnTo>
                    <a:pt x="348711" y="531876"/>
                  </a:lnTo>
                  <a:lnTo>
                    <a:pt x="355015" y="527050"/>
                  </a:lnTo>
                  <a:lnTo>
                    <a:pt x="372097" y="512317"/>
                  </a:lnTo>
                  <a:lnTo>
                    <a:pt x="375850" y="509904"/>
                  </a:lnTo>
                  <a:close/>
                </a:path>
                <a:path w="488315" h="596900">
                  <a:moveTo>
                    <a:pt x="268389" y="0"/>
                  </a:moveTo>
                  <a:lnTo>
                    <a:pt x="245211" y="0"/>
                  </a:lnTo>
                  <a:lnTo>
                    <a:pt x="201295" y="4825"/>
                  </a:lnTo>
                  <a:lnTo>
                    <a:pt x="157378" y="18287"/>
                  </a:lnTo>
                  <a:lnTo>
                    <a:pt x="115900" y="40258"/>
                  </a:lnTo>
                  <a:lnTo>
                    <a:pt x="79298" y="70738"/>
                  </a:lnTo>
                  <a:lnTo>
                    <a:pt x="51231" y="106171"/>
                  </a:lnTo>
                  <a:lnTo>
                    <a:pt x="31711" y="140334"/>
                  </a:lnTo>
                  <a:lnTo>
                    <a:pt x="23177" y="158623"/>
                  </a:lnTo>
                  <a:lnTo>
                    <a:pt x="18288" y="176911"/>
                  </a:lnTo>
                  <a:lnTo>
                    <a:pt x="13411" y="196341"/>
                  </a:lnTo>
                  <a:lnTo>
                    <a:pt x="12192" y="214756"/>
                  </a:lnTo>
                  <a:lnTo>
                    <a:pt x="9753" y="234187"/>
                  </a:lnTo>
                  <a:lnTo>
                    <a:pt x="3657" y="272033"/>
                  </a:lnTo>
                  <a:lnTo>
                    <a:pt x="0" y="308609"/>
                  </a:lnTo>
                  <a:lnTo>
                    <a:pt x="0" y="339089"/>
                  </a:lnTo>
                  <a:lnTo>
                    <a:pt x="9753" y="394080"/>
                  </a:lnTo>
                  <a:lnTo>
                    <a:pt x="26835" y="437895"/>
                  </a:lnTo>
                  <a:lnTo>
                    <a:pt x="47574" y="470915"/>
                  </a:lnTo>
                  <a:lnTo>
                    <a:pt x="59778" y="484250"/>
                  </a:lnTo>
                  <a:lnTo>
                    <a:pt x="69532" y="496569"/>
                  </a:lnTo>
                  <a:lnTo>
                    <a:pt x="79298" y="503808"/>
                  </a:lnTo>
                  <a:lnTo>
                    <a:pt x="93929" y="516000"/>
                  </a:lnTo>
                  <a:lnTo>
                    <a:pt x="98818" y="519683"/>
                  </a:lnTo>
                  <a:lnTo>
                    <a:pt x="97599" y="512317"/>
                  </a:lnTo>
                  <a:lnTo>
                    <a:pt x="97599" y="509904"/>
                  </a:lnTo>
                  <a:lnTo>
                    <a:pt x="375850" y="509904"/>
                  </a:lnTo>
                  <a:lnTo>
                    <a:pt x="392836" y="498982"/>
                  </a:lnTo>
                  <a:lnTo>
                    <a:pt x="412356" y="483107"/>
                  </a:lnTo>
                  <a:lnTo>
                    <a:pt x="431914" y="463550"/>
                  </a:lnTo>
                  <a:lnTo>
                    <a:pt x="440423" y="451357"/>
                  </a:lnTo>
                  <a:lnTo>
                    <a:pt x="450202" y="437895"/>
                  </a:lnTo>
                  <a:lnTo>
                    <a:pt x="468490" y="400176"/>
                  </a:lnTo>
                  <a:lnTo>
                    <a:pt x="479412" y="351281"/>
                  </a:lnTo>
                  <a:lnTo>
                    <a:pt x="486778" y="295275"/>
                  </a:lnTo>
                  <a:lnTo>
                    <a:pt x="488048" y="267207"/>
                  </a:lnTo>
                  <a:lnTo>
                    <a:pt x="488048" y="239140"/>
                  </a:lnTo>
                  <a:lnTo>
                    <a:pt x="486778" y="223265"/>
                  </a:lnTo>
                  <a:lnTo>
                    <a:pt x="484365" y="204977"/>
                  </a:lnTo>
                  <a:lnTo>
                    <a:pt x="480682" y="174370"/>
                  </a:lnTo>
                  <a:lnTo>
                    <a:pt x="464807" y="126873"/>
                  </a:lnTo>
                  <a:lnTo>
                    <a:pt x="440423" y="97536"/>
                  </a:lnTo>
                  <a:lnTo>
                    <a:pt x="420890" y="74421"/>
                  </a:lnTo>
                  <a:lnTo>
                    <a:pt x="379412" y="37845"/>
                  </a:lnTo>
                  <a:lnTo>
                    <a:pt x="336715" y="17017"/>
                  </a:lnTo>
                  <a:lnTo>
                    <a:pt x="291579" y="3682"/>
                  </a:lnTo>
                  <a:lnTo>
                    <a:pt x="268389" y="0"/>
                  </a:lnTo>
                  <a:close/>
                </a:path>
              </a:pathLst>
            </a:custGeom>
            <a:solidFill>
              <a:srgbClr val="342B1E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24" name="object 124"/>
            <p:cNvSpPr/>
            <p:nvPr/>
          </p:nvSpPr>
          <p:spPr>
            <a:xfrm>
              <a:off x="3011996" y="4486465"/>
              <a:ext cx="1407795" cy="633413"/>
            </a:xfrm>
            <a:custGeom>
              <a:avLst/>
              <a:gdLst/>
              <a:ahLst/>
              <a:cxnLst/>
              <a:rect l="l" t="t" r="r" b="b"/>
              <a:pathLst>
                <a:path w="938530" h="422275">
                  <a:moveTo>
                    <a:pt x="231775" y="200152"/>
                  </a:moveTo>
                  <a:lnTo>
                    <a:pt x="230632" y="195199"/>
                  </a:lnTo>
                  <a:lnTo>
                    <a:pt x="230632" y="187833"/>
                  </a:lnTo>
                  <a:lnTo>
                    <a:pt x="226949" y="181737"/>
                  </a:lnTo>
                  <a:lnTo>
                    <a:pt x="218440" y="164719"/>
                  </a:lnTo>
                  <a:lnTo>
                    <a:pt x="202565" y="146431"/>
                  </a:lnTo>
                  <a:lnTo>
                    <a:pt x="198589" y="141478"/>
                  </a:lnTo>
                  <a:lnTo>
                    <a:pt x="192786" y="134239"/>
                  </a:lnTo>
                  <a:lnTo>
                    <a:pt x="183007" y="120777"/>
                  </a:lnTo>
                  <a:lnTo>
                    <a:pt x="169545" y="96393"/>
                  </a:lnTo>
                  <a:lnTo>
                    <a:pt x="159766" y="75692"/>
                  </a:lnTo>
                  <a:lnTo>
                    <a:pt x="156210" y="68326"/>
                  </a:lnTo>
                  <a:lnTo>
                    <a:pt x="151257" y="63500"/>
                  </a:lnTo>
                  <a:lnTo>
                    <a:pt x="156210" y="63500"/>
                  </a:lnTo>
                  <a:lnTo>
                    <a:pt x="162306" y="57404"/>
                  </a:lnTo>
                  <a:lnTo>
                    <a:pt x="172085" y="51308"/>
                  </a:lnTo>
                  <a:lnTo>
                    <a:pt x="187833" y="42672"/>
                  </a:lnTo>
                  <a:lnTo>
                    <a:pt x="198882" y="37846"/>
                  </a:lnTo>
                  <a:lnTo>
                    <a:pt x="203708" y="31750"/>
                  </a:lnTo>
                  <a:lnTo>
                    <a:pt x="204800" y="24384"/>
                  </a:lnTo>
                  <a:lnTo>
                    <a:pt x="204978" y="23241"/>
                  </a:lnTo>
                  <a:lnTo>
                    <a:pt x="204978" y="17145"/>
                  </a:lnTo>
                  <a:lnTo>
                    <a:pt x="202565" y="9779"/>
                  </a:lnTo>
                  <a:lnTo>
                    <a:pt x="200025" y="4953"/>
                  </a:lnTo>
                  <a:lnTo>
                    <a:pt x="195199" y="0"/>
                  </a:lnTo>
                  <a:lnTo>
                    <a:pt x="185420" y="8509"/>
                  </a:lnTo>
                  <a:lnTo>
                    <a:pt x="175641" y="14605"/>
                  </a:lnTo>
                  <a:lnTo>
                    <a:pt x="164719" y="19558"/>
                  </a:lnTo>
                  <a:lnTo>
                    <a:pt x="152527" y="23241"/>
                  </a:lnTo>
                  <a:lnTo>
                    <a:pt x="141478" y="24384"/>
                  </a:lnTo>
                  <a:lnTo>
                    <a:pt x="128143" y="24384"/>
                  </a:lnTo>
                  <a:lnTo>
                    <a:pt x="84201" y="18288"/>
                  </a:lnTo>
                  <a:lnTo>
                    <a:pt x="40259" y="2413"/>
                  </a:lnTo>
                  <a:lnTo>
                    <a:pt x="20701" y="26797"/>
                  </a:lnTo>
                  <a:lnTo>
                    <a:pt x="0" y="51308"/>
                  </a:lnTo>
                  <a:lnTo>
                    <a:pt x="29337" y="115951"/>
                  </a:lnTo>
                  <a:lnTo>
                    <a:pt x="42672" y="131826"/>
                  </a:lnTo>
                  <a:lnTo>
                    <a:pt x="53721" y="151257"/>
                  </a:lnTo>
                  <a:lnTo>
                    <a:pt x="56134" y="154940"/>
                  </a:lnTo>
                  <a:lnTo>
                    <a:pt x="63500" y="159893"/>
                  </a:lnTo>
                  <a:lnTo>
                    <a:pt x="70739" y="163449"/>
                  </a:lnTo>
                  <a:lnTo>
                    <a:pt x="80518" y="164719"/>
                  </a:lnTo>
                  <a:lnTo>
                    <a:pt x="103759" y="164719"/>
                  </a:lnTo>
                  <a:lnTo>
                    <a:pt x="117094" y="167132"/>
                  </a:lnTo>
                  <a:lnTo>
                    <a:pt x="124460" y="167132"/>
                  </a:lnTo>
                  <a:lnTo>
                    <a:pt x="131826" y="163449"/>
                  </a:lnTo>
                  <a:lnTo>
                    <a:pt x="137922" y="159893"/>
                  </a:lnTo>
                  <a:lnTo>
                    <a:pt x="141478" y="154940"/>
                  </a:lnTo>
                  <a:lnTo>
                    <a:pt x="146431" y="145161"/>
                  </a:lnTo>
                  <a:lnTo>
                    <a:pt x="150114" y="141478"/>
                  </a:lnTo>
                  <a:lnTo>
                    <a:pt x="156210" y="148844"/>
                  </a:lnTo>
                  <a:lnTo>
                    <a:pt x="170815" y="163449"/>
                  </a:lnTo>
                  <a:lnTo>
                    <a:pt x="200025" y="200152"/>
                  </a:lnTo>
                  <a:lnTo>
                    <a:pt x="211074" y="207391"/>
                  </a:lnTo>
                  <a:lnTo>
                    <a:pt x="215900" y="211074"/>
                  </a:lnTo>
                  <a:lnTo>
                    <a:pt x="223266" y="211074"/>
                  </a:lnTo>
                  <a:lnTo>
                    <a:pt x="225679" y="209804"/>
                  </a:lnTo>
                  <a:lnTo>
                    <a:pt x="228092" y="207391"/>
                  </a:lnTo>
                  <a:lnTo>
                    <a:pt x="230632" y="204978"/>
                  </a:lnTo>
                  <a:lnTo>
                    <a:pt x="231775" y="200152"/>
                  </a:lnTo>
                  <a:close/>
                </a:path>
                <a:path w="938530" h="422275">
                  <a:moveTo>
                    <a:pt x="938149" y="196469"/>
                  </a:moveTo>
                  <a:lnTo>
                    <a:pt x="922274" y="187833"/>
                  </a:lnTo>
                  <a:lnTo>
                    <a:pt x="907669" y="178181"/>
                  </a:lnTo>
                  <a:lnTo>
                    <a:pt x="877189" y="156210"/>
                  </a:lnTo>
                  <a:lnTo>
                    <a:pt x="867410" y="164719"/>
                  </a:lnTo>
                  <a:lnTo>
                    <a:pt x="824738" y="191516"/>
                  </a:lnTo>
                  <a:lnTo>
                    <a:pt x="783209" y="211074"/>
                  </a:lnTo>
                  <a:lnTo>
                    <a:pt x="745363" y="221996"/>
                  </a:lnTo>
                  <a:lnTo>
                    <a:pt x="744220" y="228092"/>
                  </a:lnTo>
                  <a:lnTo>
                    <a:pt x="744220" y="239141"/>
                  </a:lnTo>
                  <a:lnTo>
                    <a:pt x="747903" y="245237"/>
                  </a:lnTo>
                  <a:lnTo>
                    <a:pt x="752729" y="250063"/>
                  </a:lnTo>
                  <a:lnTo>
                    <a:pt x="760095" y="252603"/>
                  </a:lnTo>
                  <a:lnTo>
                    <a:pt x="773430" y="252603"/>
                  </a:lnTo>
                  <a:lnTo>
                    <a:pt x="788162" y="248920"/>
                  </a:lnTo>
                  <a:lnTo>
                    <a:pt x="800354" y="245237"/>
                  </a:lnTo>
                  <a:lnTo>
                    <a:pt x="806450" y="242824"/>
                  </a:lnTo>
                  <a:lnTo>
                    <a:pt x="810133" y="239141"/>
                  </a:lnTo>
                  <a:lnTo>
                    <a:pt x="758825" y="336677"/>
                  </a:lnTo>
                  <a:lnTo>
                    <a:pt x="747903" y="359918"/>
                  </a:lnTo>
                  <a:lnTo>
                    <a:pt x="744220" y="376936"/>
                  </a:lnTo>
                  <a:lnTo>
                    <a:pt x="742950" y="385572"/>
                  </a:lnTo>
                  <a:lnTo>
                    <a:pt x="742950" y="392811"/>
                  </a:lnTo>
                  <a:lnTo>
                    <a:pt x="744220" y="397764"/>
                  </a:lnTo>
                  <a:lnTo>
                    <a:pt x="745363" y="400177"/>
                  </a:lnTo>
                  <a:lnTo>
                    <a:pt x="749046" y="403860"/>
                  </a:lnTo>
                  <a:lnTo>
                    <a:pt x="752729" y="405003"/>
                  </a:lnTo>
                  <a:lnTo>
                    <a:pt x="755142" y="405003"/>
                  </a:lnTo>
                  <a:lnTo>
                    <a:pt x="783209" y="369697"/>
                  </a:lnTo>
                  <a:lnTo>
                    <a:pt x="797941" y="346456"/>
                  </a:lnTo>
                  <a:lnTo>
                    <a:pt x="808863" y="331851"/>
                  </a:lnTo>
                  <a:lnTo>
                    <a:pt x="811276" y="328168"/>
                  </a:lnTo>
                  <a:lnTo>
                    <a:pt x="813689" y="328168"/>
                  </a:lnTo>
                  <a:lnTo>
                    <a:pt x="813689" y="329438"/>
                  </a:lnTo>
                  <a:lnTo>
                    <a:pt x="806450" y="379476"/>
                  </a:lnTo>
                  <a:lnTo>
                    <a:pt x="805243" y="402590"/>
                  </a:lnTo>
                  <a:lnTo>
                    <a:pt x="814959" y="422148"/>
                  </a:lnTo>
                  <a:lnTo>
                    <a:pt x="823468" y="422148"/>
                  </a:lnTo>
                  <a:lnTo>
                    <a:pt x="836930" y="408686"/>
                  </a:lnTo>
                  <a:lnTo>
                    <a:pt x="839343" y="398907"/>
                  </a:lnTo>
                  <a:lnTo>
                    <a:pt x="841756" y="386715"/>
                  </a:lnTo>
                  <a:lnTo>
                    <a:pt x="846709" y="364744"/>
                  </a:lnTo>
                  <a:lnTo>
                    <a:pt x="852805" y="347726"/>
                  </a:lnTo>
                  <a:lnTo>
                    <a:pt x="856488" y="337947"/>
                  </a:lnTo>
                  <a:lnTo>
                    <a:pt x="858901" y="336677"/>
                  </a:lnTo>
                  <a:lnTo>
                    <a:pt x="857631" y="348996"/>
                  </a:lnTo>
                  <a:lnTo>
                    <a:pt x="856691" y="359918"/>
                  </a:lnTo>
                  <a:lnTo>
                    <a:pt x="856576" y="376936"/>
                  </a:lnTo>
                  <a:lnTo>
                    <a:pt x="857631" y="389255"/>
                  </a:lnTo>
                  <a:lnTo>
                    <a:pt x="858901" y="395351"/>
                  </a:lnTo>
                  <a:lnTo>
                    <a:pt x="861314" y="398907"/>
                  </a:lnTo>
                  <a:lnTo>
                    <a:pt x="863727" y="402590"/>
                  </a:lnTo>
                  <a:lnTo>
                    <a:pt x="867410" y="403860"/>
                  </a:lnTo>
                  <a:lnTo>
                    <a:pt x="872236" y="403860"/>
                  </a:lnTo>
                  <a:lnTo>
                    <a:pt x="877189" y="400177"/>
                  </a:lnTo>
                  <a:lnTo>
                    <a:pt x="880872" y="394081"/>
                  </a:lnTo>
                  <a:lnTo>
                    <a:pt x="884555" y="384302"/>
                  </a:lnTo>
                  <a:lnTo>
                    <a:pt x="891794" y="351409"/>
                  </a:lnTo>
                  <a:lnTo>
                    <a:pt x="895299" y="336677"/>
                  </a:lnTo>
                  <a:lnTo>
                    <a:pt x="897331" y="328168"/>
                  </a:lnTo>
                  <a:lnTo>
                    <a:pt x="902843" y="305054"/>
                  </a:lnTo>
                  <a:lnTo>
                    <a:pt x="912622" y="276987"/>
                  </a:lnTo>
                  <a:lnTo>
                    <a:pt x="922274" y="252603"/>
                  </a:lnTo>
                  <a:lnTo>
                    <a:pt x="926312" y="239141"/>
                  </a:lnTo>
                  <a:lnTo>
                    <a:pt x="929640" y="228092"/>
                  </a:lnTo>
                  <a:lnTo>
                    <a:pt x="938149" y="196469"/>
                  </a:lnTo>
                  <a:close/>
                </a:path>
              </a:pathLst>
            </a:custGeom>
            <a:solidFill>
              <a:srgbClr val="F59E4B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25" name="object 125"/>
            <p:cNvSpPr/>
            <p:nvPr/>
          </p:nvSpPr>
          <p:spPr>
            <a:xfrm>
              <a:off x="3209735" y="4654869"/>
              <a:ext cx="119063" cy="108585"/>
            </a:xfrm>
            <a:custGeom>
              <a:avLst/>
              <a:gdLst/>
              <a:ahLst/>
              <a:cxnLst/>
              <a:rect l="l" t="t" r="r" b="b"/>
              <a:pathLst>
                <a:path w="79375" h="72389">
                  <a:moveTo>
                    <a:pt x="67056" y="0"/>
                  </a:moveTo>
                  <a:lnTo>
                    <a:pt x="58546" y="0"/>
                  </a:lnTo>
                  <a:lnTo>
                    <a:pt x="56006" y="1269"/>
                  </a:lnTo>
                  <a:lnTo>
                    <a:pt x="2412" y="46354"/>
                  </a:lnTo>
                  <a:lnTo>
                    <a:pt x="1143" y="50037"/>
                  </a:lnTo>
                  <a:lnTo>
                    <a:pt x="0" y="52450"/>
                  </a:lnTo>
                  <a:lnTo>
                    <a:pt x="0" y="57276"/>
                  </a:lnTo>
                  <a:lnTo>
                    <a:pt x="2412" y="60959"/>
                  </a:lnTo>
                  <a:lnTo>
                    <a:pt x="7238" y="69468"/>
                  </a:lnTo>
                  <a:lnTo>
                    <a:pt x="10921" y="70738"/>
                  </a:lnTo>
                  <a:lnTo>
                    <a:pt x="15747" y="72008"/>
                  </a:lnTo>
                  <a:lnTo>
                    <a:pt x="19431" y="72008"/>
                  </a:lnTo>
                  <a:lnTo>
                    <a:pt x="24383" y="69468"/>
                  </a:lnTo>
                  <a:lnTo>
                    <a:pt x="75564" y="26796"/>
                  </a:lnTo>
                  <a:lnTo>
                    <a:pt x="79247" y="23113"/>
                  </a:lnTo>
                  <a:lnTo>
                    <a:pt x="79247" y="14604"/>
                  </a:lnTo>
                  <a:lnTo>
                    <a:pt x="76834" y="9778"/>
                  </a:lnTo>
                  <a:lnTo>
                    <a:pt x="670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26" name="object 126"/>
            <p:cNvSpPr/>
            <p:nvPr/>
          </p:nvSpPr>
          <p:spPr>
            <a:xfrm>
              <a:off x="3218879" y="4664013"/>
              <a:ext cx="99060" cy="90488"/>
            </a:xfrm>
            <a:custGeom>
              <a:avLst/>
              <a:gdLst/>
              <a:ahLst/>
              <a:cxnLst/>
              <a:rect l="l" t="t" r="r" b="b"/>
              <a:pathLst>
                <a:path w="66039" h="60325">
                  <a:moveTo>
                    <a:pt x="57276" y="0"/>
                  </a:moveTo>
                  <a:lnTo>
                    <a:pt x="52450" y="0"/>
                  </a:lnTo>
                  <a:lnTo>
                    <a:pt x="51181" y="2412"/>
                  </a:lnTo>
                  <a:lnTo>
                    <a:pt x="1143" y="43942"/>
                  </a:lnTo>
                  <a:lnTo>
                    <a:pt x="0" y="45085"/>
                  </a:lnTo>
                  <a:lnTo>
                    <a:pt x="0" y="50037"/>
                  </a:lnTo>
                  <a:lnTo>
                    <a:pt x="1143" y="53721"/>
                  </a:lnTo>
                  <a:lnTo>
                    <a:pt x="4825" y="58547"/>
                  </a:lnTo>
                  <a:lnTo>
                    <a:pt x="7238" y="59817"/>
                  </a:lnTo>
                  <a:lnTo>
                    <a:pt x="13335" y="59817"/>
                  </a:lnTo>
                  <a:lnTo>
                    <a:pt x="14605" y="58547"/>
                  </a:lnTo>
                  <a:lnTo>
                    <a:pt x="64643" y="17018"/>
                  </a:lnTo>
                  <a:lnTo>
                    <a:pt x="65786" y="15875"/>
                  </a:lnTo>
                  <a:lnTo>
                    <a:pt x="65786" y="10922"/>
                  </a:lnTo>
                  <a:lnTo>
                    <a:pt x="64643" y="7366"/>
                  </a:lnTo>
                  <a:lnTo>
                    <a:pt x="60960" y="2412"/>
                  </a:lnTo>
                  <a:lnTo>
                    <a:pt x="57276" y="0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127" name="object 1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238881" y="4424364"/>
              <a:ext cx="327659" cy="327468"/>
            </a:xfrm>
            <a:prstGeom prst="rect">
              <a:avLst/>
            </a:prstGeom>
          </p:spPr>
        </p:pic>
        <p:sp>
          <p:nvSpPr>
            <p:cNvPr id="128" name="object 128"/>
            <p:cNvSpPr/>
            <p:nvPr/>
          </p:nvSpPr>
          <p:spPr>
            <a:xfrm>
              <a:off x="2814447" y="3390900"/>
              <a:ext cx="1809750" cy="1481138"/>
            </a:xfrm>
            <a:custGeom>
              <a:avLst/>
              <a:gdLst/>
              <a:ahLst/>
              <a:cxnLst/>
              <a:rect l="l" t="t" r="r" b="b"/>
              <a:pathLst>
                <a:path w="1206500" h="987425">
                  <a:moveTo>
                    <a:pt x="1181480" y="380619"/>
                  </a:moveTo>
                  <a:lnTo>
                    <a:pt x="918590" y="380619"/>
                  </a:lnTo>
                  <a:lnTo>
                    <a:pt x="928369" y="385445"/>
                  </a:lnTo>
                  <a:lnTo>
                    <a:pt x="936878" y="390398"/>
                  </a:lnTo>
                  <a:lnTo>
                    <a:pt x="969899" y="423290"/>
                  </a:lnTo>
                  <a:lnTo>
                    <a:pt x="997838" y="462279"/>
                  </a:lnTo>
                  <a:lnTo>
                    <a:pt x="1025906" y="512317"/>
                  </a:lnTo>
                  <a:lnTo>
                    <a:pt x="1034541" y="528192"/>
                  </a:lnTo>
                  <a:lnTo>
                    <a:pt x="1046733" y="564769"/>
                  </a:lnTo>
                  <a:lnTo>
                    <a:pt x="1051559" y="584326"/>
                  </a:lnTo>
                  <a:lnTo>
                    <a:pt x="1058926" y="620902"/>
                  </a:lnTo>
                  <a:lnTo>
                    <a:pt x="1060069" y="657478"/>
                  </a:lnTo>
                  <a:lnTo>
                    <a:pt x="1060069" y="692912"/>
                  </a:lnTo>
                  <a:lnTo>
                    <a:pt x="1050416" y="762381"/>
                  </a:lnTo>
                  <a:lnTo>
                    <a:pt x="1035684" y="823467"/>
                  </a:lnTo>
                  <a:lnTo>
                    <a:pt x="1007618" y="895476"/>
                  </a:lnTo>
                  <a:lnTo>
                    <a:pt x="988187" y="935736"/>
                  </a:lnTo>
                  <a:lnTo>
                    <a:pt x="1069847" y="986916"/>
                  </a:lnTo>
                  <a:lnTo>
                    <a:pt x="1100327" y="933196"/>
                  </a:lnTo>
                  <a:lnTo>
                    <a:pt x="1117472" y="897889"/>
                  </a:lnTo>
                  <a:lnTo>
                    <a:pt x="1139444" y="851535"/>
                  </a:lnTo>
                  <a:lnTo>
                    <a:pt x="1158875" y="800226"/>
                  </a:lnTo>
                  <a:lnTo>
                    <a:pt x="1178433" y="740537"/>
                  </a:lnTo>
                  <a:lnTo>
                    <a:pt x="1193038" y="678307"/>
                  </a:lnTo>
                  <a:lnTo>
                    <a:pt x="1204087" y="611124"/>
                  </a:lnTo>
                  <a:lnTo>
                    <a:pt x="1206500" y="575817"/>
                  </a:lnTo>
                  <a:lnTo>
                    <a:pt x="1206384" y="537972"/>
                  </a:lnTo>
                  <a:lnTo>
                    <a:pt x="1205357" y="505078"/>
                  </a:lnTo>
                  <a:lnTo>
                    <a:pt x="1201674" y="470915"/>
                  </a:lnTo>
                  <a:lnTo>
                    <a:pt x="1195577" y="434213"/>
                  </a:lnTo>
                  <a:lnTo>
                    <a:pt x="1186941" y="398907"/>
                  </a:lnTo>
                  <a:lnTo>
                    <a:pt x="1181480" y="380619"/>
                  </a:lnTo>
                  <a:close/>
                </a:path>
                <a:path w="1206500" h="987425">
                  <a:moveTo>
                    <a:pt x="611124" y="0"/>
                  </a:moveTo>
                  <a:lnTo>
                    <a:pt x="541654" y="4825"/>
                  </a:lnTo>
                  <a:lnTo>
                    <a:pt x="475741" y="15748"/>
                  </a:lnTo>
                  <a:lnTo>
                    <a:pt x="414781" y="32892"/>
                  </a:lnTo>
                  <a:lnTo>
                    <a:pt x="358647" y="54863"/>
                  </a:lnTo>
                  <a:lnTo>
                    <a:pt x="307339" y="75564"/>
                  </a:lnTo>
                  <a:lnTo>
                    <a:pt x="263525" y="98806"/>
                  </a:lnTo>
                  <a:lnTo>
                    <a:pt x="223138" y="121920"/>
                  </a:lnTo>
                  <a:lnTo>
                    <a:pt x="170687" y="158496"/>
                  </a:lnTo>
                  <a:lnTo>
                    <a:pt x="152400" y="173227"/>
                  </a:lnTo>
                  <a:lnTo>
                    <a:pt x="146303" y="178053"/>
                  </a:lnTo>
                  <a:lnTo>
                    <a:pt x="103631" y="215900"/>
                  </a:lnTo>
                  <a:lnTo>
                    <a:pt x="73151" y="250062"/>
                  </a:lnTo>
                  <a:lnTo>
                    <a:pt x="32893" y="324485"/>
                  </a:lnTo>
                  <a:lnTo>
                    <a:pt x="10921" y="390398"/>
                  </a:lnTo>
                  <a:lnTo>
                    <a:pt x="4825" y="428116"/>
                  </a:lnTo>
                  <a:lnTo>
                    <a:pt x="0" y="467233"/>
                  </a:lnTo>
                  <a:lnTo>
                    <a:pt x="0" y="537972"/>
                  </a:lnTo>
                  <a:lnTo>
                    <a:pt x="2412" y="564769"/>
                  </a:lnTo>
                  <a:lnTo>
                    <a:pt x="6095" y="591692"/>
                  </a:lnTo>
                  <a:lnTo>
                    <a:pt x="10921" y="616076"/>
                  </a:lnTo>
                  <a:lnTo>
                    <a:pt x="18287" y="639190"/>
                  </a:lnTo>
                  <a:lnTo>
                    <a:pt x="24383" y="662432"/>
                  </a:lnTo>
                  <a:lnTo>
                    <a:pt x="42671" y="707516"/>
                  </a:lnTo>
                  <a:lnTo>
                    <a:pt x="62102" y="749046"/>
                  </a:lnTo>
                  <a:lnTo>
                    <a:pt x="85343" y="789304"/>
                  </a:lnTo>
                  <a:lnTo>
                    <a:pt x="109727" y="824611"/>
                  </a:lnTo>
                  <a:lnTo>
                    <a:pt x="136525" y="857631"/>
                  </a:lnTo>
                  <a:lnTo>
                    <a:pt x="165862" y="847851"/>
                  </a:lnTo>
                  <a:lnTo>
                    <a:pt x="192658" y="836802"/>
                  </a:lnTo>
                  <a:lnTo>
                    <a:pt x="203707" y="828294"/>
                  </a:lnTo>
                  <a:lnTo>
                    <a:pt x="215900" y="822198"/>
                  </a:lnTo>
                  <a:lnTo>
                    <a:pt x="236600" y="801497"/>
                  </a:lnTo>
                  <a:lnTo>
                    <a:pt x="240283" y="795401"/>
                  </a:lnTo>
                  <a:lnTo>
                    <a:pt x="210946" y="742950"/>
                  </a:lnTo>
                  <a:lnTo>
                    <a:pt x="193928" y="711200"/>
                  </a:lnTo>
                  <a:lnTo>
                    <a:pt x="178053" y="677037"/>
                  </a:lnTo>
                  <a:lnTo>
                    <a:pt x="164591" y="640461"/>
                  </a:lnTo>
                  <a:lnTo>
                    <a:pt x="157352" y="622173"/>
                  </a:lnTo>
                  <a:lnTo>
                    <a:pt x="152400" y="603885"/>
                  </a:lnTo>
                  <a:lnTo>
                    <a:pt x="149987" y="588010"/>
                  </a:lnTo>
                  <a:lnTo>
                    <a:pt x="147574" y="569722"/>
                  </a:lnTo>
                  <a:lnTo>
                    <a:pt x="146303" y="551434"/>
                  </a:lnTo>
                  <a:lnTo>
                    <a:pt x="147574" y="535559"/>
                  </a:lnTo>
                  <a:lnTo>
                    <a:pt x="156082" y="497713"/>
                  </a:lnTo>
                  <a:lnTo>
                    <a:pt x="175640" y="455040"/>
                  </a:lnTo>
                  <a:lnTo>
                    <a:pt x="200025" y="414782"/>
                  </a:lnTo>
                  <a:lnTo>
                    <a:pt x="228091" y="386714"/>
                  </a:lnTo>
                  <a:lnTo>
                    <a:pt x="917681" y="386714"/>
                  </a:lnTo>
                  <a:lnTo>
                    <a:pt x="918590" y="380619"/>
                  </a:lnTo>
                  <a:lnTo>
                    <a:pt x="1181480" y="380619"/>
                  </a:lnTo>
                  <a:lnTo>
                    <a:pt x="1176020" y="362331"/>
                  </a:lnTo>
                  <a:lnTo>
                    <a:pt x="1140587" y="292735"/>
                  </a:lnTo>
                  <a:lnTo>
                    <a:pt x="1119885" y="258572"/>
                  </a:lnTo>
                  <a:lnTo>
                    <a:pt x="1093089" y="224409"/>
                  </a:lnTo>
                  <a:lnTo>
                    <a:pt x="1063752" y="191515"/>
                  </a:lnTo>
                  <a:lnTo>
                    <a:pt x="1030858" y="159765"/>
                  </a:lnTo>
                  <a:lnTo>
                    <a:pt x="990600" y="128015"/>
                  </a:lnTo>
                  <a:lnTo>
                    <a:pt x="952753" y="102362"/>
                  </a:lnTo>
                  <a:lnTo>
                    <a:pt x="913764" y="76835"/>
                  </a:lnTo>
                  <a:lnTo>
                    <a:pt x="874649" y="57276"/>
                  </a:lnTo>
                  <a:lnTo>
                    <a:pt x="834389" y="41401"/>
                  </a:lnTo>
                  <a:lnTo>
                    <a:pt x="796544" y="27939"/>
                  </a:lnTo>
                  <a:lnTo>
                    <a:pt x="758825" y="15748"/>
                  </a:lnTo>
                  <a:lnTo>
                    <a:pt x="683132" y="3556"/>
                  </a:lnTo>
                  <a:lnTo>
                    <a:pt x="646557" y="1142"/>
                  </a:lnTo>
                  <a:lnTo>
                    <a:pt x="611124" y="0"/>
                  </a:lnTo>
                  <a:close/>
                </a:path>
                <a:path w="1206500" h="987425">
                  <a:moveTo>
                    <a:pt x="917681" y="386714"/>
                  </a:moveTo>
                  <a:lnTo>
                    <a:pt x="228091" y="386714"/>
                  </a:lnTo>
                  <a:lnTo>
                    <a:pt x="232918" y="393953"/>
                  </a:lnTo>
                  <a:lnTo>
                    <a:pt x="241553" y="400050"/>
                  </a:lnTo>
                  <a:lnTo>
                    <a:pt x="253745" y="406146"/>
                  </a:lnTo>
                  <a:lnTo>
                    <a:pt x="265938" y="413512"/>
                  </a:lnTo>
                  <a:lnTo>
                    <a:pt x="303783" y="423290"/>
                  </a:lnTo>
                  <a:lnTo>
                    <a:pt x="348869" y="433070"/>
                  </a:lnTo>
                  <a:lnTo>
                    <a:pt x="402589" y="439165"/>
                  </a:lnTo>
                  <a:lnTo>
                    <a:pt x="523366" y="446404"/>
                  </a:lnTo>
                  <a:lnTo>
                    <a:pt x="585596" y="446404"/>
                  </a:lnTo>
                  <a:lnTo>
                    <a:pt x="709929" y="441578"/>
                  </a:lnTo>
                  <a:lnTo>
                    <a:pt x="767333" y="436752"/>
                  </a:lnTo>
                  <a:lnTo>
                    <a:pt x="816101" y="429387"/>
                  </a:lnTo>
                  <a:lnTo>
                    <a:pt x="858774" y="419608"/>
                  </a:lnTo>
                  <a:lnTo>
                    <a:pt x="903985" y="403733"/>
                  </a:lnTo>
                  <a:lnTo>
                    <a:pt x="917320" y="389127"/>
                  </a:lnTo>
                  <a:lnTo>
                    <a:pt x="917681" y="386714"/>
                  </a:lnTo>
                  <a:close/>
                </a:path>
              </a:pathLst>
            </a:custGeom>
            <a:solidFill>
              <a:srgbClr val="E9E7DE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129" name="object 1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761296" y="4828680"/>
              <a:ext cx="490442" cy="466649"/>
            </a:xfrm>
            <a:prstGeom prst="rect">
              <a:avLst/>
            </a:prstGeom>
          </p:spPr>
        </p:pic>
        <p:sp>
          <p:nvSpPr>
            <p:cNvPr id="130" name="object 130"/>
            <p:cNvSpPr/>
            <p:nvPr/>
          </p:nvSpPr>
          <p:spPr>
            <a:xfrm>
              <a:off x="2865690" y="4804981"/>
              <a:ext cx="415290" cy="415290"/>
            </a:xfrm>
            <a:custGeom>
              <a:avLst/>
              <a:gdLst/>
              <a:ahLst/>
              <a:cxnLst/>
              <a:rect l="l" t="t" r="r" b="b"/>
              <a:pathLst>
                <a:path w="276860" h="276860">
                  <a:moveTo>
                    <a:pt x="158495" y="0"/>
                  </a:moveTo>
                  <a:lnTo>
                    <a:pt x="118237" y="0"/>
                  </a:lnTo>
                  <a:lnTo>
                    <a:pt x="104901" y="3555"/>
                  </a:lnTo>
                  <a:lnTo>
                    <a:pt x="69468" y="18287"/>
                  </a:lnTo>
                  <a:lnTo>
                    <a:pt x="47497" y="35305"/>
                  </a:lnTo>
                  <a:lnTo>
                    <a:pt x="37718" y="42671"/>
                  </a:lnTo>
                  <a:lnTo>
                    <a:pt x="14605" y="77977"/>
                  </a:lnTo>
                  <a:lnTo>
                    <a:pt x="1143" y="117093"/>
                  </a:lnTo>
                  <a:lnTo>
                    <a:pt x="0" y="145161"/>
                  </a:lnTo>
                  <a:lnTo>
                    <a:pt x="1143" y="158495"/>
                  </a:lnTo>
                  <a:lnTo>
                    <a:pt x="13334" y="196341"/>
                  </a:lnTo>
                  <a:lnTo>
                    <a:pt x="34162" y="229362"/>
                  </a:lnTo>
                  <a:lnTo>
                    <a:pt x="65786" y="256158"/>
                  </a:lnTo>
                  <a:lnTo>
                    <a:pt x="79247" y="262254"/>
                  </a:lnTo>
                  <a:lnTo>
                    <a:pt x="90169" y="268350"/>
                  </a:lnTo>
                  <a:lnTo>
                    <a:pt x="104901" y="272033"/>
                  </a:lnTo>
                  <a:lnTo>
                    <a:pt x="118237" y="275716"/>
                  </a:lnTo>
                  <a:lnTo>
                    <a:pt x="131699" y="276859"/>
                  </a:lnTo>
                  <a:lnTo>
                    <a:pt x="145161" y="276859"/>
                  </a:lnTo>
                  <a:lnTo>
                    <a:pt x="159765" y="275716"/>
                  </a:lnTo>
                  <a:lnTo>
                    <a:pt x="197612" y="263525"/>
                  </a:lnTo>
                  <a:lnTo>
                    <a:pt x="230505" y="242696"/>
                  </a:lnTo>
                  <a:lnTo>
                    <a:pt x="257301" y="210946"/>
                  </a:lnTo>
                  <a:lnTo>
                    <a:pt x="273176" y="171957"/>
                  </a:lnTo>
                  <a:lnTo>
                    <a:pt x="276859" y="145161"/>
                  </a:lnTo>
                  <a:lnTo>
                    <a:pt x="276859" y="130428"/>
                  </a:lnTo>
                  <a:lnTo>
                    <a:pt x="275716" y="117093"/>
                  </a:lnTo>
                  <a:lnTo>
                    <a:pt x="273176" y="103631"/>
                  </a:lnTo>
                  <a:lnTo>
                    <a:pt x="268350" y="92709"/>
                  </a:lnTo>
                  <a:lnTo>
                    <a:pt x="263397" y="79248"/>
                  </a:lnTo>
                  <a:lnTo>
                    <a:pt x="242696" y="46354"/>
                  </a:lnTo>
                  <a:lnTo>
                    <a:pt x="210946" y="20700"/>
                  </a:lnTo>
                  <a:lnTo>
                    <a:pt x="173227" y="3555"/>
                  </a:lnTo>
                  <a:lnTo>
                    <a:pt x="158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31" name="object 131"/>
            <p:cNvSpPr/>
            <p:nvPr/>
          </p:nvSpPr>
          <p:spPr>
            <a:xfrm>
              <a:off x="2878455" y="4817745"/>
              <a:ext cx="390525" cy="388619"/>
            </a:xfrm>
            <a:custGeom>
              <a:avLst/>
              <a:gdLst/>
              <a:ahLst/>
              <a:cxnLst/>
              <a:rect l="l" t="t" r="r" b="b"/>
              <a:pathLst>
                <a:path w="260350" h="259079">
                  <a:moveTo>
                    <a:pt x="136652" y="0"/>
                  </a:moveTo>
                  <a:lnTo>
                    <a:pt x="123190" y="0"/>
                  </a:lnTo>
                  <a:lnTo>
                    <a:pt x="112268" y="1143"/>
                  </a:lnTo>
                  <a:lnTo>
                    <a:pt x="75565" y="12192"/>
                  </a:lnTo>
                  <a:lnTo>
                    <a:pt x="43942" y="32893"/>
                  </a:lnTo>
                  <a:lnTo>
                    <a:pt x="34162" y="41402"/>
                  </a:lnTo>
                  <a:lnTo>
                    <a:pt x="8509" y="85344"/>
                  </a:lnTo>
                  <a:lnTo>
                    <a:pt x="0" y="123190"/>
                  </a:lnTo>
                  <a:lnTo>
                    <a:pt x="0" y="136652"/>
                  </a:lnTo>
                  <a:lnTo>
                    <a:pt x="1143" y="148844"/>
                  </a:lnTo>
                  <a:lnTo>
                    <a:pt x="8509" y="173228"/>
                  </a:lnTo>
                  <a:lnTo>
                    <a:pt x="13335" y="184150"/>
                  </a:lnTo>
                  <a:lnTo>
                    <a:pt x="18287" y="196342"/>
                  </a:lnTo>
                  <a:lnTo>
                    <a:pt x="24384" y="206121"/>
                  </a:lnTo>
                  <a:lnTo>
                    <a:pt x="32893" y="215900"/>
                  </a:lnTo>
                  <a:lnTo>
                    <a:pt x="41402" y="224409"/>
                  </a:lnTo>
                  <a:lnTo>
                    <a:pt x="51181" y="231775"/>
                  </a:lnTo>
                  <a:lnTo>
                    <a:pt x="62230" y="240284"/>
                  </a:lnTo>
                  <a:lnTo>
                    <a:pt x="74422" y="247650"/>
                  </a:lnTo>
                  <a:lnTo>
                    <a:pt x="85343" y="252475"/>
                  </a:lnTo>
                  <a:lnTo>
                    <a:pt x="98806" y="255016"/>
                  </a:lnTo>
                  <a:lnTo>
                    <a:pt x="112268" y="258572"/>
                  </a:lnTo>
                  <a:lnTo>
                    <a:pt x="149987" y="258572"/>
                  </a:lnTo>
                  <a:lnTo>
                    <a:pt x="161036" y="255016"/>
                  </a:lnTo>
                  <a:lnTo>
                    <a:pt x="174371" y="252475"/>
                  </a:lnTo>
                  <a:lnTo>
                    <a:pt x="217169" y="226949"/>
                  </a:lnTo>
                  <a:lnTo>
                    <a:pt x="246380" y="186690"/>
                  </a:lnTo>
                  <a:lnTo>
                    <a:pt x="258572" y="148844"/>
                  </a:lnTo>
                  <a:lnTo>
                    <a:pt x="259842" y="123190"/>
                  </a:lnTo>
                  <a:lnTo>
                    <a:pt x="258572" y="110998"/>
                  </a:lnTo>
                  <a:lnTo>
                    <a:pt x="256159" y="98806"/>
                  </a:lnTo>
                  <a:lnTo>
                    <a:pt x="253746" y="85344"/>
                  </a:lnTo>
                  <a:lnTo>
                    <a:pt x="248793" y="74422"/>
                  </a:lnTo>
                  <a:lnTo>
                    <a:pt x="241554" y="64643"/>
                  </a:lnTo>
                  <a:lnTo>
                    <a:pt x="235457" y="52450"/>
                  </a:lnTo>
                  <a:lnTo>
                    <a:pt x="226949" y="42672"/>
                  </a:lnTo>
                  <a:lnTo>
                    <a:pt x="218312" y="34162"/>
                  </a:lnTo>
                  <a:lnTo>
                    <a:pt x="208534" y="26797"/>
                  </a:lnTo>
                  <a:lnTo>
                    <a:pt x="198881" y="18287"/>
                  </a:lnTo>
                  <a:lnTo>
                    <a:pt x="187832" y="13462"/>
                  </a:lnTo>
                  <a:lnTo>
                    <a:pt x="174371" y="7239"/>
                  </a:lnTo>
                  <a:lnTo>
                    <a:pt x="162179" y="3683"/>
                  </a:lnTo>
                  <a:lnTo>
                    <a:pt x="149987" y="1143"/>
                  </a:lnTo>
                  <a:lnTo>
                    <a:pt x="136652" y="0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132" name="object 1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936937" y="4874515"/>
              <a:ext cx="274511" cy="274511"/>
            </a:xfrm>
            <a:prstGeom prst="rect">
              <a:avLst/>
            </a:prstGeom>
          </p:spPr>
        </p:pic>
        <p:sp>
          <p:nvSpPr>
            <p:cNvPr id="134" name="object 134"/>
            <p:cNvSpPr/>
            <p:nvPr/>
          </p:nvSpPr>
          <p:spPr>
            <a:xfrm>
              <a:off x="3555491" y="3758184"/>
              <a:ext cx="227648" cy="543878"/>
            </a:xfrm>
            <a:custGeom>
              <a:avLst/>
              <a:gdLst/>
              <a:ahLst/>
              <a:cxnLst/>
              <a:rect l="l" t="t" r="r" b="b"/>
              <a:pathLst>
                <a:path w="151764" h="362585">
                  <a:moveTo>
                    <a:pt x="112268" y="0"/>
                  </a:moveTo>
                  <a:lnTo>
                    <a:pt x="32893" y="0"/>
                  </a:lnTo>
                  <a:lnTo>
                    <a:pt x="0" y="286639"/>
                  </a:lnTo>
                  <a:lnTo>
                    <a:pt x="75692" y="362331"/>
                  </a:lnTo>
                  <a:lnTo>
                    <a:pt x="151257" y="286639"/>
                  </a:lnTo>
                  <a:lnTo>
                    <a:pt x="112268" y="0"/>
                  </a:lnTo>
                  <a:close/>
                </a:path>
              </a:pathLst>
            </a:custGeom>
            <a:solidFill>
              <a:srgbClr val="685748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35" name="object 135"/>
            <p:cNvSpPr/>
            <p:nvPr/>
          </p:nvSpPr>
          <p:spPr>
            <a:xfrm>
              <a:off x="3332225" y="3200019"/>
              <a:ext cx="728663" cy="855345"/>
            </a:xfrm>
            <a:custGeom>
              <a:avLst/>
              <a:gdLst/>
              <a:ahLst/>
              <a:cxnLst/>
              <a:rect l="l" t="t" r="r" b="b"/>
              <a:pathLst>
                <a:path w="485775" h="570230">
                  <a:moveTo>
                    <a:pt x="390759" y="540384"/>
                  </a:moveTo>
                  <a:lnTo>
                    <a:pt x="158623" y="540384"/>
                  </a:lnTo>
                  <a:lnTo>
                    <a:pt x="184277" y="547751"/>
                  </a:lnTo>
                  <a:lnTo>
                    <a:pt x="204978" y="555116"/>
                  </a:lnTo>
                  <a:lnTo>
                    <a:pt x="228092" y="561213"/>
                  </a:lnTo>
                  <a:lnTo>
                    <a:pt x="252603" y="566038"/>
                  </a:lnTo>
                  <a:lnTo>
                    <a:pt x="280670" y="569721"/>
                  </a:lnTo>
                  <a:lnTo>
                    <a:pt x="308737" y="569721"/>
                  </a:lnTo>
                  <a:lnTo>
                    <a:pt x="323342" y="568451"/>
                  </a:lnTo>
                  <a:lnTo>
                    <a:pt x="352552" y="561213"/>
                  </a:lnTo>
                  <a:lnTo>
                    <a:pt x="366014" y="555116"/>
                  </a:lnTo>
                  <a:lnTo>
                    <a:pt x="380619" y="547751"/>
                  </a:lnTo>
                  <a:lnTo>
                    <a:pt x="390759" y="540384"/>
                  </a:lnTo>
                  <a:close/>
                </a:path>
                <a:path w="485775" h="570230">
                  <a:moveTo>
                    <a:pt x="230632" y="0"/>
                  </a:moveTo>
                  <a:lnTo>
                    <a:pt x="207391" y="3682"/>
                  </a:lnTo>
                  <a:lnTo>
                    <a:pt x="184277" y="6095"/>
                  </a:lnTo>
                  <a:lnTo>
                    <a:pt x="163449" y="13462"/>
                  </a:lnTo>
                  <a:lnTo>
                    <a:pt x="122047" y="31750"/>
                  </a:lnTo>
                  <a:lnTo>
                    <a:pt x="84201" y="57276"/>
                  </a:lnTo>
                  <a:lnTo>
                    <a:pt x="51308" y="91439"/>
                  </a:lnTo>
                  <a:lnTo>
                    <a:pt x="24384" y="132968"/>
                  </a:lnTo>
                  <a:lnTo>
                    <a:pt x="17145" y="151256"/>
                  </a:lnTo>
                  <a:lnTo>
                    <a:pt x="9779" y="169544"/>
                  </a:lnTo>
                  <a:lnTo>
                    <a:pt x="4953" y="189102"/>
                  </a:lnTo>
                  <a:lnTo>
                    <a:pt x="2413" y="208661"/>
                  </a:lnTo>
                  <a:lnTo>
                    <a:pt x="0" y="229362"/>
                  </a:lnTo>
                  <a:lnTo>
                    <a:pt x="0" y="246379"/>
                  </a:lnTo>
                  <a:lnTo>
                    <a:pt x="2413" y="267207"/>
                  </a:lnTo>
                  <a:lnTo>
                    <a:pt x="4953" y="284225"/>
                  </a:lnTo>
                  <a:lnTo>
                    <a:pt x="7366" y="324484"/>
                  </a:lnTo>
                  <a:lnTo>
                    <a:pt x="18288" y="390398"/>
                  </a:lnTo>
                  <a:lnTo>
                    <a:pt x="40259" y="442849"/>
                  </a:lnTo>
                  <a:lnTo>
                    <a:pt x="65913" y="480694"/>
                  </a:lnTo>
                  <a:lnTo>
                    <a:pt x="92710" y="509904"/>
                  </a:lnTo>
                  <a:lnTo>
                    <a:pt x="107315" y="519683"/>
                  </a:lnTo>
                  <a:lnTo>
                    <a:pt x="118364" y="528192"/>
                  </a:lnTo>
                  <a:lnTo>
                    <a:pt x="130556" y="535558"/>
                  </a:lnTo>
                  <a:lnTo>
                    <a:pt x="146431" y="541654"/>
                  </a:lnTo>
                  <a:lnTo>
                    <a:pt x="153797" y="545338"/>
                  </a:lnTo>
                  <a:lnTo>
                    <a:pt x="151257" y="541654"/>
                  </a:lnTo>
                  <a:lnTo>
                    <a:pt x="151257" y="540384"/>
                  </a:lnTo>
                  <a:lnTo>
                    <a:pt x="390759" y="540384"/>
                  </a:lnTo>
                  <a:lnTo>
                    <a:pt x="407543" y="528192"/>
                  </a:lnTo>
                  <a:lnTo>
                    <a:pt x="442849" y="484377"/>
                  </a:lnTo>
                  <a:lnTo>
                    <a:pt x="463550" y="442849"/>
                  </a:lnTo>
                  <a:lnTo>
                    <a:pt x="478282" y="391667"/>
                  </a:lnTo>
                  <a:lnTo>
                    <a:pt x="480695" y="372109"/>
                  </a:lnTo>
                  <a:lnTo>
                    <a:pt x="484378" y="348868"/>
                  </a:lnTo>
                  <a:lnTo>
                    <a:pt x="485521" y="324484"/>
                  </a:lnTo>
                  <a:lnTo>
                    <a:pt x="485521" y="297688"/>
                  </a:lnTo>
                  <a:lnTo>
                    <a:pt x="483108" y="243966"/>
                  </a:lnTo>
                  <a:lnTo>
                    <a:pt x="478282" y="215900"/>
                  </a:lnTo>
                  <a:lnTo>
                    <a:pt x="470916" y="187832"/>
                  </a:lnTo>
                  <a:lnTo>
                    <a:pt x="468503" y="170814"/>
                  </a:lnTo>
                  <a:lnTo>
                    <a:pt x="451358" y="126873"/>
                  </a:lnTo>
                  <a:lnTo>
                    <a:pt x="426974" y="81787"/>
                  </a:lnTo>
                  <a:lnTo>
                    <a:pt x="395351" y="58546"/>
                  </a:lnTo>
                  <a:lnTo>
                    <a:pt x="372110" y="41528"/>
                  </a:lnTo>
                  <a:lnTo>
                    <a:pt x="323342" y="15875"/>
                  </a:lnTo>
                  <a:lnTo>
                    <a:pt x="276987" y="3682"/>
                  </a:lnTo>
                  <a:lnTo>
                    <a:pt x="253746" y="1269"/>
                  </a:lnTo>
                  <a:lnTo>
                    <a:pt x="230632" y="0"/>
                  </a:lnTo>
                  <a:close/>
                </a:path>
              </a:pathLst>
            </a:custGeom>
            <a:solidFill>
              <a:srgbClr val="F59A00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36" name="object 136"/>
            <p:cNvSpPr/>
            <p:nvPr/>
          </p:nvSpPr>
          <p:spPr>
            <a:xfrm>
              <a:off x="3476814" y="3364611"/>
              <a:ext cx="364806" cy="579120"/>
            </a:xfrm>
            <a:custGeom>
              <a:avLst/>
              <a:gdLst/>
              <a:ahLst/>
              <a:cxnLst/>
              <a:rect l="l" t="t" r="r" b="b"/>
              <a:pathLst>
                <a:path w="243205" h="386080">
                  <a:moveTo>
                    <a:pt x="92730" y="280670"/>
                  </a:moveTo>
                  <a:lnTo>
                    <a:pt x="87884" y="280670"/>
                  </a:lnTo>
                  <a:lnTo>
                    <a:pt x="101218" y="295275"/>
                  </a:lnTo>
                  <a:lnTo>
                    <a:pt x="115950" y="308737"/>
                  </a:lnTo>
                  <a:lnTo>
                    <a:pt x="146431" y="331850"/>
                  </a:lnTo>
                  <a:lnTo>
                    <a:pt x="167131" y="350138"/>
                  </a:lnTo>
                  <a:lnTo>
                    <a:pt x="190373" y="364871"/>
                  </a:lnTo>
                  <a:lnTo>
                    <a:pt x="214756" y="377063"/>
                  </a:lnTo>
                  <a:lnTo>
                    <a:pt x="228092" y="383159"/>
                  </a:lnTo>
                  <a:lnTo>
                    <a:pt x="240284" y="385572"/>
                  </a:lnTo>
                  <a:lnTo>
                    <a:pt x="241554" y="385572"/>
                  </a:lnTo>
                  <a:lnTo>
                    <a:pt x="242824" y="384301"/>
                  </a:lnTo>
                  <a:lnTo>
                    <a:pt x="241554" y="384301"/>
                  </a:lnTo>
                  <a:lnTo>
                    <a:pt x="221996" y="375792"/>
                  </a:lnTo>
                  <a:lnTo>
                    <a:pt x="200025" y="364871"/>
                  </a:lnTo>
                  <a:lnTo>
                    <a:pt x="179324" y="352678"/>
                  </a:lnTo>
                  <a:lnTo>
                    <a:pt x="158623" y="339216"/>
                  </a:lnTo>
                  <a:lnTo>
                    <a:pt x="139065" y="323341"/>
                  </a:lnTo>
                  <a:lnTo>
                    <a:pt x="119506" y="308737"/>
                  </a:lnTo>
                  <a:lnTo>
                    <a:pt x="101218" y="290449"/>
                  </a:lnTo>
                  <a:lnTo>
                    <a:pt x="92730" y="280670"/>
                  </a:lnTo>
                  <a:close/>
                </a:path>
                <a:path w="243205" h="386080">
                  <a:moveTo>
                    <a:pt x="82382" y="261112"/>
                  </a:moveTo>
                  <a:lnTo>
                    <a:pt x="75692" y="261112"/>
                  </a:lnTo>
                  <a:lnTo>
                    <a:pt x="82931" y="290449"/>
                  </a:lnTo>
                  <a:lnTo>
                    <a:pt x="75692" y="317246"/>
                  </a:lnTo>
                  <a:lnTo>
                    <a:pt x="70739" y="328295"/>
                  </a:lnTo>
                  <a:lnTo>
                    <a:pt x="63500" y="337947"/>
                  </a:lnTo>
                  <a:lnTo>
                    <a:pt x="52450" y="357504"/>
                  </a:lnTo>
                  <a:lnTo>
                    <a:pt x="52450" y="359917"/>
                  </a:lnTo>
                  <a:lnTo>
                    <a:pt x="53721" y="359917"/>
                  </a:lnTo>
                  <a:lnTo>
                    <a:pt x="63500" y="346583"/>
                  </a:lnTo>
                  <a:lnTo>
                    <a:pt x="73152" y="331850"/>
                  </a:lnTo>
                  <a:lnTo>
                    <a:pt x="80518" y="313563"/>
                  </a:lnTo>
                  <a:lnTo>
                    <a:pt x="85343" y="295275"/>
                  </a:lnTo>
                  <a:lnTo>
                    <a:pt x="93466" y="295275"/>
                  </a:lnTo>
                  <a:lnTo>
                    <a:pt x="87884" y="280670"/>
                  </a:lnTo>
                  <a:lnTo>
                    <a:pt x="92730" y="280670"/>
                  </a:lnTo>
                  <a:lnTo>
                    <a:pt x="85343" y="272161"/>
                  </a:lnTo>
                  <a:lnTo>
                    <a:pt x="82382" y="261112"/>
                  </a:lnTo>
                  <a:close/>
                </a:path>
                <a:path w="243205" h="386080">
                  <a:moveTo>
                    <a:pt x="93466" y="295275"/>
                  </a:moveTo>
                  <a:lnTo>
                    <a:pt x="85343" y="295275"/>
                  </a:lnTo>
                  <a:lnTo>
                    <a:pt x="100075" y="329438"/>
                  </a:lnTo>
                  <a:lnTo>
                    <a:pt x="110998" y="347725"/>
                  </a:lnTo>
                  <a:lnTo>
                    <a:pt x="118364" y="356362"/>
                  </a:lnTo>
                  <a:lnTo>
                    <a:pt x="120777" y="357504"/>
                  </a:lnTo>
                  <a:lnTo>
                    <a:pt x="110998" y="339216"/>
                  </a:lnTo>
                  <a:lnTo>
                    <a:pt x="103759" y="322199"/>
                  </a:lnTo>
                  <a:lnTo>
                    <a:pt x="93466" y="295275"/>
                  </a:lnTo>
                  <a:close/>
                </a:path>
                <a:path w="243205" h="386080">
                  <a:moveTo>
                    <a:pt x="71649" y="219710"/>
                  </a:moveTo>
                  <a:lnTo>
                    <a:pt x="65912" y="219710"/>
                  </a:lnTo>
                  <a:lnTo>
                    <a:pt x="73152" y="257428"/>
                  </a:lnTo>
                  <a:lnTo>
                    <a:pt x="63500" y="270890"/>
                  </a:lnTo>
                  <a:lnTo>
                    <a:pt x="53721" y="281939"/>
                  </a:lnTo>
                  <a:lnTo>
                    <a:pt x="42672" y="291591"/>
                  </a:lnTo>
                  <a:lnTo>
                    <a:pt x="30480" y="300227"/>
                  </a:lnTo>
                  <a:lnTo>
                    <a:pt x="30480" y="301371"/>
                  </a:lnTo>
                  <a:lnTo>
                    <a:pt x="32893" y="301371"/>
                  </a:lnTo>
                  <a:lnTo>
                    <a:pt x="43942" y="294131"/>
                  </a:lnTo>
                  <a:lnTo>
                    <a:pt x="54864" y="284352"/>
                  </a:lnTo>
                  <a:lnTo>
                    <a:pt x="65912" y="273303"/>
                  </a:lnTo>
                  <a:lnTo>
                    <a:pt x="75692" y="261112"/>
                  </a:lnTo>
                  <a:lnTo>
                    <a:pt x="82382" y="261112"/>
                  </a:lnTo>
                  <a:lnTo>
                    <a:pt x="76835" y="240411"/>
                  </a:lnTo>
                  <a:lnTo>
                    <a:pt x="84448" y="240411"/>
                  </a:lnTo>
                  <a:lnTo>
                    <a:pt x="75692" y="235458"/>
                  </a:lnTo>
                  <a:lnTo>
                    <a:pt x="71649" y="219710"/>
                  </a:lnTo>
                  <a:close/>
                </a:path>
                <a:path w="243205" h="386080">
                  <a:moveTo>
                    <a:pt x="84448" y="240411"/>
                  </a:moveTo>
                  <a:lnTo>
                    <a:pt x="76835" y="240411"/>
                  </a:lnTo>
                  <a:lnTo>
                    <a:pt x="103759" y="257428"/>
                  </a:lnTo>
                  <a:lnTo>
                    <a:pt x="131699" y="272161"/>
                  </a:lnTo>
                  <a:lnTo>
                    <a:pt x="144018" y="276987"/>
                  </a:lnTo>
                  <a:lnTo>
                    <a:pt x="158623" y="284352"/>
                  </a:lnTo>
                  <a:lnTo>
                    <a:pt x="174498" y="286765"/>
                  </a:lnTo>
                  <a:lnTo>
                    <a:pt x="189103" y="289178"/>
                  </a:lnTo>
                  <a:lnTo>
                    <a:pt x="190373" y="286765"/>
                  </a:lnTo>
                  <a:lnTo>
                    <a:pt x="190373" y="285496"/>
                  </a:lnTo>
                  <a:lnTo>
                    <a:pt x="158623" y="278256"/>
                  </a:lnTo>
                  <a:lnTo>
                    <a:pt x="146431" y="272161"/>
                  </a:lnTo>
                  <a:lnTo>
                    <a:pt x="131699" y="266064"/>
                  </a:lnTo>
                  <a:lnTo>
                    <a:pt x="103759" y="251333"/>
                  </a:lnTo>
                  <a:lnTo>
                    <a:pt x="84448" y="240411"/>
                  </a:lnTo>
                  <a:close/>
                </a:path>
                <a:path w="243205" h="386080">
                  <a:moveTo>
                    <a:pt x="30413" y="89879"/>
                  </a:moveTo>
                  <a:lnTo>
                    <a:pt x="32893" y="92837"/>
                  </a:lnTo>
                  <a:lnTo>
                    <a:pt x="38989" y="98933"/>
                  </a:lnTo>
                  <a:lnTo>
                    <a:pt x="42672" y="101346"/>
                  </a:lnTo>
                  <a:lnTo>
                    <a:pt x="47625" y="101346"/>
                  </a:lnTo>
                  <a:lnTo>
                    <a:pt x="50037" y="134238"/>
                  </a:lnTo>
                  <a:lnTo>
                    <a:pt x="53721" y="163575"/>
                  </a:lnTo>
                  <a:lnTo>
                    <a:pt x="65912" y="216026"/>
                  </a:lnTo>
                  <a:lnTo>
                    <a:pt x="57404" y="223265"/>
                  </a:lnTo>
                  <a:lnTo>
                    <a:pt x="50037" y="228218"/>
                  </a:lnTo>
                  <a:lnTo>
                    <a:pt x="35433" y="235458"/>
                  </a:lnTo>
                  <a:lnTo>
                    <a:pt x="17145" y="242824"/>
                  </a:lnTo>
                  <a:lnTo>
                    <a:pt x="1270" y="248920"/>
                  </a:lnTo>
                  <a:lnTo>
                    <a:pt x="0" y="251333"/>
                  </a:lnTo>
                  <a:lnTo>
                    <a:pt x="1270" y="251333"/>
                  </a:lnTo>
                  <a:lnTo>
                    <a:pt x="17145" y="247776"/>
                  </a:lnTo>
                  <a:lnTo>
                    <a:pt x="35433" y="240411"/>
                  </a:lnTo>
                  <a:lnTo>
                    <a:pt x="43942" y="237998"/>
                  </a:lnTo>
                  <a:lnTo>
                    <a:pt x="52450" y="233045"/>
                  </a:lnTo>
                  <a:lnTo>
                    <a:pt x="58547" y="228218"/>
                  </a:lnTo>
                  <a:lnTo>
                    <a:pt x="65912" y="219710"/>
                  </a:lnTo>
                  <a:lnTo>
                    <a:pt x="71649" y="219710"/>
                  </a:lnTo>
                  <a:lnTo>
                    <a:pt x="63500" y="187960"/>
                  </a:lnTo>
                  <a:lnTo>
                    <a:pt x="69281" y="187960"/>
                  </a:lnTo>
                  <a:lnTo>
                    <a:pt x="63500" y="185547"/>
                  </a:lnTo>
                  <a:lnTo>
                    <a:pt x="58547" y="162305"/>
                  </a:lnTo>
                  <a:lnTo>
                    <a:pt x="72941" y="159892"/>
                  </a:lnTo>
                  <a:lnTo>
                    <a:pt x="58547" y="159892"/>
                  </a:lnTo>
                  <a:lnTo>
                    <a:pt x="54864" y="141604"/>
                  </a:lnTo>
                  <a:lnTo>
                    <a:pt x="56411" y="140335"/>
                  </a:lnTo>
                  <a:lnTo>
                    <a:pt x="54864" y="140335"/>
                  </a:lnTo>
                  <a:lnTo>
                    <a:pt x="49271" y="98933"/>
                  </a:lnTo>
                  <a:lnTo>
                    <a:pt x="47625" y="98933"/>
                  </a:lnTo>
                  <a:lnTo>
                    <a:pt x="42672" y="97662"/>
                  </a:lnTo>
                  <a:lnTo>
                    <a:pt x="37846" y="93979"/>
                  </a:lnTo>
                  <a:lnTo>
                    <a:pt x="30413" y="89879"/>
                  </a:lnTo>
                  <a:close/>
                </a:path>
                <a:path w="243205" h="386080">
                  <a:moveTo>
                    <a:pt x="69281" y="187960"/>
                  </a:moveTo>
                  <a:lnTo>
                    <a:pt x="63500" y="187960"/>
                  </a:lnTo>
                  <a:lnTo>
                    <a:pt x="78105" y="195199"/>
                  </a:lnTo>
                  <a:lnTo>
                    <a:pt x="92710" y="200151"/>
                  </a:lnTo>
                  <a:lnTo>
                    <a:pt x="124460" y="206248"/>
                  </a:lnTo>
                  <a:lnTo>
                    <a:pt x="156210" y="211074"/>
                  </a:lnTo>
                  <a:lnTo>
                    <a:pt x="186690" y="214756"/>
                  </a:lnTo>
                  <a:lnTo>
                    <a:pt x="189103" y="212343"/>
                  </a:lnTo>
                  <a:lnTo>
                    <a:pt x="124460" y="202564"/>
                  </a:lnTo>
                  <a:lnTo>
                    <a:pt x="92710" y="196468"/>
                  </a:lnTo>
                  <a:lnTo>
                    <a:pt x="78105" y="191642"/>
                  </a:lnTo>
                  <a:lnTo>
                    <a:pt x="69281" y="187960"/>
                  </a:lnTo>
                  <a:close/>
                </a:path>
                <a:path w="243205" h="386080">
                  <a:moveTo>
                    <a:pt x="101218" y="148843"/>
                  </a:moveTo>
                  <a:lnTo>
                    <a:pt x="100075" y="148843"/>
                  </a:lnTo>
                  <a:lnTo>
                    <a:pt x="90297" y="153797"/>
                  </a:lnTo>
                  <a:lnTo>
                    <a:pt x="80518" y="157479"/>
                  </a:lnTo>
                  <a:lnTo>
                    <a:pt x="58547" y="159892"/>
                  </a:lnTo>
                  <a:lnTo>
                    <a:pt x="72941" y="159892"/>
                  </a:lnTo>
                  <a:lnTo>
                    <a:pt x="80518" y="158623"/>
                  </a:lnTo>
                  <a:lnTo>
                    <a:pt x="90297" y="154939"/>
                  </a:lnTo>
                  <a:lnTo>
                    <a:pt x="100075" y="150113"/>
                  </a:lnTo>
                  <a:lnTo>
                    <a:pt x="101218" y="148843"/>
                  </a:lnTo>
                  <a:close/>
                </a:path>
                <a:path w="243205" h="386080">
                  <a:moveTo>
                    <a:pt x="106172" y="87884"/>
                  </a:moveTo>
                  <a:lnTo>
                    <a:pt x="104902" y="87884"/>
                  </a:lnTo>
                  <a:lnTo>
                    <a:pt x="80518" y="115950"/>
                  </a:lnTo>
                  <a:lnTo>
                    <a:pt x="68325" y="129412"/>
                  </a:lnTo>
                  <a:lnTo>
                    <a:pt x="54864" y="140335"/>
                  </a:lnTo>
                  <a:lnTo>
                    <a:pt x="56411" y="140335"/>
                  </a:lnTo>
                  <a:lnTo>
                    <a:pt x="68325" y="130555"/>
                  </a:lnTo>
                  <a:lnTo>
                    <a:pt x="81787" y="117221"/>
                  </a:lnTo>
                  <a:lnTo>
                    <a:pt x="106172" y="89153"/>
                  </a:lnTo>
                  <a:lnTo>
                    <a:pt x="106172" y="87884"/>
                  </a:lnTo>
                  <a:close/>
                </a:path>
                <a:path w="243205" h="386080">
                  <a:moveTo>
                    <a:pt x="40259" y="0"/>
                  </a:moveTo>
                  <a:lnTo>
                    <a:pt x="40259" y="26924"/>
                  </a:lnTo>
                  <a:lnTo>
                    <a:pt x="45085" y="75691"/>
                  </a:lnTo>
                  <a:lnTo>
                    <a:pt x="47625" y="98933"/>
                  </a:lnTo>
                  <a:lnTo>
                    <a:pt x="49271" y="98933"/>
                  </a:lnTo>
                  <a:lnTo>
                    <a:pt x="47625" y="86740"/>
                  </a:lnTo>
                  <a:lnTo>
                    <a:pt x="42672" y="40259"/>
                  </a:lnTo>
                  <a:lnTo>
                    <a:pt x="40259" y="0"/>
                  </a:lnTo>
                  <a:close/>
                </a:path>
                <a:path w="243205" h="386080">
                  <a:moveTo>
                    <a:pt x="17145" y="78104"/>
                  </a:moveTo>
                  <a:lnTo>
                    <a:pt x="26797" y="87884"/>
                  </a:lnTo>
                  <a:lnTo>
                    <a:pt x="30413" y="89879"/>
                  </a:lnTo>
                  <a:lnTo>
                    <a:pt x="25654" y="84200"/>
                  </a:lnTo>
                  <a:lnTo>
                    <a:pt x="17145" y="78104"/>
                  </a:lnTo>
                  <a:close/>
                </a:path>
              </a:pathLst>
            </a:custGeom>
            <a:solidFill>
              <a:srgbClr val="AF7622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37" name="object 137"/>
            <p:cNvSpPr/>
            <p:nvPr/>
          </p:nvSpPr>
          <p:spPr>
            <a:xfrm>
              <a:off x="5892354" y="4746307"/>
              <a:ext cx="335280" cy="412433"/>
            </a:xfrm>
            <a:custGeom>
              <a:avLst/>
              <a:gdLst/>
              <a:ahLst/>
              <a:cxnLst/>
              <a:rect l="l" t="t" r="r" b="b"/>
              <a:pathLst>
                <a:path w="223520" h="274954">
                  <a:moveTo>
                    <a:pt x="195199" y="0"/>
                  </a:moveTo>
                  <a:lnTo>
                    <a:pt x="152526" y="33020"/>
                  </a:lnTo>
                  <a:lnTo>
                    <a:pt x="114680" y="65912"/>
                  </a:lnTo>
                  <a:lnTo>
                    <a:pt x="85471" y="104902"/>
                  </a:lnTo>
                  <a:lnTo>
                    <a:pt x="67183" y="142748"/>
                  </a:lnTo>
                  <a:lnTo>
                    <a:pt x="57403" y="163449"/>
                  </a:lnTo>
                  <a:lnTo>
                    <a:pt x="36575" y="196469"/>
                  </a:lnTo>
                  <a:lnTo>
                    <a:pt x="4952" y="240411"/>
                  </a:lnTo>
                  <a:lnTo>
                    <a:pt x="1270" y="248920"/>
                  </a:lnTo>
                  <a:lnTo>
                    <a:pt x="0" y="257429"/>
                  </a:lnTo>
                  <a:lnTo>
                    <a:pt x="0" y="263525"/>
                  </a:lnTo>
                  <a:lnTo>
                    <a:pt x="1270" y="269621"/>
                  </a:lnTo>
                  <a:lnTo>
                    <a:pt x="4952" y="273304"/>
                  </a:lnTo>
                  <a:lnTo>
                    <a:pt x="6096" y="274574"/>
                  </a:lnTo>
                  <a:lnTo>
                    <a:pt x="13462" y="274574"/>
                  </a:lnTo>
                  <a:lnTo>
                    <a:pt x="18287" y="273304"/>
                  </a:lnTo>
                  <a:lnTo>
                    <a:pt x="58547" y="231775"/>
                  </a:lnTo>
                  <a:lnTo>
                    <a:pt x="89153" y="192786"/>
                  </a:lnTo>
                  <a:lnTo>
                    <a:pt x="187539" y="192786"/>
                  </a:lnTo>
                  <a:lnTo>
                    <a:pt x="189102" y="191516"/>
                  </a:lnTo>
                  <a:lnTo>
                    <a:pt x="195199" y="183007"/>
                  </a:lnTo>
                  <a:lnTo>
                    <a:pt x="202564" y="174498"/>
                  </a:lnTo>
                  <a:lnTo>
                    <a:pt x="207390" y="164719"/>
                  </a:lnTo>
                  <a:lnTo>
                    <a:pt x="212343" y="154940"/>
                  </a:lnTo>
                  <a:lnTo>
                    <a:pt x="218439" y="131825"/>
                  </a:lnTo>
                  <a:lnTo>
                    <a:pt x="222123" y="108585"/>
                  </a:lnTo>
                  <a:lnTo>
                    <a:pt x="223265" y="85471"/>
                  </a:lnTo>
                  <a:lnTo>
                    <a:pt x="223265" y="64643"/>
                  </a:lnTo>
                  <a:lnTo>
                    <a:pt x="222123" y="46355"/>
                  </a:lnTo>
                  <a:lnTo>
                    <a:pt x="195199" y="0"/>
                  </a:lnTo>
                  <a:close/>
                </a:path>
                <a:path w="223520" h="274954">
                  <a:moveTo>
                    <a:pt x="187539" y="192786"/>
                  </a:moveTo>
                  <a:lnTo>
                    <a:pt x="89153" y="192786"/>
                  </a:lnTo>
                  <a:lnTo>
                    <a:pt x="93979" y="197612"/>
                  </a:lnTo>
                  <a:lnTo>
                    <a:pt x="102488" y="201295"/>
                  </a:lnTo>
                  <a:lnTo>
                    <a:pt x="112267" y="203708"/>
                  </a:lnTo>
                  <a:lnTo>
                    <a:pt x="124460" y="207391"/>
                  </a:lnTo>
                  <a:lnTo>
                    <a:pt x="140335" y="207391"/>
                  </a:lnTo>
                  <a:lnTo>
                    <a:pt x="154939" y="206248"/>
                  </a:lnTo>
                  <a:lnTo>
                    <a:pt x="173227" y="201295"/>
                  </a:lnTo>
                  <a:lnTo>
                    <a:pt x="183007" y="196469"/>
                  </a:lnTo>
                  <a:lnTo>
                    <a:pt x="187539" y="192786"/>
                  </a:lnTo>
                  <a:close/>
                </a:path>
              </a:pathLst>
            </a:custGeom>
            <a:solidFill>
              <a:srgbClr val="F59E4B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39" name="object 139"/>
            <p:cNvSpPr/>
            <p:nvPr/>
          </p:nvSpPr>
          <p:spPr>
            <a:xfrm>
              <a:off x="4791456" y="3304432"/>
              <a:ext cx="1858328" cy="1574483"/>
            </a:xfrm>
            <a:custGeom>
              <a:avLst/>
              <a:gdLst/>
              <a:ahLst/>
              <a:cxnLst/>
              <a:rect l="l" t="t" r="r" b="b"/>
              <a:pathLst>
                <a:path w="1238885" h="1049655">
                  <a:moveTo>
                    <a:pt x="1094946" y="308610"/>
                  </a:moveTo>
                  <a:lnTo>
                    <a:pt x="366013" y="308610"/>
                  </a:lnTo>
                  <a:lnTo>
                    <a:pt x="395350" y="309880"/>
                  </a:lnTo>
                  <a:lnTo>
                    <a:pt x="427100" y="313436"/>
                  </a:lnTo>
                  <a:lnTo>
                    <a:pt x="492887" y="326898"/>
                  </a:lnTo>
                  <a:lnTo>
                    <a:pt x="560070" y="346456"/>
                  </a:lnTo>
                  <a:lnTo>
                    <a:pt x="627126" y="373253"/>
                  </a:lnTo>
                  <a:lnTo>
                    <a:pt x="693038" y="402590"/>
                  </a:lnTo>
                  <a:lnTo>
                    <a:pt x="725932" y="420878"/>
                  </a:lnTo>
                  <a:lnTo>
                    <a:pt x="757682" y="436753"/>
                  </a:lnTo>
                  <a:lnTo>
                    <a:pt x="817499" y="474472"/>
                  </a:lnTo>
                  <a:lnTo>
                    <a:pt x="869950" y="512318"/>
                  </a:lnTo>
                  <a:lnTo>
                    <a:pt x="913891" y="552577"/>
                  </a:lnTo>
                  <a:lnTo>
                    <a:pt x="949198" y="591693"/>
                  </a:lnTo>
                  <a:lnTo>
                    <a:pt x="972438" y="629412"/>
                  </a:lnTo>
                  <a:lnTo>
                    <a:pt x="983361" y="686816"/>
                  </a:lnTo>
                  <a:lnTo>
                    <a:pt x="983361" y="709930"/>
                  </a:lnTo>
                  <a:lnTo>
                    <a:pt x="979677" y="736854"/>
                  </a:lnTo>
                  <a:lnTo>
                    <a:pt x="977264" y="761238"/>
                  </a:lnTo>
                  <a:lnTo>
                    <a:pt x="966342" y="816102"/>
                  </a:lnTo>
                  <a:lnTo>
                    <a:pt x="954151" y="867410"/>
                  </a:lnTo>
                  <a:lnTo>
                    <a:pt x="940688" y="912495"/>
                  </a:lnTo>
                  <a:lnTo>
                    <a:pt x="928497" y="950341"/>
                  </a:lnTo>
                  <a:lnTo>
                    <a:pt x="917448" y="985647"/>
                  </a:lnTo>
                  <a:lnTo>
                    <a:pt x="963802" y="1049147"/>
                  </a:lnTo>
                  <a:lnTo>
                    <a:pt x="1010158" y="1013713"/>
                  </a:lnTo>
                  <a:lnTo>
                    <a:pt x="1039495" y="985647"/>
                  </a:lnTo>
                  <a:lnTo>
                    <a:pt x="1072388" y="952754"/>
                  </a:lnTo>
                  <a:lnTo>
                    <a:pt x="1106551" y="912495"/>
                  </a:lnTo>
                  <a:lnTo>
                    <a:pt x="1124839" y="891794"/>
                  </a:lnTo>
                  <a:lnTo>
                    <a:pt x="1141984" y="868553"/>
                  </a:lnTo>
                  <a:lnTo>
                    <a:pt x="1157859" y="844169"/>
                  </a:lnTo>
                  <a:lnTo>
                    <a:pt x="1174877" y="818515"/>
                  </a:lnTo>
                  <a:lnTo>
                    <a:pt x="1202944" y="764921"/>
                  </a:lnTo>
                  <a:lnTo>
                    <a:pt x="1223772" y="707517"/>
                  </a:lnTo>
                  <a:lnTo>
                    <a:pt x="1229867" y="677037"/>
                  </a:lnTo>
                  <a:lnTo>
                    <a:pt x="1237107" y="646557"/>
                  </a:lnTo>
                  <a:lnTo>
                    <a:pt x="1238377" y="614807"/>
                  </a:lnTo>
                  <a:lnTo>
                    <a:pt x="1238377" y="583057"/>
                  </a:lnTo>
                  <a:lnTo>
                    <a:pt x="1228598" y="517271"/>
                  </a:lnTo>
                  <a:lnTo>
                    <a:pt x="1204214" y="450088"/>
                  </a:lnTo>
                  <a:lnTo>
                    <a:pt x="1162685" y="383032"/>
                  </a:lnTo>
                  <a:lnTo>
                    <a:pt x="1134617" y="347599"/>
                  </a:lnTo>
                  <a:lnTo>
                    <a:pt x="1101725" y="314706"/>
                  </a:lnTo>
                  <a:lnTo>
                    <a:pt x="1094946" y="308610"/>
                  </a:lnTo>
                  <a:close/>
                </a:path>
                <a:path w="1238885" h="1049655">
                  <a:moveTo>
                    <a:pt x="390398" y="0"/>
                  </a:moveTo>
                  <a:lnTo>
                    <a:pt x="361188" y="0"/>
                  </a:lnTo>
                  <a:lnTo>
                    <a:pt x="339216" y="2412"/>
                  </a:lnTo>
                  <a:lnTo>
                    <a:pt x="320928" y="3556"/>
                  </a:lnTo>
                  <a:lnTo>
                    <a:pt x="313563" y="3556"/>
                  </a:lnTo>
                  <a:lnTo>
                    <a:pt x="290449" y="10922"/>
                  </a:lnTo>
                  <a:lnTo>
                    <a:pt x="274574" y="15748"/>
                  </a:lnTo>
                  <a:lnTo>
                    <a:pt x="236727" y="30480"/>
                  </a:lnTo>
                  <a:lnTo>
                    <a:pt x="194056" y="54863"/>
                  </a:lnTo>
                  <a:lnTo>
                    <a:pt x="148844" y="91440"/>
                  </a:lnTo>
                  <a:lnTo>
                    <a:pt x="102488" y="142748"/>
                  </a:lnTo>
                  <a:lnTo>
                    <a:pt x="79375" y="173228"/>
                  </a:lnTo>
                  <a:lnTo>
                    <a:pt x="59817" y="208534"/>
                  </a:lnTo>
                  <a:lnTo>
                    <a:pt x="39116" y="247650"/>
                  </a:lnTo>
                  <a:lnTo>
                    <a:pt x="18414" y="304927"/>
                  </a:lnTo>
                  <a:lnTo>
                    <a:pt x="6223" y="361061"/>
                  </a:lnTo>
                  <a:lnTo>
                    <a:pt x="1269" y="389128"/>
                  </a:lnTo>
                  <a:lnTo>
                    <a:pt x="0" y="417195"/>
                  </a:lnTo>
                  <a:lnTo>
                    <a:pt x="119" y="474472"/>
                  </a:lnTo>
                  <a:lnTo>
                    <a:pt x="1269" y="497713"/>
                  </a:lnTo>
                  <a:lnTo>
                    <a:pt x="9779" y="550163"/>
                  </a:lnTo>
                  <a:lnTo>
                    <a:pt x="28067" y="624586"/>
                  </a:lnTo>
                  <a:lnTo>
                    <a:pt x="42799" y="669671"/>
                  </a:lnTo>
                  <a:lnTo>
                    <a:pt x="59817" y="712470"/>
                  </a:lnTo>
                  <a:lnTo>
                    <a:pt x="75691" y="750188"/>
                  </a:lnTo>
                  <a:lnTo>
                    <a:pt x="93979" y="783209"/>
                  </a:lnTo>
                  <a:lnTo>
                    <a:pt x="108585" y="811276"/>
                  </a:lnTo>
                  <a:lnTo>
                    <a:pt x="133096" y="850265"/>
                  </a:lnTo>
                  <a:lnTo>
                    <a:pt x="142748" y="864870"/>
                  </a:lnTo>
                  <a:lnTo>
                    <a:pt x="212344" y="860044"/>
                  </a:lnTo>
                  <a:lnTo>
                    <a:pt x="206248" y="849122"/>
                  </a:lnTo>
                  <a:lnTo>
                    <a:pt x="191642" y="817372"/>
                  </a:lnTo>
                  <a:lnTo>
                    <a:pt x="181863" y="794131"/>
                  </a:lnTo>
                  <a:lnTo>
                    <a:pt x="170814" y="768604"/>
                  </a:lnTo>
                  <a:lnTo>
                    <a:pt x="161162" y="737997"/>
                  </a:lnTo>
                  <a:lnTo>
                    <a:pt x="151384" y="705104"/>
                  </a:lnTo>
                  <a:lnTo>
                    <a:pt x="145287" y="669671"/>
                  </a:lnTo>
                  <a:lnTo>
                    <a:pt x="140335" y="630682"/>
                  </a:lnTo>
                  <a:lnTo>
                    <a:pt x="136651" y="592836"/>
                  </a:lnTo>
                  <a:lnTo>
                    <a:pt x="137922" y="552577"/>
                  </a:lnTo>
                  <a:lnTo>
                    <a:pt x="140335" y="530606"/>
                  </a:lnTo>
                  <a:lnTo>
                    <a:pt x="142748" y="509905"/>
                  </a:lnTo>
                  <a:lnTo>
                    <a:pt x="146431" y="489204"/>
                  </a:lnTo>
                  <a:lnTo>
                    <a:pt x="153797" y="468375"/>
                  </a:lnTo>
                  <a:lnTo>
                    <a:pt x="159892" y="446405"/>
                  </a:lnTo>
                  <a:lnTo>
                    <a:pt x="168401" y="425704"/>
                  </a:lnTo>
                  <a:lnTo>
                    <a:pt x="178181" y="403733"/>
                  </a:lnTo>
                  <a:lnTo>
                    <a:pt x="189102" y="384302"/>
                  </a:lnTo>
                  <a:lnTo>
                    <a:pt x="196469" y="374523"/>
                  </a:lnTo>
                  <a:lnTo>
                    <a:pt x="202564" y="364744"/>
                  </a:lnTo>
                  <a:lnTo>
                    <a:pt x="239140" y="334263"/>
                  </a:lnTo>
                  <a:lnTo>
                    <a:pt x="283083" y="317119"/>
                  </a:lnTo>
                  <a:lnTo>
                    <a:pt x="337947" y="308610"/>
                  </a:lnTo>
                  <a:lnTo>
                    <a:pt x="1094946" y="308610"/>
                  </a:lnTo>
                  <a:lnTo>
                    <a:pt x="1030986" y="251206"/>
                  </a:lnTo>
                  <a:lnTo>
                    <a:pt x="994410" y="223266"/>
                  </a:lnTo>
                  <a:lnTo>
                    <a:pt x="960247" y="196342"/>
                  </a:lnTo>
                  <a:lnTo>
                    <a:pt x="926084" y="173228"/>
                  </a:lnTo>
                  <a:lnTo>
                    <a:pt x="889381" y="149987"/>
                  </a:lnTo>
                  <a:lnTo>
                    <a:pt x="855217" y="130429"/>
                  </a:lnTo>
                  <a:lnTo>
                    <a:pt x="819912" y="112141"/>
                  </a:lnTo>
                  <a:lnTo>
                    <a:pt x="753999" y="81661"/>
                  </a:lnTo>
                  <a:lnTo>
                    <a:pt x="688086" y="56007"/>
                  </a:lnTo>
                  <a:lnTo>
                    <a:pt x="627126" y="36575"/>
                  </a:lnTo>
                  <a:lnTo>
                    <a:pt x="569849" y="21971"/>
                  </a:lnTo>
                  <a:lnTo>
                    <a:pt x="517398" y="12192"/>
                  </a:lnTo>
                  <a:lnTo>
                    <a:pt x="469773" y="4825"/>
                  </a:lnTo>
                  <a:lnTo>
                    <a:pt x="390398" y="0"/>
                  </a:lnTo>
                  <a:close/>
                </a:path>
              </a:pathLst>
            </a:custGeom>
            <a:solidFill>
              <a:srgbClr val="D6CFCA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140" name="object 14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940807" y="4565142"/>
              <a:ext cx="420813" cy="168402"/>
            </a:xfrm>
            <a:prstGeom prst="rect">
              <a:avLst/>
            </a:prstGeom>
          </p:spPr>
        </p:pic>
        <p:sp>
          <p:nvSpPr>
            <p:cNvPr id="141" name="object 141"/>
            <p:cNvSpPr/>
            <p:nvPr/>
          </p:nvSpPr>
          <p:spPr>
            <a:xfrm>
              <a:off x="4768787" y="4702494"/>
              <a:ext cx="601980" cy="120968"/>
            </a:xfrm>
            <a:custGeom>
              <a:avLst/>
              <a:gdLst/>
              <a:ahLst/>
              <a:cxnLst/>
              <a:rect l="l" t="t" r="r" b="b"/>
              <a:pathLst>
                <a:path w="401320" h="80644">
                  <a:moveTo>
                    <a:pt x="357505" y="0"/>
                  </a:moveTo>
                  <a:lnTo>
                    <a:pt x="9778" y="38988"/>
                  </a:lnTo>
                  <a:lnTo>
                    <a:pt x="6095" y="40258"/>
                  </a:lnTo>
                  <a:lnTo>
                    <a:pt x="2412" y="42671"/>
                  </a:lnTo>
                  <a:lnTo>
                    <a:pt x="1269" y="47497"/>
                  </a:lnTo>
                  <a:lnTo>
                    <a:pt x="0" y="51180"/>
                  </a:lnTo>
                  <a:lnTo>
                    <a:pt x="2412" y="70738"/>
                  </a:lnTo>
                  <a:lnTo>
                    <a:pt x="4825" y="73151"/>
                  </a:lnTo>
                  <a:lnTo>
                    <a:pt x="6095" y="76834"/>
                  </a:lnTo>
                  <a:lnTo>
                    <a:pt x="9778" y="77977"/>
                  </a:lnTo>
                  <a:lnTo>
                    <a:pt x="14604" y="80517"/>
                  </a:lnTo>
                  <a:lnTo>
                    <a:pt x="359918" y="38988"/>
                  </a:lnTo>
                  <a:lnTo>
                    <a:pt x="401319" y="14604"/>
                  </a:lnTo>
                  <a:lnTo>
                    <a:pt x="357505" y="0"/>
                  </a:lnTo>
                  <a:close/>
                </a:path>
              </a:pathLst>
            </a:custGeom>
            <a:solidFill>
              <a:srgbClr val="D75A67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42" name="object 142"/>
            <p:cNvSpPr/>
            <p:nvPr/>
          </p:nvSpPr>
          <p:spPr>
            <a:xfrm>
              <a:off x="4768787" y="4702494"/>
              <a:ext cx="601980" cy="91440"/>
            </a:xfrm>
            <a:custGeom>
              <a:avLst/>
              <a:gdLst/>
              <a:ahLst/>
              <a:cxnLst/>
              <a:rect l="l" t="t" r="r" b="b"/>
              <a:pathLst>
                <a:path w="401320" h="60960">
                  <a:moveTo>
                    <a:pt x="357505" y="0"/>
                  </a:moveTo>
                  <a:lnTo>
                    <a:pt x="9778" y="38988"/>
                  </a:lnTo>
                  <a:lnTo>
                    <a:pt x="6095" y="40258"/>
                  </a:lnTo>
                  <a:lnTo>
                    <a:pt x="2412" y="42671"/>
                  </a:lnTo>
                  <a:lnTo>
                    <a:pt x="1269" y="47497"/>
                  </a:lnTo>
                  <a:lnTo>
                    <a:pt x="0" y="51180"/>
                  </a:lnTo>
                  <a:lnTo>
                    <a:pt x="1269" y="60959"/>
                  </a:lnTo>
                  <a:lnTo>
                    <a:pt x="401319" y="14604"/>
                  </a:lnTo>
                  <a:lnTo>
                    <a:pt x="357505" y="0"/>
                  </a:lnTo>
                  <a:close/>
                </a:path>
              </a:pathLst>
            </a:custGeom>
            <a:solidFill>
              <a:srgbClr val="A9272C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43" name="object 143"/>
            <p:cNvSpPr/>
            <p:nvPr/>
          </p:nvSpPr>
          <p:spPr>
            <a:xfrm>
              <a:off x="4805363" y="4702494"/>
              <a:ext cx="565785" cy="115253"/>
            </a:xfrm>
            <a:custGeom>
              <a:avLst/>
              <a:gdLst/>
              <a:ahLst/>
              <a:cxnLst/>
              <a:rect l="l" t="t" r="r" b="b"/>
              <a:pathLst>
                <a:path w="377189" h="76835">
                  <a:moveTo>
                    <a:pt x="333121" y="0"/>
                  </a:moveTo>
                  <a:lnTo>
                    <a:pt x="0" y="37718"/>
                  </a:lnTo>
                  <a:lnTo>
                    <a:pt x="0" y="57276"/>
                  </a:lnTo>
                  <a:lnTo>
                    <a:pt x="4952" y="76834"/>
                  </a:lnTo>
                  <a:lnTo>
                    <a:pt x="335534" y="38988"/>
                  </a:lnTo>
                  <a:lnTo>
                    <a:pt x="376936" y="14604"/>
                  </a:lnTo>
                  <a:lnTo>
                    <a:pt x="333121" y="0"/>
                  </a:lnTo>
                  <a:close/>
                </a:path>
              </a:pathLst>
            </a:custGeom>
            <a:solidFill>
              <a:srgbClr val="233D5B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44" name="object 144"/>
            <p:cNvSpPr/>
            <p:nvPr/>
          </p:nvSpPr>
          <p:spPr>
            <a:xfrm>
              <a:off x="4805363" y="4702494"/>
              <a:ext cx="565785" cy="86678"/>
            </a:xfrm>
            <a:custGeom>
              <a:avLst/>
              <a:gdLst/>
              <a:ahLst/>
              <a:cxnLst/>
              <a:rect l="l" t="t" r="r" b="b"/>
              <a:pathLst>
                <a:path w="377189" h="57785">
                  <a:moveTo>
                    <a:pt x="333121" y="0"/>
                  </a:moveTo>
                  <a:lnTo>
                    <a:pt x="0" y="37718"/>
                  </a:lnTo>
                  <a:lnTo>
                    <a:pt x="0" y="57276"/>
                  </a:lnTo>
                  <a:lnTo>
                    <a:pt x="376936" y="14604"/>
                  </a:lnTo>
                  <a:lnTo>
                    <a:pt x="33312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45" name="object 145"/>
            <p:cNvSpPr/>
            <p:nvPr/>
          </p:nvSpPr>
          <p:spPr>
            <a:xfrm>
              <a:off x="4821935" y="4702494"/>
              <a:ext cx="549593" cy="115253"/>
            </a:xfrm>
            <a:custGeom>
              <a:avLst/>
              <a:gdLst/>
              <a:ahLst/>
              <a:cxnLst/>
              <a:rect l="l" t="t" r="r" b="b"/>
              <a:pathLst>
                <a:path w="366395" h="76835">
                  <a:moveTo>
                    <a:pt x="322072" y="0"/>
                  </a:moveTo>
                  <a:lnTo>
                    <a:pt x="0" y="35305"/>
                  </a:lnTo>
                  <a:lnTo>
                    <a:pt x="4825" y="76834"/>
                  </a:lnTo>
                  <a:lnTo>
                    <a:pt x="324485" y="38988"/>
                  </a:lnTo>
                  <a:lnTo>
                    <a:pt x="365887" y="14604"/>
                  </a:lnTo>
                  <a:lnTo>
                    <a:pt x="322072" y="0"/>
                  </a:lnTo>
                  <a:close/>
                </a:path>
              </a:pathLst>
            </a:custGeom>
            <a:solidFill>
              <a:srgbClr val="FFC412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46" name="object 146"/>
            <p:cNvSpPr/>
            <p:nvPr/>
          </p:nvSpPr>
          <p:spPr>
            <a:xfrm>
              <a:off x="4821935" y="4702494"/>
              <a:ext cx="549593" cy="84773"/>
            </a:xfrm>
            <a:custGeom>
              <a:avLst/>
              <a:gdLst/>
              <a:ahLst/>
              <a:cxnLst/>
              <a:rect l="l" t="t" r="r" b="b"/>
              <a:pathLst>
                <a:path w="366395" h="56514">
                  <a:moveTo>
                    <a:pt x="322072" y="0"/>
                  </a:moveTo>
                  <a:lnTo>
                    <a:pt x="0" y="35305"/>
                  </a:lnTo>
                  <a:lnTo>
                    <a:pt x="2412" y="56133"/>
                  </a:lnTo>
                  <a:lnTo>
                    <a:pt x="365887" y="14604"/>
                  </a:lnTo>
                  <a:lnTo>
                    <a:pt x="3220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47" name="object 147"/>
            <p:cNvSpPr/>
            <p:nvPr/>
          </p:nvSpPr>
          <p:spPr>
            <a:xfrm>
              <a:off x="5305044" y="4702494"/>
              <a:ext cx="65723" cy="59055"/>
            </a:xfrm>
            <a:custGeom>
              <a:avLst/>
              <a:gdLst/>
              <a:ahLst/>
              <a:cxnLst/>
              <a:rect l="l" t="t" r="r" b="b"/>
              <a:pathLst>
                <a:path w="43814" h="39369">
                  <a:moveTo>
                    <a:pt x="0" y="0"/>
                  </a:moveTo>
                  <a:lnTo>
                    <a:pt x="0" y="19430"/>
                  </a:lnTo>
                  <a:lnTo>
                    <a:pt x="2412" y="38988"/>
                  </a:lnTo>
                  <a:lnTo>
                    <a:pt x="43814" y="146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AD6E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48" name="object 148"/>
            <p:cNvSpPr/>
            <p:nvPr/>
          </p:nvSpPr>
          <p:spPr>
            <a:xfrm>
              <a:off x="5305044" y="4702494"/>
              <a:ext cx="65723" cy="29528"/>
            </a:xfrm>
            <a:custGeom>
              <a:avLst/>
              <a:gdLst/>
              <a:ahLst/>
              <a:cxnLst/>
              <a:rect l="l" t="t" r="r" b="b"/>
              <a:pathLst>
                <a:path w="43814" h="19685">
                  <a:moveTo>
                    <a:pt x="0" y="0"/>
                  </a:moveTo>
                  <a:lnTo>
                    <a:pt x="0" y="19430"/>
                  </a:lnTo>
                  <a:lnTo>
                    <a:pt x="43814" y="146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8851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49" name="object 149"/>
            <p:cNvSpPr/>
            <p:nvPr/>
          </p:nvSpPr>
          <p:spPr>
            <a:xfrm>
              <a:off x="5348858" y="4717161"/>
              <a:ext cx="21906" cy="20003"/>
            </a:xfrm>
            <a:custGeom>
              <a:avLst/>
              <a:gdLst/>
              <a:ahLst/>
              <a:cxnLst/>
              <a:rect l="l" t="t" r="r" b="b"/>
              <a:pathLst>
                <a:path w="14604" h="13335">
                  <a:moveTo>
                    <a:pt x="0" y="0"/>
                  </a:moveTo>
                  <a:lnTo>
                    <a:pt x="0" y="6096"/>
                  </a:lnTo>
                  <a:lnTo>
                    <a:pt x="1270" y="13335"/>
                  </a:lnTo>
                  <a:lnTo>
                    <a:pt x="14605" y="48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222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150" name="object 15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953570" y="4437126"/>
              <a:ext cx="270891" cy="406145"/>
            </a:xfrm>
            <a:prstGeom prst="rect">
              <a:avLst/>
            </a:prstGeom>
          </p:spPr>
        </p:pic>
        <p:sp>
          <p:nvSpPr>
            <p:cNvPr id="151" name="object 151"/>
            <p:cNvSpPr/>
            <p:nvPr/>
          </p:nvSpPr>
          <p:spPr>
            <a:xfrm>
              <a:off x="5412867" y="3772854"/>
              <a:ext cx="419100" cy="530543"/>
            </a:xfrm>
            <a:custGeom>
              <a:avLst/>
              <a:gdLst/>
              <a:ahLst/>
              <a:cxnLst/>
              <a:rect l="l" t="t" r="r" b="b"/>
              <a:pathLst>
                <a:path w="279400" h="353694">
                  <a:moveTo>
                    <a:pt x="211074" y="0"/>
                  </a:moveTo>
                  <a:lnTo>
                    <a:pt x="0" y="348868"/>
                  </a:lnTo>
                  <a:lnTo>
                    <a:pt x="0" y="353694"/>
                  </a:lnTo>
                  <a:lnTo>
                    <a:pt x="158623" y="353694"/>
                  </a:lnTo>
                  <a:lnTo>
                    <a:pt x="279400" y="37718"/>
                  </a:lnTo>
                  <a:lnTo>
                    <a:pt x="21107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52" name="object 152"/>
            <p:cNvSpPr/>
            <p:nvPr/>
          </p:nvSpPr>
          <p:spPr>
            <a:xfrm>
              <a:off x="5548313" y="3298888"/>
              <a:ext cx="809625" cy="1074420"/>
            </a:xfrm>
            <a:custGeom>
              <a:avLst/>
              <a:gdLst/>
              <a:ahLst/>
              <a:cxnLst/>
              <a:rect l="l" t="t" r="r" b="b"/>
              <a:pathLst>
                <a:path w="539750" h="716280">
                  <a:moveTo>
                    <a:pt x="177631" y="606298"/>
                  </a:moveTo>
                  <a:lnTo>
                    <a:pt x="89153" y="606298"/>
                  </a:lnTo>
                  <a:lnTo>
                    <a:pt x="90297" y="622173"/>
                  </a:lnTo>
                  <a:lnTo>
                    <a:pt x="106172" y="677037"/>
                  </a:lnTo>
                  <a:lnTo>
                    <a:pt x="123316" y="716152"/>
                  </a:lnTo>
                  <a:lnTo>
                    <a:pt x="125729" y="702690"/>
                  </a:lnTo>
                  <a:lnTo>
                    <a:pt x="128142" y="688086"/>
                  </a:lnTo>
                  <a:lnTo>
                    <a:pt x="134238" y="669670"/>
                  </a:lnTo>
                  <a:lnTo>
                    <a:pt x="144017" y="650239"/>
                  </a:lnTo>
                  <a:lnTo>
                    <a:pt x="154939" y="630681"/>
                  </a:lnTo>
                  <a:lnTo>
                    <a:pt x="163575" y="620902"/>
                  </a:lnTo>
                  <a:lnTo>
                    <a:pt x="172085" y="611124"/>
                  </a:lnTo>
                  <a:lnTo>
                    <a:pt x="177631" y="606298"/>
                  </a:lnTo>
                  <a:close/>
                </a:path>
                <a:path w="539750" h="716280">
                  <a:moveTo>
                    <a:pt x="287909" y="0"/>
                  </a:moveTo>
                  <a:lnTo>
                    <a:pt x="263525" y="0"/>
                  </a:lnTo>
                  <a:lnTo>
                    <a:pt x="240411" y="3555"/>
                  </a:lnTo>
                  <a:lnTo>
                    <a:pt x="192786" y="18287"/>
                  </a:lnTo>
                  <a:lnTo>
                    <a:pt x="151257" y="38988"/>
                  </a:lnTo>
                  <a:lnTo>
                    <a:pt x="118363" y="64642"/>
                  </a:lnTo>
                  <a:lnTo>
                    <a:pt x="90297" y="93852"/>
                  </a:lnTo>
                  <a:lnTo>
                    <a:pt x="68325" y="126873"/>
                  </a:lnTo>
                  <a:lnTo>
                    <a:pt x="59816" y="145161"/>
                  </a:lnTo>
                  <a:lnTo>
                    <a:pt x="47625" y="163449"/>
                  </a:lnTo>
                  <a:lnTo>
                    <a:pt x="37846" y="180466"/>
                  </a:lnTo>
                  <a:lnTo>
                    <a:pt x="28066" y="201294"/>
                  </a:lnTo>
                  <a:lnTo>
                    <a:pt x="21971" y="220725"/>
                  </a:lnTo>
                  <a:lnTo>
                    <a:pt x="14732" y="240283"/>
                  </a:lnTo>
                  <a:lnTo>
                    <a:pt x="9778" y="262254"/>
                  </a:lnTo>
                  <a:lnTo>
                    <a:pt x="7365" y="281813"/>
                  </a:lnTo>
                  <a:lnTo>
                    <a:pt x="3683" y="302513"/>
                  </a:lnTo>
                  <a:lnTo>
                    <a:pt x="0" y="345186"/>
                  </a:lnTo>
                  <a:lnTo>
                    <a:pt x="2539" y="387857"/>
                  </a:lnTo>
                  <a:lnTo>
                    <a:pt x="4952" y="431800"/>
                  </a:lnTo>
                  <a:lnTo>
                    <a:pt x="9778" y="470915"/>
                  </a:lnTo>
                  <a:lnTo>
                    <a:pt x="17145" y="509904"/>
                  </a:lnTo>
                  <a:lnTo>
                    <a:pt x="33020" y="578230"/>
                  </a:lnTo>
                  <a:lnTo>
                    <a:pt x="41528" y="603885"/>
                  </a:lnTo>
                  <a:lnTo>
                    <a:pt x="54990" y="645287"/>
                  </a:lnTo>
                  <a:lnTo>
                    <a:pt x="61087" y="660018"/>
                  </a:lnTo>
                  <a:lnTo>
                    <a:pt x="62229" y="645287"/>
                  </a:lnTo>
                  <a:lnTo>
                    <a:pt x="65912" y="631951"/>
                  </a:lnTo>
                  <a:lnTo>
                    <a:pt x="70738" y="624586"/>
                  </a:lnTo>
                  <a:lnTo>
                    <a:pt x="75691" y="616076"/>
                  </a:lnTo>
                  <a:lnTo>
                    <a:pt x="80517" y="611124"/>
                  </a:lnTo>
                  <a:lnTo>
                    <a:pt x="85471" y="607567"/>
                  </a:lnTo>
                  <a:lnTo>
                    <a:pt x="89153" y="606298"/>
                  </a:lnTo>
                  <a:lnTo>
                    <a:pt x="177631" y="606298"/>
                  </a:lnTo>
                  <a:lnTo>
                    <a:pt x="181863" y="602614"/>
                  </a:lnTo>
                  <a:lnTo>
                    <a:pt x="192786" y="594105"/>
                  </a:lnTo>
                  <a:lnTo>
                    <a:pt x="217170" y="583056"/>
                  </a:lnTo>
                  <a:lnTo>
                    <a:pt x="242824" y="573404"/>
                  </a:lnTo>
                  <a:lnTo>
                    <a:pt x="267208" y="568451"/>
                  </a:lnTo>
                  <a:lnTo>
                    <a:pt x="290449" y="561213"/>
                  </a:lnTo>
                  <a:lnTo>
                    <a:pt x="341629" y="547751"/>
                  </a:lnTo>
                  <a:lnTo>
                    <a:pt x="380619" y="531876"/>
                  </a:lnTo>
                  <a:lnTo>
                    <a:pt x="426974" y="494029"/>
                  </a:lnTo>
                  <a:lnTo>
                    <a:pt x="459994" y="451357"/>
                  </a:lnTo>
                  <a:lnTo>
                    <a:pt x="489203" y="401319"/>
                  </a:lnTo>
                  <a:lnTo>
                    <a:pt x="512445" y="347599"/>
                  </a:lnTo>
                  <a:lnTo>
                    <a:pt x="518540" y="330580"/>
                  </a:lnTo>
                  <a:lnTo>
                    <a:pt x="525907" y="314705"/>
                  </a:lnTo>
                  <a:lnTo>
                    <a:pt x="532002" y="282955"/>
                  </a:lnTo>
                  <a:lnTo>
                    <a:pt x="536828" y="254888"/>
                  </a:lnTo>
                  <a:lnTo>
                    <a:pt x="539241" y="230504"/>
                  </a:lnTo>
                  <a:lnTo>
                    <a:pt x="539241" y="220725"/>
                  </a:lnTo>
                  <a:lnTo>
                    <a:pt x="535559" y="208533"/>
                  </a:lnTo>
                  <a:lnTo>
                    <a:pt x="532002" y="201294"/>
                  </a:lnTo>
                  <a:lnTo>
                    <a:pt x="527050" y="192658"/>
                  </a:lnTo>
                  <a:lnTo>
                    <a:pt x="523366" y="178053"/>
                  </a:lnTo>
                  <a:lnTo>
                    <a:pt x="506349" y="132968"/>
                  </a:lnTo>
                  <a:lnTo>
                    <a:pt x="478282" y="90296"/>
                  </a:lnTo>
                  <a:lnTo>
                    <a:pt x="442849" y="56133"/>
                  </a:lnTo>
                  <a:lnTo>
                    <a:pt x="403860" y="29210"/>
                  </a:lnTo>
                  <a:lnTo>
                    <a:pt x="358775" y="10921"/>
                  </a:lnTo>
                  <a:lnTo>
                    <a:pt x="313563" y="1142"/>
                  </a:lnTo>
                  <a:lnTo>
                    <a:pt x="287909" y="0"/>
                  </a:lnTo>
                  <a:close/>
                </a:path>
              </a:pathLst>
            </a:custGeom>
            <a:solidFill>
              <a:srgbClr val="481E00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53" name="object 153"/>
            <p:cNvSpPr/>
            <p:nvPr/>
          </p:nvSpPr>
          <p:spPr>
            <a:xfrm>
              <a:off x="762933" y="5302758"/>
              <a:ext cx="444818" cy="412433"/>
            </a:xfrm>
            <a:custGeom>
              <a:avLst/>
              <a:gdLst/>
              <a:ahLst/>
              <a:cxnLst/>
              <a:rect l="l" t="t" r="r" b="b"/>
              <a:pathLst>
                <a:path w="296545" h="274954">
                  <a:moveTo>
                    <a:pt x="139090" y="0"/>
                  </a:moveTo>
                  <a:lnTo>
                    <a:pt x="87845" y="9651"/>
                  </a:lnTo>
                  <a:lnTo>
                    <a:pt x="52463" y="29210"/>
                  </a:lnTo>
                  <a:lnTo>
                    <a:pt x="42710" y="38988"/>
                  </a:lnTo>
                  <a:lnTo>
                    <a:pt x="32943" y="47498"/>
                  </a:lnTo>
                  <a:lnTo>
                    <a:pt x="24409" y="58547"/>
                  </a:lnTo>
                  <a:lnTo>
                    <a:pt x="18300" y="68199"/>
                  </a:lnTo>
                  <a:lnTo>
                    <a:pt x="13423" y="81660"/>
                  </a:lnTo>
                  <a:lnTo>
                    <a:pt x="8547" y="93852"/>
                  </a:lnTo>
                  <a:lnTo>
                    <a:pt x="4889" y="106044"/>
                  </a:lnTo>
                  <a:lnTo>
                    <a:pt x="0" y="132969"/>
                  </a:lnTo>
                  <a:lnTo>
                    <a:pt x="2438" y="146303"/>
                  </a:lnTo>
                  <a:lnTo>
                    <a:pt x="3774" y="162178"/>
                  </a:lnTo>
                  <a:lnTo>
                    <a:pt x="4889" y="174370"/>
                  </a:lnTo>
                  <a:lnTo>
                    <a:pt x="9766" y="185419"/>
                  </a:lnTo>
                  <a:lnTo>
                    <a:pt x="13423" y="195198"/>
                  </a:lnTo>
                  <a:lnTo>
                    <a:pt x="40259" y="232917"/>
                  </a:lnTo>
                  <a:lnTo>
                    <a:pt x="74422" y="258571"/>
                  </a:lnTo>
                  <a:lnTo>
                    <a:pt x="115900" y="273176"/>
                  </a:lnTo>
                  <a:lnTo>
                    <a:pt x="139090" y="274446"/>
                  </a:lnTo>
                  <a:lnTo>
                    <a:pt x="156159" y="273176"/>
                  </a:lnTo>
                  <a:lnTo>
                    <a:pt x="200088" y="259841"/>
                  </a:lnTo>
                  <a:lnTo>
                    <a:pt x="230581" y="237870"/>
                  </a:lnTo>
                  <a:lnTo>
                    <a:pt x="240347" y="230504"/>
                  </a:lnTo>
                  <a:lnTo>
                    <a:pt x="262305" y="198754"/>
                  </a:lnTo>
                  <a:lnTo>
                    <a:pt x="273278" y="162178"/>
                  </a:lnTo>
                  <a:lnTo>
                    <a:pt x="275729" y="151256"/>
                  </a:lnTo>
                  <a:lnTo>
                    <a:pt x="275729" y="124332"/>
                  </a:lnTo>
                  <a:lnTo>
                    <a:pt x="273278" y="112140"/>
                  </a:lnTo>
                  <a:lnTo>
                    <a:pt x="290360" y="106044"/>
                  </a:lnTo>
                  <a:lnTo>
                    <a:pt x="294017" y="104901"/>
                  </a:lnTo>
                  <a:lnTo>
                    <a:pt x="296468" y="101218"/>
                  </a:lnTo>
                  <a:lnTo>
                    <a:pt x="296468" y="93852"/>
                  </a:lnTo>
                  <a:lnTo>
                    <a:pt x="295249" y="85343"/>
                  </a:lnTo>
                  <a:lnTo>
                    <a:pt x="294017" y="81660"/>
                  </a:lnTo>
                  <a:lnTo>
                    <a:pt x="263525" y="81660"/>
                  </a:lnTo>
                  <a:lnTo>
                    <a:pt x="254977" y="63373"/>
                  </a:lnTo>
                  <a:lnTo>
                    <a:pt x="229362" y="34036"/>
                  </a:lnTo>
                  <a:lnTo>
                    <a:pt x="196418" y="13335"/>
                  </a:lnTo>
                  <a:lnTo>
                    <a:pt x="158610" y="1142"/>
                  </a:lnTo>
                  <a:lnTo>
                    <a:pt x="139090" y="0"/>
                  </a:lnTo>
                  <a:close/>
                </a:path>
                <a:path w="296545" h="274954">
                  <a:moveTo>
                    <a:pt x="283044" y="76834"/>
                  </a:moveTo>
                  <a:lnTo>
                    <a:pt x="281825" y="76834"/>
                  </a:lnTo>
                  <a:lnTo>
                    <a:pt x="263525" y="81660"/>
                  </a:lnTo>
                  <a:lnTo>
                    <a:pt x="294017" y="81660"/>
                  </a:lnTo>
                  <a:lnTo>
                    <a:pt x="290360" y="80517"/>
                  </a:lnTo>
                  <a:lnTo>
                    <a:pt x="286702" y="79247"/>
                  </a:lnTo>
                  <a:lnTo>
                    <a:pt x="283044" y="76834"/>
                  </a:lnTo>
                  <a:close/>
                </a:path>
              </a:pathLst>
            </a:custGeom>
            <a:solidFill>
              <a:srgbClr val="1F7C90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54" name="object 154"/>
            <p:cNvSpPr/>
            <p:nvPr/>
          </p:nvSpPr>
          <p:spPr>
            <a:xfrm>
              <a:off x="852602" y="5319142"/>
              <a:ext cx="412433" cy="414338"/>
            </a:xfrm>
            <a:custGeom>
              <a:avLst/>
              <a:gdLst/>
              <a:ahLst/>
              <a:cxnLst/>
              <a:rect l="l" t="t" r="r" b="b"/>
              <a:pathLst>
                <a:path w="274955" h="276225">
                  <a:moveTo>
                    <a:pt x="141528" y="0"/>
                  </a:moveTo>
                  <a:lnTo>
                    <a:pt x="128104" y="0"/>
                  </a:lnTo>
                  <a:lnTo>
                    <a:pt x="114681" y="2412"/>
                  </a:lnTo>
                  <a:lnTo>
                    <a:pt x="75641" y="14604"/>
                  </a:lnTo>
                  <a:lnTo>
                    <a:pt x="42710" y="37845"/>
                  </a:lnTo>
                  <a:lnTo>
                    <a:pt x="18300" y="69595"/>
                  </a:lnTo>
                  <a:lnTo>
                    <a:pt x="13423" y="82930"/>
                  </a:lnTo>
                  <a:lnTo>
                    <a:pt x="8547" y="93979"/>
                  </a:lnTo>
                  <a:lnTo>
                    <a:pt x="3670" y="107314"/>
                  </a:lnTo>
                  <a:lnTo>
                    <a:pt x="1231" y="120776"/>
                  </a:lnTo>
                  <a:lnTo>
                    <a:pt x="0" y="134238"/>
                  </a:lnTo>
                  <a:lnTo>
                    <a:pt x="0" y="146430"/>
                  </a:lnTo>
                  <a:lnTo>
                    <a:pt x="1231" y="159765"/>
                  </a:lnTo>
                  <a:lnTo>
                    <a:pt x="4889" y="174497"/>
                  </a:lnTo>
                  <a:lnTo>
                    <a:pt x="9766" y="187832"/>
                  </a:lnTo>
                  <a:lnTo>
                    <a:pt x="14643" y="201294"/>
                  </a:lnTo>
                  <a:lnTo>
                    <a:pt x="23190" y="212216"/>
                  </a:lnTo>
                  <a:lnTo>
                    <a:pt x="29286" y="221995"/>
                  </a:lnTo>
                  <a:lnTo>
                    <a:pt x="39039" y="233044"/>
                  </a:lnTo>
                  <a:lnTo>
                    <a:pt x="70764" y="257428"/>
                  </a:lnTo>
                  <a:lnTo>
                    <a:pt x="107365" y="272033"/>
                  </a:lnTo>
                  <a:lnTo>
                    <a:pt x="119570" y="273303"/>
                  </a:lnTo>
                  <a:lnTo>
                    <a:pt x="132981" y="275716"/>
                  </a:lnTo>
                  <a:lnTo>
                    <a:pt x="146405" y="275716"/>
                  </a:lnTo>
                  <a:lnTo>
                    <a:pt x="161048" y="273303"/>
                  </a:lnTo>
                  <a:lnTo>
                    <a:pt x="201307" y="259841"/>
                  </a:lnTo>
                  <a:lnTo>
                    <a:pt x="223265" y="245236"/>
                  </a:lnTo>
                  <a:lnTo>
                    <a:pt x="234238" y="237870"/>
                  </a:lnTo>
                  <a:lnTo>
                    <a:pt x="241566" y="226948"/>
                  </a:lnTo>
                  <a:lnTo>
                    <a:pt x="250101" y="215899"/>
                  </a:lnTo>
                  <a:lnTo>
                    <a:pt x="256209" y="206120"/>
                  </a:lnTo>
                  <a:lnTo>
                    <a:pt x="263525" y="192785"/>
                  </a:lnTo>
                  <a:lnTo>
                    <a:pt x="268401" y="181736"/>
                  </a:lnTo>
                  <a:lnTo>
                    <a:pt x="272059" y="168401"/>
                  </a:lnTo>
                  <a:lnTo>
                    <a:pt x="274510" y="154939"/>
                  </a:lnTo>
                  <a:lnTo>
                    <a:pt x="274510" y="128142"/>
                  </a:lnTo>
                  <a:lnTo>
                    <a:pt x="273278" y="115950"/>
                  </a:lnTo>
                  <a:lnTo>
                    <a:pt x="269621" y="101218"/>
                  </a:lnTo>
                  <a:lnTo>
                    <a:pt x="267182" y="87883"/>
                  </a:lnTo>
                  <a:lnTo>
                    <a:pt x="259867" y="74421"/>
                  </a:lnTo>
                  <a:lnTo>
                    <a:pt x="253758" y="62229"/>
                  </a:lnTo>
                  <a:lnTo>
                    <a:pt x="236689" y="42671"/>
                  </a:lnTo>
                  <a:lnTo>
                    <a:pt x="206184" y="18287"/>
                  </a:lnTo>
                  <a:lnTo>
                    <a:pt x="169583" y="3682"/>
                  </a:lnTo>
                  <a:lnTo>
                    <a:pt x="156159" y="2412"/>
                  </a:lnTo>
                  <a:lnTo>
                    <a:pt x="1415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55" name="object 155"/>
            <p:cNvSpPr/>
            <p:nvPr/>
          </p:nvSpPr>
          <p:spPr>
            <a:xfrm>
              <a:off x="865422" y="5331906"/>
              <a:ext cx="388619" cy="388619"/>
            </a:xfrm>
            <a:custGeom>
              <a:avLst/>
              <a:gdLst/>
              <a:ahLst/>
              <a:cxnLst/>
              <a:rect l="l" t="t" r="r" b="b"/>
              <a:pathLst>
                <a:path w="259080" h="259079">
                  <a:moveTo>
                    <a:pt x="132981" y="0"/>
                  </a:moveTo>
                  <a:lnTo>
                    <a:pt x="120776" y="0"/>
                  </a:lnTo>
                  <a:lnTo>
                    <a:pt x="108572" y="1270"/>
                  </a:lnTo>
                  <a:lnTo>
                    <a:pt x="70764" y="14605"/>
                  </a:lnTo>
                  <a:lnTo>
                    <a:pt x="39039" y="36575"/>
                  </a:lnTo>
                  <a:lnTo>
                    <a:pt x="24396" y="56134"/>
                  </a:lnTo>
                  <a:lnTo>
                    <a:pt x="17081" y="65913"/>
                  </a:lnTo>
                  <a:lnTo>
                    <a:pt x="1219" y="112268"/>
                  </a:lnTo>
                  <a:lnTo>
                    <a:pt x="0" y="125730"/>
                  </a:lnTo>
                  <a:lnTo>
                    <a:pt x="1219" y="137922"/>
                  </a:lnTo>
                  <a:lnTo>
                    <a:pt x="2438" y="151257"/>
                  </a:lnTo>
                  <a:lnTo>
                    <a:pt x="14643" y="187960"/>
                  </a:lnTo>
                  <a:lnTo>
                    <a:pt x="54902" y="235458"/>
                  </a:lnTo>
                  <a:lnTo>
                    <a:pt x="100037" y="255016"/>
                  </a:lnTo>
                  <a:lnTo>
                    <a:pt x="124434" y="258699"/>
                  </a:lnTo>
                  <a:lnTo>
                    <a:pt x="137858" y="258699"/>
                  </a:lnTo>
                  <a:lnTo>
                    <a:pt x="175679" y="248920"/>
                  </a:lnTo>
                  <a:lnTo>
                    <a:pt x="218376" y="222123"/>
                  </a:lnTo>
                  <a:lnTo>
                    <a:pt x="246443" y="180594"/>
                  </a:lnTo>
                  <a:lnTo>
                    <a:pt x="251320" y="169545"/>
                  </a:lnTo>
                  <a:lnTo>
                    <a:pt x="254977" y="158623"/>
                  </a:lnTo>
                  <a:lnTo>
                    <a:pt x="256197" y="146431"/>
                  </a:lnTo>
                  <a:lnTo>
                    <a:pt x="258635" y="132969"/>
                  </a:lnTo>
                  <a:lnTo>
                    <a:pt x="258635" y="119634"/>
                  </a:lnTo>
                  <a:lnTo>
                    <a:pt x="256197" y="107442"/>
                  </a:lnTo>
                  <a:lnTo>
                    <a:pt x="252539" y="95123"/>
                  </a:lnTo>
                  <a:lnTo>
                    <a:pt x="250101" y="81788"/>
                  </a:lnTo>
                  <a:lnTo>
                    <a:pt x="245211" y="70739"/>
                  </a:lnTo>
                  <a:lnTo>
                    <a:pt x="237896" y="59817"/>
                  </a:lnTo>
                  <a:lnTo>
                    <a:pt x="230581" y="48768"/>
                  </a:lnTo>
                  <a:lnTo>
                    <a:pt x="222034" y="39116"/>
                  </a:lnTo>
                  <a:lnTo>
                    <a:pt x="203733" y="23241"/>
                  </a:lnTo>
                  <a:lnTo>
                    <a:pt x="192760" y="15875"/>
                  </a:lnTo>
                  <a:lnTo>
                    <a:pt x="181775" y="11049"/>
                  </a:lnTo>
                  <a:lnTo>
                    <a:pt x="170802" y="6096"/>
                  </a:lnTo>
                  <a:lnTo>
                    <a:pt x="157378" y="3683"/>
                  </a:lnTo>
                  <a:lnTo>
                    <a:pt x="146392" y="1270"/>
                  </a:lnTo>
                  <a:lnTo>
                    <a:pt x="132981" y="0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56" name="object 156"/>
            <p:cNvSpPr/>
            <p:nvPr/>
          </p:nvSpPr>
          <p:spPr>
            <a:xfrm>
              <a:off x="1163706" y="5436298"/>
              <a:ext cx="134303" cy="73343"/>
            </a:xfrm>
            <a:custGeom>
              <a:avLst/>
              <a:gdLst/>
              <a:ahLst/>
              <a:cxnLst/>
              <a:rect l="l" t="t" r="r" b="b"/>
              <a:pathLst>
                <a:path w="89534" h="48895">
                  <a:moveTo>
                    <a:pt x="76860" y="0"/>
                  </a:moveTo>
                  <a:lnTo>
                    <a:pt x="74422" y="0"/>
                  </a:lnTo>
                  <a:lnTo>
                    <a:pt x="8547" y="17018"/>
                  </a:lnTo>
                  <a:lnTo>
                    <a:pt x="4876" y="20700"/>
                  </a:lnTo>
                  <a:lnTo>
                    <a:pt x="1219" y="23113"/>
                  </a:lnTo>
                  <a:lnTo>
                    <a:pt x="0" y="28067"/>
                  </a:lnTo>
                  <a:lnTo>
                    <a:pt x="0" y="30480"/>
                  </a:lnTo>
                  <a:lnTo>
                    <a:pt x="3657" y="40258"/>
                  </a:lnTo>
                  <a:lnTo>
                    <a:pt x="4876" y="43942"/>
                  </a:lnTo>
                  <a:lnTo>
                    <a:pt x="8547" y="47498"/>
                  </a:lnTo>
                  <a:lnTo>
                    <a:pt x="10985" y="48768"/>
                  </a:lnTo>
                  <a:lnTo>
                    <a:pt x="15862" y="47498"/>
                  </a:lnTo>
                  <a:lnTo>
                    <a:pt x="81737" y="29209"/>
                  </a:lnTo>
                  <a:lnTo>
                    <a:pt x="85394" y="28067"/>
                  </a:lnTo>
                  <a:lnTo>
                    <a:pt x="86626" y="24383"/>
                  </a:lnTo>
                  <a:lnTo>
                    <a:pt x="89065" y="20700"/>
                  </a:lnTo>
                  <a:lnTo>
                    <a:pt x="89065" y="15875"/>
                  </a:lnTo>
                  <a:lnTo>
                    <a:pt x="86626" y="7238"/>
                  </a:lnTo>
                  <a:lnTo>
                    <a:pt x="84175" y="4825"/>
                  </a:lnTo>
                  <a:lnTo>
                    <a:pt x="81737" y="1143"/>
                  </a:lnTo>
                  <a:lnTo>
                    <a:pt x="768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57" name="object 157"/>
            <p:cNvSpPr/>
            <p:nvPr/>
          </p:nvSpPr>
          <p:spPr>
            <a:xfrm>
              <a:off x="1172850" y="5445444"/>
              <a:ext cx="117158" cy="55245"/>
            </a:xfrm>
            <a:custGeom>
              <a:avLst/>
              <a:gdLst/>
              <a:ahLst/>
              <a:cxnLst/>
              <a:rect l="l" t="t" r="r" b="b"/>
              <a:pathLst>
                <a:path w="78105" h="36829">
                  <a:moveTo>
                    <a:pt x="73202" y="0"/>
                  </a:moveTo>
                  <a:lnTo>
                    <a:pt x="68326" y="0"/>
                  </a:lnTo>
                  <a:lnTo>
                    <a:pt x="4889" y="17017"/>
                  </a:lnTo>
                  <a:lnTo>
                    <a:pt x="3670" y="18287"/>
                  </a:lnTo>
                  <a:lnTo>
                    <a:pt x="2451" y="19430"/>
                  </a:lnTo>
                  <a:lnTo>
                    <a:pt x="0" y="23113"/>
                  </a:lnTo>
                  <a:lnTo>
                    <a:pt x="2451" y="24383"/>
                  </a:lnTo>
                  <a:lnTo>
                    <a:pt x="3670" y="31749"/>
                  </a:lnTo>
                  <a:lnTo>
                    <a:pt x="3670" y="32892"/>
                  </a:lnTo>
                  <a:lnTo>
                    <a:pt x="7327" y="34162"/>
                  </a:lnTo>
                  <a:lnTo>
                    <a:pt x="8547" y="36575"/>
                  </a:lnTo>
                  <a:lnTo>
                    <a:pt x="12204" y="36575"/>
                  </a:lnTo>
                  <a:lnTo>
                    <a:pt x="73202" y="18287"/>
                  </a:lnTo>
                  <a:lnTo>
                    <a:pt x="74422" y="18287"/>
                  </a:lnTo>
                  <a:lnTo>
                    <a:pt x="75641" y="14604"/>
                  </a:lnTo>
                  <a:lnTo>
                    <a:pt x="78079" y="13334"/>
                  </a:lnTo>
                  <a:lnTo>
                    <a:pt x="78079" y="9778"/>
                  </a:lnTo>
                  <a:lnTo>
                    <a:pt x="75641" y="4825"/>
                  </a:lnTo>
                  <a:lnTo>
                    <a:pt x="74422" y="1142"/>
                  </a:lnTo>
                  <a:lnTo>
                    <a:pt x="73202" y="0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158" name="object 15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96531" y="5363146"/>
              <a:ext cx="325736" cy="323850"/>
            </a:xfrm>
            <a:prstGeom prst="rect">
              <a:avLst/>
            </a:prstGeom>
          </p:spPr>
        </p:pic>
      </p:grpSp>
      <p:sp>
        <p:nvSpPr>
          <p:cNvPr id="160" name="object 160"/>
          <p:cNvSpPr txBox="1"/>
          <p:nvPr/>
        </p:nvSpPr>
        <p:spPr>
          <a:xfrm>
            <a:off x="7890698" y="5295900"/>
            <a:ext cx="9723883" cy="85023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>
              <a:spcBef>
                <a:spcPts val="150"/>
              </a:spcBef>
            </a:pPr>
            <a:r>
              <a:rPr lang="en-US" altLang="zh-TW" sz="5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113</a:t>
            </a:r>
            <a:r>
              <a:rPr lang="zh-TW" altLang="en-US" sz="5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學年度 系統操作說明</a:t>
            </a:r>
            <a:endParaRPr sz="540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7459789" y="8281225"/>
            <a:ext cx="9228011" cy="74847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00" algn="r">
              <a:lnSpc>
                <a:spcPct val="150000"/>
              </a:lnSpc>
              <a:spcBef>
                <a:spcPts val="150"/>
              </a:spcBef>
            </a:pPr>
            <a:r>
              <a:rPr lang="zh-TW" altLang="en-US" sz="3600" b="1" dirty="0">
                <a:solidFill>
                  <a:srgbClr val="00A78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主講人｜圖書館 石謙慧</a:t>
            </a:r>
            <a:endParaRPr lang="en-US" altLang="zh-TW" sz="3600" b="1" dirty="0">
              <a:solidFill>
                <a:srgbClr val="00A78A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pic>
        <p:nvPicPr>
          <p:cNvPr id="166" name="object 163">
            <a:extLst>
              <a:ext uri="{FF2B5EF4-FFF2-40B4-BE49-F238E27FC236}">
                <a16:creationId xmlns:a16="http://schemas.microsoft.com/office/drawing/2014/main" id="{C8806702-DCCD-42F5-82C6-E04412B99A4F}"/>
              </a:ext>
            </a:extLst>
          </p:cNvPr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7772400" y="1854692"/>
            <a:ext cx="6223173" cy="111556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A800FD56-3CF6-4417-AFB6-A331F80C48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" r="4782" b="33544"/>
          <a:stretch/>
        </p:blipFill>
        <p:spPr>
          <a:xfrm>
            <a:off x="1686773" y="2212780"/>
            <a:ext cx="15783788" cy="834092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-2355203" y="1042768"/>
            <a:ext cx="12370309" cy="1245870"/>
          </a:xfrm>
          <a:custGeom>
            <a:avLst/>
            <a:gdLst/>
            <a:ahLst/>
            <a:cxnLst/>
            <a:rect l="l" t="t" r="r" b="b"/>
            <a:pathLst>
              <a:path w="10556875" h="830580">
                <a:moveTo>
                  <a:pt x="10556748" y="0"/>
                </a:moveTo>
                <a:lnTo>
                  <a:pt x="0" y="0"/>
                </a:lnTo>
                <a:lnTo>
                  <a:pt x="0" y="830580"/>
                </a:lnTo>
                <a:lnTo>
                  <a:pt x="10556748" y="830580"/>
                </a:lnTo>
                <a:lnTo>
                  <a:pt x="10556748" y="0"/>
                </a:lnTo>
                <a:close/>
              </a:path>
            </a:pathLst>
          </a:custGeom>
          <a:solidFill>
            <a:srgbClr val="00A78A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355778" y="1105933"/>
            <a:ext cx="8202128" cy="1127232"/>
          </a:xfrm>
          <a:prstGeom prst="rect">
            <a:avLst/>
          </a:prstGeom>
        </p:spPr>
        <p:txBody>
          <a:bodyPr vert="horz" wrap="square" lIns="0" tIns="19050" rIns="0" bIns="0" rtlCol="0" anchor="ctr">
            <a:spAutoFit/>
          </a:bodyPr>
          <a:lstStyle/>
          <a:p>
            <a:pPr marL="19050">
              <a:spcBef>
                <a:spcPts val="150"/>
              </a:spcBef>
            </a:pPr>
            <a:r>
              <a:rPr lang="zh-TW" altLang="en-US" sz="7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比對系統使用時機</a:t>
            </a: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帳號註冊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操作方式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文字方塊 15">
            <a:extLst>
              <a:ext uri="{FF2B5EF4-FFF2-40B4-BE49-F238E27FC236}">
                <a16:creationId xmlns:a16="http://schemas.microsoft.com/office/drawing/2014/main" id="{91BC7B07-B4B0-4B45-8FA1-13346D322E06}"/>
              </a:ext>
            </a:extLst>
          </p:cNvPr>
          <p:cNvSpPr txBox="1"/>
          <p:nvPr/>
        </p:nvSpPr>
        <p:spPr>
          <a:xfrm>
            <a:off x="11501283" y="1020666"/>
            <a:ext cx="6786717" cy="130343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4000"/>
              </a:lnSpc>
              <a:defRPr sz="3600" b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>
                <a:latin typeface="微軟正黑體" panose="020B0604030504040204" pitchFamily="34" charset="-120"/>
              </a:rPr>
              <a:t> 健行首頁→行政單位→教務處</a:t>
            </a:r>
            <a:br>
              <a:rPr lang="en-US" altLang="zh-TW" dirty="0">
                <a:latin typeface="微軟正黑體" panose="020B0604030504040204" pitchFamily="34" charset="-120"/>
              </a:rPr>
            </a:br>
            <a:r>
              <a:rPr lang="zh-TW" altLang="en-US" dirty="0">
                <a:latin typeface="微軟正黑體" panose="020B0604030504040204" pitchFamily="34" charset="-120"/>
              </a:rPr>
              <a:t>→學生專區→碩士修業流程</a:t>
            </a:r>
            <a:endParaRPr lang="en-US" altLang="zh-TW" dirty="0">
              <a:latin typeface="微軟正黑體" panose="020B0604030504040204" pitchFamily="34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83A3DE57-3F79-4234-B9C3-13079A05CA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" t="38405" r="4782" b="1154"/>
          <a:stretch/>
        </p:blipFill>
        <p:spPr>
          <a:xfrm>
            <a:off x="1666012" y="2967657"/>
            <a:ext cx="15783788" cy="7586043"/>
          </a:xfrm>
          <a:prstGeom prst="rect">
            <a:avLst/>
          </a:prstGeom>
        </p:spPr>
      </p:pic>
      <p:sp>
        <p:nvSpPr>
          <p:cNvPr id="19" name="語音泡泡: 矩形 18">
            <a:extLst>
              <a:ext uri="{FF2B5EF4-FFF2-40B4-BE49-F238E27FC236}">
                <a16:creationId xmlns:a16="http://schemas.microsoft.com/office/drawing/2014/main" id="{D6E8BA21-4915-439A-9884-FD1D7D231EDF}"/>
              </a:ext>
            </a:extLst>
          </p:cNvPr>
          <p:cNvSpPr/>
          <p:nvPr/>
        </p:nvSpPr>
        <p:spPr>
          <a:xfrm>
            <a:off x="9296400" y="2535070"/>
            <a:ext cx="1752600" cy="865173"/>
          </a:xfrm>
          <a:prstGeom prst="wedgeRectCallout">
            <a:avLst>
              <a:gd name="adj1" fmla="val -3441"/>
              <a:gd name="adj2" fmla="val 80954"/>
            </a:avLst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TW" altLang="en-US" sz="48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比對</a:t>
            </a:r>
          </a:p>
        </p:txBody>
      </p:sp>
      <p:sp>
        <p:nvSpPr>
          <p:cNvPr id="20" name="語音泡泡: 矩形 19">
            <a:extLst>
              <a:ext uri="{FF2B5EF4-FFF2-40B4-BE49-F238E27FC236}">
                <a16:creationId xmlns:a16="http://schemas.microsoft.com/office/drawing/2014/main" id="{AD1DF3F2-09E6-42EA-840F-BF6B2B91CE43}"/>
              </a:ext>
            </a:extLst>
          </p:cNvPr>
          <p:cNvSpPr/>
          <p:nvPr/>
        </p:nvSpPr>
        <p:spPr>
          <a:xfrm>
            <a:off x="1295400" y="5932004"/>
            <a:ext cx="1752600" cy="865173"/>
          </a:xfrm>
          <a:prstGeom prst="wedgeRectCallout">
            <a:avLst>
              <a:gd name="adj1" fmla="val -3442"/>
              <a:gd name="adj2" fmla="val 84310"/>
            </a:avLst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TW" altLang="en-US" sz="48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比對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56BAC56-8150-44C4-ACBE-B6FECAAA984D}"/>
              </a:ext>
            </a:extLst>
          </p:cNvPr>
          <p:cNvSpPr txBox="1"/>
          <p:nvPr/>
        </p:nvSpPr>
        <p:spPr>
          <a:xfrm>
            <a:off x="10820400" y="4443894"/>
            <a:ext cx="7467600" cy="551413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4000"/>
              </a:lnSpc>
              <a:defRPr sz="3600" b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dirty="0" err="1">
                <a:latin typeface="微軟正黑體" panose="020B0604030504040204" pitchFamily="34" charset="-120"/>
              </a:rPr>
              <a:t>iThenticate</a:t>
            </a:r>
            <a:r>
              <a:rPr lang="en-US" altLang="zh-TW" dirty="0">
                <a:latin typeface="微軟正黑體" panose="020B0604030504040204" pitchFamily="34" charset="-120"/>
              </a:rPr>
              <a:t> </a:t>
            </a:r>
            <a:r>
              <a:rPr lang="zh-TW" altLang="en-US" dirty="0">
                <a:latin typeface="微軟正黑體" panose="020B0604030504040204" pitchFamily="34" charset="-120"/>
              </a:rPr>
              <a:t>比對報告</a:t>
            </a:r>
            <a:r>
              <a:rPr lang="en-US" altLang="zh-TW" dirty="0">
                <a:latin typeface="微軟正黑體" panose="020B0604030504040204" pitchFamily="34" charset="-120"/>
              </a:rPr>
              <a:t>4</a:t>
            </a:r>
            <a:r>
              <a:rPr lang="zh-TW" altLang="en-US" dirty="0">
                <a:latin typeface="微軟正黑體" panose="020B0604030504040204" pitchFamily="34" charset="-120"/>
              </a:rPr>
              <a:t>部分：</a:t>
            </a:r>
            <a:endParaRPr lang="en-US" altLang="zh-TW" dirty="0">
              <a:latin typeface="微軟正黑體" panose="020B0604030504040204" pitchFamily="34" charset="-120"/>
            </a:endParaRPr>
          </a:p>
          <a:p>
            <a:pPr marL="742950" indent="-742950">
              <a:buClr>
                <a:schemeClr val="bg1"/>
              </a:buClr>
              <a:buFont typeface="+mj-lt"/>
              <a:buAutoNum type="arabicPeriod"/>
            </a:pPr>
            <a:r>
              <a:rPr lang="zh-TW" altLang="en-US" dirty="0">
                <a:latin typeface="微軟正黑體" panose="020B0604030504040204" pitchFamily="34" charset="-120"/>
              </a:rPr>
              <a:t>封面 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</a:rPr>
              <a:t>√</a:t>
            </a:r>
            <a:endParaRPr lang="en-US" altLang="zh-TW" dirty="0">
              <a:solidFill>
                <a:srgbClr val="FF0000"/>
              </a:solidFill>
              <a:latin typeface="微軟正黑體" panose="020B0604030504040204" pitchFamily="34" charset="-120"/>
            </a:endParaRPr>
          </a:p>
          <a:p>
            <a:pPr marL="742950" indent="-742950">
              <a:buClr>
                <a:schemeClr val="bg1"/>
              </a:buClr>
              <a:buFont typeface="+mj-lt"/>
              <a:buAutoNum type="arabicPeriod"/>
            </a:pPr>
            <a:r>
              <a:rPr lang="zh-TW" altLang="en-US" dirty="0">
                <a:latin typeface="微軟正黑體" panose="020B0604030504040204" pitchFamily="34" charset="-120"/>
              </a:rPr>
              <a:t>相似度百分比 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</a:rPr>
              <a:t>√</a:t>
            </a:r>
            <a:endParaRPr lang="en-US" altLang="zh-TW" dirty="0">
              <a:solidFill>
                <a:srgbClr val="FF0000"/>
              </a:solidFill>
              <a:latin typeface="微軟正黑體" panose="020B0604030504040204" pitchFamily="34" charset="-120"/>
            </a:endParaRPr>
          </a:p>
          <a:p>
            <a:pPr marL="742950" indent="-742950">
              <a:buClr>
                <a:schemeClr val="bg1"/>
              </a:buClr>
              <a:buFont typeface="+mj-lt"/>
              <a:buAutoNum type="arabicPeriod"/>
            </a:pPr>
            <a:r>
              <a:rPr lang="zh-TW" altLang="en-US" dirty="0">
                <a:latin typeface="微軟正黑體" panose="020B0604030504040204" pitchFamily="34" charset="-120"/>
              </a:rPr>
              <a:t>內文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</a:rPr>
              <a:t> √</a:t>
            </a:r>
            <a:endParaRPr lang="en-US" altLang="zh-TW" dirty="0">
              <a:solidFill>
                <a:srgbClr val="FF0000"/>
              </a:solidFill>
              <a:latin typeface="微軟正黑體" panose="020B0604030504040204" pitchFamily="34" charset="-120"/>
            </a:endParaRPr>
          </a:p>
          <a:p>
            <a:pPr marL="742950" indent="-742950">
              <a:buClr>
                <a:schemeClr val="bg1"/>
              </a:buClr>
              <a:buFont typeface="+mj-lt"/>
              <a:buAutoNum type="arabicPeriod"/>
            </a:pPr>
            <a:r>
              <a:rPr lang="zh-TW" altLang="en-US" dirty="0">
                <a:latin typeface="微軟正黑體" panose="020B0604030504040204" pitchFamily="34" charset="-120"/>
              </a:rPr>
              <a:t>論文本文</a:t>
            </a:r>
            <a:endParaRPr lang="en-US" altLang="zh-TW" dirty="0">
              <a:latin typeface="微軟正黑體" panose="020B0604030504040204" pitchFamily="34" charset="-120"/>
            </a:endParaRPr>
          </a:p>
          <a:p>
            <a:r>
              <a:rPr lang="en-US" altLang="zh-TW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1~3</a:t>
            </a:r>
            <a:r>
              <a:rPr lang="zh-TW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＋</a:t>
            </a:r>
            <a:r>
              <a:rPr lang="zh-TW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相應的表格</a:t>
            </a:r>
            <a:br>
              <a:rPr lang="en-US" altLang="zh-TW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檢附至註冊組</a:t>
            </a:r>
            <a:endParaRPr lang="en-US" altLang="zh-TW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dirty="0">
                <a:latin typeface="微軟正黑體" panose="020B0604030504040204" pitchFamily="34" charset="-120"/>
              </a:rPr>
              <a:t>具體作法請依教務處及各系所辦理</a:t>
            </a:r>
            <a:endParaRPr lang="en-US" altLang="zh-TW" dirty="0"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0293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173225"/>
              <a:ext cx="12192000" cy="1685289"/>
            </a:xfrm>
            <a:custGeom>
              <a:avLst/>
              <a:gdLst/>
              <a:ahLst/>
              <a:cxnLst/>
              <a:rect l="l" t="t" r="r" b="b"/>
              <a:pathLst>
                <a:path w="12192000" h="1685289">
                  <a:moveTo>
                    <a:pt x="12192000" y="0"/>
                  </a:moveTo>
                  <a:lnTo>
                    <a:pt x="0" y="0"/>
                  </a:lnTo>
                  <a:lnTo>
                    <a:pt x="0" y="1685289"/>
                  </a:lnTo>
                  <a:lnTo>
                    <a:pt x="12192000" y="168528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A78A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64870" y="2159847"/>
            <a:ext cx="16558260" cy="1789914"/>
          </a:xfrm>
          <a:prstGeom prst="rect">
            <a:avLst/>
          </a:prstGeom>
        </p:spPr>
        <p:txBody>
          <a:bodyPr vert="horz" wrap="square" lIns="0" tIns="20003" rIns="0" bIns="0" rtlCol="0" anchor="ctr">
            <a:spAutoFit/>
          </a:bodyPr>
          <a:lstStyle/>
          <a:p>
            <a:pPr marL="9849801">
              <a:spcBef>
                <a:spcPts val="158"/>
              </a:spcBef>
            </a:pPr>
            <a:r>
              <a:rPr sz="11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帳號</a:t>
            </a:r>
            <a:r>
              <a:rPr lang="zh-TW" altLang="en-US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註冊</a:t>
            </a:r>
            <a:endParaRPr sz="1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10600" y="6095582"/>
            <a:ext cx="2168843" cy="1638718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>
            <a:defPPr>
              <a:defRPr lang="en-US"/>
            </a:defPPr>
            <a:lvl1pPr marL="19050" marR="7620">
              <a:lnSpc>
                <a:spcPct val="130100"/>
              </a:lnSpc>
              <a:spcBef>
                <a:spcPts val="150"/>
              </a:spcBef>
              <a:defRPr sz="4200" b="1" spc="-8">
                <a:solidFill>
                  <a:srgbClr val="005245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b="0" dirty="0" err="1"/>
              <a:t>帳號</a:t>
            </a:r>
            <a:r>
              <a:rPr lang="zh-TW" altLang="en-US" b="0" dirty="0"/>
              <a:t>申請</a:t>
            </a:r>
            <a:endParaRPr lang="en-US" altLang="zh-TW" b="0" dirty="0"/>
          </a:p>
          <a:p>
            <a:r>
              <a:rPr lang="zh-TW" altLang="en-US" b="0" dirty="0"/>
              <a:t>帳號註冊</a:t>
            </a:r>
            <a:endParaRPr b="0" dirty="0"/>
          </a:p>
        </p:txBody>
      </p:sp>
      <p:sp>
        <p:nvSpPr>
          <p:cNvPr id="8" name="object 8"/>
          <p:cNvSpPr txBox="1"/>
          <p:nvPr/>
        </p:nvSpPr>
        <p:spPr>
          <a:xfrm>
            <a:off x="12283061" y="6095582"/>
            <a:ext cx="4023739" cy="1638718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>
              <a:lnSpc>
                <a:spcPct val="130100"/>
              </a:lnSpc>
              <a:spcBef>
                <a:spcPts val="150"/>
              </a:spcBef>
            </a:pPr>
            <a:r>
              <a:rPr sz="4200" spc="-8" dirty="0" err="1">
                <a:solidFill>
                  <a:srgbClr val="005245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忘記使用者名</a:t>
            </a:r>
            <a:r>
              <a:rPr lang="zh-TW" altLang="en-US" sz="4200" spc="-8" dirty="0">
                <a:solidFill>
                  <a:srgbClr val="005245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稱</a:t>
            </a:r>
            <a:endParaRPr lang="en-US" altLang="zh-TW" sz="4200" spc="-8" dirty="0">
              <a:solidFill>
                <a:srgbClr val="00524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9050" marR="7620">
              <a:lnSpc>
                <a:spcPct val="130100"/>
              </a:lnSpc>
              <a:spcBef>
                <a:spcPts val="150"/>
              </a:spcBef>
            </a:pPr>
            <a:r>
              <a:rPr lang="zh-TW" altLang="en-US" sz="4200" spc="-8" dirty="0">
                <a:solidFill>
                  <a:srgbClr val="005245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忘記</a:t>
            </a:r>
            <a:r>
              <a:rPr sz="4200" spc="-8" dirty="0" err="1">
                <a:solidFill>
                  <a:srgbClr val="005245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密碼</a:t>
            </a:r>
            <a:endParaRPr sz="42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" y="5143576"/>
            <a:ext cx="17244057" cy="5143418"/>
            <a:chOff x="1" y="3429050"/>
            <a:chExt cx="11496038" cy="3428945"/>
          </a:xfrm>
        </p:grpSpPr>
        <p:sp>
          <p:nvSpPr>
            <p:cNvPr id="10" name="object 10"/>
            <p:cNvSpPr/>
            <p:nvPr/>
          </p:nvSpPr>
          <p:spPr>
            <a:xfrm>
              <a:off x="5015864" y="3429050"/>
              <a:ext cx="6480175" cy="233679"/>
            </a:xfrm>
            <a:custGeom>
              <a:avLst/>
              <a:gdLst/>
              <a:ahLst/>
              <a:cxnLst/>
              <a:rect l="l" t="t" r="r" b="b"/>
              <a:pathLst>
                <a:path w="6480175" h="233679">
                  <a:moveTo>
                    <a:pt x="6480048" y="0"/>
                  </a:moveTo>
                  <a:lnTo>
                    <a:pt x="0" y="0"/>
                  </a:lnTo>
                  <a:lnTo>
                    <a:pt x="0" y="233502"/>
                  </a:lnTo>
                  <a:lnTo>
                    <a:pt x="6480048" y="233502"/>
                  </a:lnTo>
                  <a:lnTo>
                    <a:pt x="6480048" y="0"/>
                  </a:lnTo>
                  <a:close/>
                </a:path>
              </a:pathLst>
            </a:custGeom>
            <a:solidFill>
              <a:srgbClr val="00A78A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" y="5888035"/>
              <a:ext cx="6816089" cy="96996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7660684" y="9586597"/>
            <a:ext cx="368618" cy="525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150">
              <a:lnSpc>
                <a:spcPts val="4133"/>
              </a:lnSpc>
            </a:pPr>
            <a:endParaRPr sz="3600" dirty="0">
              <a:latin typeface="Arial MT"/>
              <a:cs typeface="Arial MT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559CEE13-461C-40B8-8679-D87195BB0EC2}"/>
              </a:ext>
            </a:extLst>
          </p:cNvPr>
          <p:cNvSpPr/>
          <p:nvPr/>
        </p:nvSpPr>
        <p:spPr>
          <a:xfrm flipH="1">
            <a:off x="11338817" y="5949504"/>
            <a:ext cx="268635" cy="1937195"/>
          </a:xfrm>
          <a:custGeom>
            <a:avLst/>
            <a:gdLst/>
            <a:ahLst/>
            <a:cxnLst/>
            <a:rect l="l" t="t" r="r" b="b"/>
            <a:pathLst>
              <a:path h="1263014">
                <a:moveTo>
                  <a:pt x="0" y="0"/>
                </a:moveTo>
                <a:lnTo>
                  <a:pt x="0" y="1262888"/>
                </a:lnTo>
              </a:path>
            </a:pathLst>
          </a:custGeom>
          <a:ln w="6350">
            <a:solidFill>
              <a:srgbClr val="00A78A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群組 48">
            <a:extLst>
              <a:ext uri="{FF2B5EF4-FFF2-40B4-BE49-F238E27FC236}">
                <a16:creationId xmlns:a16="http://schemas.microsoft.com/office/drawing/2014/main" id="{D057FB09-A413-41C0-9B66-64DF7752F2AD}"/>
              </a:ext>
            </a:extLst>
          </p:cNvPr>
          <p:cNvGrpSpPr/>
          <p:nvPr/>
        </p:nvGrpSpPr>
        <p:grpSpPr>
          <a:xfrm>
            <a:off x="3015186" y="6558827"/>
            <a:ext cx="3876516" cy="533784"/>
            <a:chOff x="3657600" y="2056793"/>
            <a:chExt cx="3876516" cy="533784"/>
          </a:xfrm>
        </p:grpSpPr>
        <p:sp>
          <p:nvSpPr>
            <p:cNvPr id="51" name="文本框 570">
              <a:extLst>
                <a:ext uri="{FF2B5EF4-FFF2-40B4-BE49-F238E27FC236}">
                  <a16:creationId xmlns:a16="http://schemas.microsoft.com/office/drawing/2014/main" id="{BC0D5DEF-61C9-4752-B767-32014B558D99}"/>
                </a:ext>
              </a:extLst>
            </p:cNvPr>
            <p:cNvSpPr txBox="1"/>
            <p:nvPr/>
          </p:nvSpPr>
          <p:spPr>
            <a:xfrm>
              <a:off x="4271684" y="2128912"/>
              <a:ext cx="32624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重新進行帳號申請步驟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53" name="七邊形 52">
              <a:extLst>
                <a:ext uri="{FF2B5EF4-FFF2-40B4-BE49-F238E27FC236}">
                  <a16:creationId xmlns:a16="http://schemas.microsoft.com/office/drawing/2014/main" id="{E253D4EC-F1F8-4C79-9B0A-7CA19BF668E4}"/>
                </a:ext>
              </a:extLst>
            </p:cNvPr>
            <p:cNvSpPr/>
            <p:nvPr/>
          </p:nvSpPr>
          <p:spPr>
            <a:xfrm>
              <a:off x="3657600" y="2056793"/>
              <a:ext cx="533400" cy="494832"/>
            </a:xfrm>
            <a:prstGeom prst="heptago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b="1" dirty="0"/>
                <a:t>1</a:t>
              </a:r>
              <a:endParaRPr lang="zh-TW" altLang="en-US" sz="2800" b="1" dirty="0"/>
            </a:p>
          </p:txBody>
        </p:sp>
      </p:grpSp>
      <p:sp>
        <p:nvSpPr>
          <p:cNvPr id="55" name="文本框 570">
            <a:extLst>
              <a:ext uri="{FF2B5EF4-FFF2-40B4-BE49-F238E27FC236}">
                <a16:creationId xmlns:a16="http://schemas.microsoft.com/office/drawing/2014/main" id="{38385AE9-9480-49AA-A38F-73C2777EED76}"/>
              </a:ext>
            </a:extLst>
          </p:cNvPr>
          <p:cNvSpPr txBox="1"/>
          <p:nvPr/>
        </p:nvSpPr>
        <p:spPr>
          <a:xfrm>
            <a:off x="3015186" y="7266452"/>
            <a:ext cx="6955750" cy="13208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如果您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申請時填寫的電子信箱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b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→</a:t>
            </a:r>
            <a:r>
              <a:rPr lang="zh-TW" altLang="en-US" sz="2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已有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帳號存在，將重新寄送啟用通知信。</a:t>
            </a:r>
            <a:b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→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沒有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帳號存在，將建立帳號並寄送啟用通知信。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1" y="0"/>
            <a:ext cx="2357438" cy="10287000"/>
          </a:xfrm>
          <a:custGeom>
            <a:avLst/>
            <a:gdLst/>
            <a:ahLst/>
            <a:cxnLst/>
            <a:rect l="l" t="t" r="r" b="b"/>
            <a:pathLst>
              <a:path w="1571625" h="6858000">
                <a:moveTo>
                  <a:pt x="0" y="6858000"/>
                </a:moveTo>
                <a:lnTo>
                  <a:pt x="1571244" y="6858000"/>
                </a:lnTo>
                <a:lnTo>
                  <a:pt x="157124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A78A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401399"/>
              </p:ext>
            </p:extLst>
          </p:nvPr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系統簡介</a:t>
                      </a:r>
                      <a:endParaRPr sz="2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操作方式</a:t>
                      </a:r>
                      <a:endParaRPr sz="21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object 12"/>
          <p:cNvSpPr txBox="1"/>
          <p:nvPr/>
        </p:nvSpPr>
        <p:spPr>
          <a:xfrm>
            <a:off x="457352" y="822122"/>
            <a:ext cx="953453" cy="4451219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 algn="just">
              <a:spcBef>
                <a:spcPts val="150"/>
              </a:spcBef>
            </a:pPr>
            <a:r>
              <a:rPr lang="zh-TW" alt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流程步驟</a:t>
            </a:r>
            <a:endParaRPr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cxnSp>
        <p:nvCxnSpPr>
          <p:cNvPr id="50" name="直接连接符 19">
            <a:extLst>
              <a:ext uri="{FF2B5EF4-FFF2-40B4-BE49-F238E27FC236}">
                <a16:creationId xmlns:a16="http://schemas.microsoft.com/office/drawing/2014/main" id="{28D3DEFF-3654-47B7-B07A-63E6A35A6D2D}"/>
              </a:ext>
            </a:extLst>
          </p:cNvPr>
          <p:cNvCxnSpPr>
            <a:cxnSpLocks/>
          </p:cNvCxnSpPr>
          <p:nvPr/>
        </p:nvCxnSpPr>
        <p:spPr>
          <a:xfrm>
            <a:off x="2895600" y="5067300"/>
            <a:ext cx="14882441" cy="0"/>
          </a:xfrm>
          <a:prstGeom prst="line">
            <a:avLst/>
          </a:prstGeom>
          <a:ln w="38100">
            <a:solidFill>
              <a:srgbClr val="00A78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: 圆角 26">
            <a:extLst>
              <a:ext uri="{FF2B5EF4-FFF2-40B4-BE49-F238E27FC236}">
                <a16:creationId xmlns:a16="http://schemas.microsoft.com/office/drawing/2014/main" id="{CB673682-1656-4AE4-BB70-D6BCB201D6AA}"/>
              </a:ext>
            </a:extLst>
          </p:cNvPr>
          <p:cNvSpPr/>
          <p:nvPr/>
        </p:nvSpPr>
        <p:spPr>
          <a:xfrm>
            <a:off x="2895602" y="876300"/>
            <a:ext cx="4574296" cy="743129"/>
          </a:xfrm>
          <a:prstGeom prst="snip2DiagRect">
            <a:avLst>
              <a:gd name="adj1" fmla="val 20017"/>
              <a:gd name="adj2" fmla="val 21837"/>
            </a:avLst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帳號申請、</a:t>
            </a:r>
            <a:r>
              <a:rPr lang="zh-TW" altLang="en-US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帳號啟用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16C5C181-B8CF-4082-A764-722B0BCC4AF0}"/>
              </a:ext>
            </a:extLst>
          </p:cNvPr>
          <p:cNvGrpSpPr/>
          <p:nvPr/>
        </p:nvGrpSpPr>
        <p:grpSpPr>
          <a:xfrm>
            <a:off x="3015186" y="1881801"/>
            <a:ext cx="6605468" cy="533784"/>
            <a:chOff x="3657600" y="2056793"/>
            <a:chExt cx="6605468" cy="533784"/>
          </a:xfrm>
        </p:grpSpPr>
        <p:sp>
          <p:nvSpPr>
            <p:cNvPr id="24" name="文本框 570">
              <a:extLst>
                <a:ext uri="{FF2B5EF4-FFF2-40B4-BE49-F238E27FC236}">
                  <a16:creationId xmlns:a16="http://schemas.microsoft.com/office/drawing/2014/main" id="{AA50F705-D1EA-490E-9087-EB101E8FE75F}"/>
                </a:ext>
              </a:extLst>
            </p:cNvPr>
            <p:cNvSpPr txBox="1"/>
            <p:nvPr/>
          </p:nvSpPr>
          <p:spPr>
            <a:xfrm>
              <a:off x="4271684" y="2128912"/>
              <a:ext cx="59913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圖書館網頁→論文比對專區→ </a:t>
              </a:r>
              <a:r>
                <a:rPr lang="en-US" altLang="zh-TW" sz="2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iThenticate</a:t>
              </a:r>
              <a:r>
                <a:rPr lang="en-US" altLang="zh-TW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 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58" name="七邊形 57">
              <a:extLst>
                <a:ext uri="{FF2B5EF4-FFF2-40B4-BE49-F238E27FC236}">
                  <a16:creationId xmlns:a16="http://schemas.microsoft.com/office/drawing/2014/main" id="{13605F8B-F64E-4B56-AEA7-80E64CC56898}"/>
                </a:ext>
              </a:extLst>
            </p:cNvPr>
            <p:cNvSpPr/>
            <p:nvPr/>
          </p:nvSpPr>
          <p:spPr>
            <a:xfrm>
              <a:off x="3657600" y="2056793"/>
              <a:ext cx="533400" cy="494832"/>
            </a:xfrm>
            <a:prstGeom prst="heptagon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b="1" dirty="0"/>
                <a:t>1</a:t>
              </a:r>
              <a:endParaRPr lang="zh-TW" altLang="en-US" sz="2800" b="1" dirty="0"/>
            </a:p>
          </p:txBody>
        </p:sp>
      </p:grpSp>
      <p:grpSp>
        <p:nvGrpSpPr>
          <p:cNvPr id="62" name="群組 61">
            <a:extLst>
              <a:ext uri="{FF2B5EF4-FFF2-40B4-BE49-F238E27FC236}">
                <a16:creationId xmlns:a16="http://schemas.microsoft.com/office/drawing/2014/main" id="{615069E5-B3B8-4EA5-9643-857999E1D17A}"/>
              </a:ext>
            </a:extLst>
          </p:cNvPr>
          <p:cNvGrpSpPr/>
          <p:nvPr/>
        </p:nvGrpSpPr>
        <p:grpSpPr>
          <a:xfrm>
            <a:off x="3015186" y="2629097"/>
            <a:ext cx="9505301" cy="533784"/>
            <a:chOff x="3657600" y="2056793"/>
            <a:chExt cx="9505301" cy="533784"/>
          </a:xfrm>
        </p:grpSpPr>
        <p:sp>
          <p:nvSpPr>
            <p:cNvPr id="63" name="文本框 570">
              <a:extLst>
                <a:ext uri="{FF2B5EF4-FFF2-40B4-BE49-F238E27FC236}">
                  <a16:creationId xmlns:a16="http://schemas.microsoft.com/office/drawing/2014/main" id="{B6DA89EF-1106-409E-98F3-71F2E57160C0}"/>
                </a:ext>
              </a:extLst>
            </p:cNvPr>
            <p:cNvSpPr txBox="1"/>
            <p:nvPr/>
          </p:nvSpPr>
          <p:spPr>
            <a:xfrm>
              <a:off x="4271684" y="2128912"/>
              <a:ext cx="88912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填寫：健行科大 </a:t>
              </a:r>
              <a:r>
                <a:rPr lang="en-US" altLang="zh-TW" sz="2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iThenticate</a:t>
              </a:r>
              <a:r>
                <a:rPr lang="en-US" altLang="zh-TW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論文比對帳號申請（</a:t>
              </a:r>
              <a:r>
                <a:rPr lang="en-US" altLang="zh-TW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google</a:t>
              </a:r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表單）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64" name="七邊形 63">
              <a:extLst>
                <a:ext uri="{FF2B5EF4-FFF2-40B4-BE49-F238E27FC236}">
                  <a16:creationId xmlns:a16="http://schemas.microsoft.com/office/drawing/2014/main" id="{FF9FB339-A802-4249-9742-87B21335228E}"/>
                </a:ext>
              </a:extLst>
            </p:cNvPr>
            <p:cNvSpPr/>
            <p:nvPr/>
          </p:nvSpPr>
          <p:spPr>
            <a:xfrm>
              <a:off x="3657600" y="2056793"/>
              <a:ext cx="533400" cy="494832"/>
            </a:xfrm>
            <a:prstGeom prst="heptago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b="1" dirty="0"/>
                <a:t>2</a:t>
              </a:r>
              <a:endParaRPr lang="zh-TW" altLang="en-US" sz="2800" b="1" dirty="0"/>
            </a:p>
          </p:txBody>
        </p:sp>
      </p:grpSp>
      <p:grpSp>
        <p:nvGrpSpPr>
          <p:cNvPr id="65" name="群組 64">
            <a:extLst>
              <a:ext uri="{FF2B5EF4-FFF2-40B4-BE49-F238E27FC236}">
                <a16:creationId xmlns:a16="http://schemas.microsoft.com/office/drawing/2014/main" id="{DA6BBB12-4ECB-45F6-A67A-226211B96359}"/>
              </a:ext>
            </a:extLst>
          </p:cNvPr>
          <p:cNvGrpSpPr/>
          <p:nvPr/>
        </p:nvGrpSpPr>
        <p:grpSpPr>
          <a:xfrm>
            <a:off x="3015186" y="3376393"/>
            <a:ext cx="8970859" cy="533784"/>
            <a:chOff x="3657600" y="2056793"/>
            <a:chExt cx="8970859" cy="533784"/>
          </a:xfrm>
        </p:grpSpPr>
        <p:sp>
          <p:nvSpPr>
            <p:cNvPr id="66" name="文本框 570">
              <a:extLst>
                <a:ext uri="{FF2B5EF4-FFF2-40B4-BE49-F238E27FC236}">
                  <a16:creationId xmlns:a16="http://schemas.microsoft.com/office/drawing/2014/main" id="{3AD06438-408E-4062-A521-667D53F5AEE5}"/>
                </a:ext>
              </a:extLst>
            </p:cNvPr>
            <p:cNvSpPr txBox="1"/>
            <p:nvPr/>
          </p:nvSpPr>
          <p:spPr>
            <a:xfrm>
              <a:off x="4271684" y="2128912"/>
              <a:ext cx="83567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電子信箱收信：歡迎使用 </a:t>
              </a:r>
              <a:r>
                <a:rPr lang="en-US" altLang="zh-TW" sz="2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iThenticate</a:t>
              </a:r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！（帳號啟用通知信）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67" name="七邊形 66">
              <a:extLst>
                <a:ext uri="{FF2B5EF4-FFF2-40B4-BE49-F238E27FC236}">
                  <a16:creationId xmlns:a16="http://schemas.microsoft.com/office/drawing/2014/main" id="{34BABB99-CAA8-4A26-AEC0-9E3085834921}"/>
                </a:ext>
              </a:extLst>
            </p:cNvPr>
            <p:cNvSpPr/>
            <p:nvPr/>
          </p:nvSpPr>
          <p:spPr>
            <a:xfrm>
              <a:off x="3657600" y="2056793"/>
              <a:ext cx="533400" cy="494832"/>
            </a:xfrm>
            <a:prstGeom prst="heptagon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b="1" dirty="0"/>
                <a:t>3</a:t>
              </a:r>
              <a:endParaRPr lang="zh-TW" altLang="en-US" sz="2800" b="1" dirty="0"/>
            </a:p>
          </p:txBody>
        </p:sp>
      </p:grpSp>
      <p:grpSp>
        <p:nvGrpSpPr>
          <p:cNvPr id="71" name="群組 70">
            <a:extLst>
              <a:ext uri="{FF2B5EF4-FFF2-40B4-BE49-F238E27FC236}">
                <a16:creationId xmlns:a16="http://schemas.microsoft.com/office/drawing/2014/main" id="{21C7F112-660C-4654-8F6C-1E5A75E9F5C7}"/>
              </a:ext>
            </a:extLst>
          </p:cNvPr>
          <p:cNvGrpSpPr/>
          <p:nvPr/>
        </p:nvGrpSpPr>
        <p:grpSpPr>
          <a:xfrm>
            <a:off x="3015186" y="4123690"/>
            <a:ext cx="6338728" cy="533784"/>
            <a:chOff x="3657600" y="2056793"/>
            <a:chExt cx="6338728" cy="533784"/>
          </a:xfrm>
        </p:grpSpPr>
        <p:sp>
          <p:nvSpPr>
            <p:cNvPr id="72" name="文本框 570">
              <a:extLst>
                <a:ext uri="{FF2B5EF4-FFF2-40B4-BE49-F238E27FC236}">
                  <a16:creationId xmlns:a16="http://schemas.microsoft.com/office/drawing/2014/main" id="{B07550EA-701E-45E8-BE86-C840BF638FB2}"/>
                </a:ext>
              </a:extLst>
            </p:cNvPr>
            <p:cNvSpPr txBox="1"/>
            <p:nvPr/>
          </p:nvSpPr>
          <p:spPr>
            <a:xfrm>
              <a:off x="4271684" y="2128912"/>
              <a:ext cx="57246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設定密碼、成功建立帳戶，登入進行比對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73" name="七邊形 72">
              <a:extLst>
                <a:ext uri="{FF2B5EF4-FFF2-40B4-BE49-F238E27FC236}">
                  <a16:creationId xmlns:a16="http://schemas.microsoft.com/office/drawing/2014/main" id="{03A44F28-AE25-4370-A997-CD28285A51E6}"/>
                </a:ext>
              </a:extLst>
            </p:cNvPr>
            <p:cNvSpPr/>
            <p:nvPr/>
          </p:nvSpPr>
          <p:spPr>
            <a:xfrm>
              <a:off x="3657600" y="2056793"/>
              <a:ext cx="533400" cy="494832"/>
            </a:xfrm>
            <a:prstGeom prst="heptago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b="1" dirty="0"/>
                <a:t>4</a:t>
              </a:r>
              <a:endParaRPr lang="zh-TW" altLang="en-US" sz="2800" b="1" dirty="0"/>
            </a:p>
          </p:txBody>
        </p:sp>
      </p:grpSp>
      <p:sp>
        <p:nvSpPr>
          <p:cNvPr id="74" name="矩形: 圆角 26">
            <a:extLst>
              <a:ext uri="{FF2B5EF4-FFF2-40B4-BE49-F238E27FC236}">
                <a16:creationId xmlns:a16="http://schemas.microsoft.com/office/drawing/2014/main" id="{C27F1751-A1BA-416C-8DEA-DEE74965369D}"/>
              </a:ext>
            </a:extLst>
          </p:cNvPr>
          <p:cNvSpPr/>
          <p:nvPr/>
        </p:nvSpPr>
        <p:spPr>
          <a:xfrm>
            <a:off x="2895602" y="5533577"/>
            <a:ext cx="4574296" cy="743129"/>
          </a:xfrm>
          <a:prstGeom prst="snip2DiagRect">
            <a:avLst>
              <a:gd name="adj1" fmla="val 20017"/>
              <a:gd name="adj2" fmla="val 21837"/>
            </a:avLst>
          </a:prstGeom>
          <a:solidFill>
            <a:srgbClr val="006F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忘記使用者名稱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5" name="矩形: 圆角 26">
            <a:extLst>
              <a:ext uri="{FF2B5EF4-FFF2-40B4-BE49-F238E27FC236}">
                <a16:creationId xmlns:a16="http://schemas.microsoft.com/office/drawing/2014/main" id="{A3CB5BE9-5293-489F-A23C-067481B02633}"/>
              </a:ext>
            </a:extLst>
          </p:cNvPr>
          <p:cNvSpPr/>
          <p:nvPr/>
        </p:nvSpPr>
        <p:spPr>
          <a:xfrm>
            <a:off x="10134600" y="5533577"/>
            <a:ext cx="4574296" cy="743129"/>
          </a:xfrm>
          <a:prstGeom prst="snip2DiagRect">
            <a:avLst>
              <a:gd name="adj1" fmla="val 20017"/>
              <a:gd name="adj2" fmla="val 21837"/>
            </a:avLst>
          </a:prstGeom>
          <a:solidFill>
            <a:srgbClr val="006F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忘記密碼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EF12FA8F-ADF8-4D72-AA40-DA8709B79066}"/>
              </a:ext>
            </a:extLst>
          </p:cNvPr>
          <p:cNvGrpSpPr/>
          <p:nvPr/>
        </p:nvGrpSpPr>
        <p:grpSpPr>
          <a:xfrm>
            <a:off x="10254184" y="6558827"/>
            <a:ext cx="6605468" cy="533784"/>
            <a:chOff x="3657600" y="2056793"/>
            <a:chExt cx="6605468" cy="533784"/>
          </a:xfrm>
        </p:grpSpPr>
        <p:sp>
          <p:nvSpPr>
            <p:cNvPr id="37" name="文本框 570">
              <a:extLst>
                <a:ext uri="{FF2B5EF4-FFF2-40B4-BE49-F238E27FC236}">
                  <a16:creationId xmlns:a16="http://schemas.microsoft.com/office/drawing/2014/main" id="{0525FE08-573A-43B4-8121-B353506AAEB4}"/>
                </a:ext>
              </a:extLst>
            </p:cNvPr>
            <p:cNvSpPr txBox="1"/>
            <p:nvPr/>
          </p:nvSpPr>
          <p:spPr>
            <a:xfrm>
              <a:off x="4271684" y="2128912"/>
              <a:ext cx="59913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圖書館網頁→論文比對專區→ </a:t>
              </a:r>
              <a:r>
                <a:rPr lang="en-US" altLang="zh-TW" sz="2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iThenticate</a:t>
              </a:r>
              <a:r>
                <a:rPr lang="en-US" altLang="zh-TW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 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8" name="七邊形 37">
              <a:extLst>
                <a:ext uri="{FF2B5EF4-FFF2-40B4-BE49-F238E27FC236}">
                  <a16:creationId xmlns:a16="http://schemas.microsoft.com/office/drawing/2014/main" id="{6312B4C5-38F1-4073-8743-DB36039E1F39}"/>
                </a:ext>
              </a:extLst>
            </p:cNvPr>
            <p:cNvSpPr/>
            <p:nvPr/>
          </p:nvSpPr>
          <p:spPr>
            <a:xfrm>
              <a:off x="3657600" y="2056793"/>
              <a:ext cx="533400" cy="494832"/>
            </a:xfrm>
            <a:prstGeom prst="heptago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b="1" dirty="0"/>
                <a:t>1</a:t>
              </a:r>
              <a:endParaRPr lang="zh-TW" altLang="en-US" sz="2800" b="1" dirty="0"/>
            </a:p>
          </p:txBody>
        </p:sp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9CF9DED7-F4A2-439B-9B75-9DA40D4D26E6}"/>
              </a:ext>
            </a:extLst>
          </p:cNvPr>
          <p:cNvGrpSpPr/>
          <p:nvPr/>
        </p:nvGrpSpPr>
        <p:grpSpPr>
          <a:xfrm>
            <a:off x="10254184" y="7199897"/>
            <a:ext cx="7788706" cy="1132490"/>
            <a:chOff x="3657600" y="1950567"/>
            <a:chExt cx="7788706" cy="1132490"/>
          </a:xfrm>
        </p:grpSpPr>
        <p:sp>
          <p:nvSpPr>
            <p:cNvPr id="40" name="文本框 570">
              <a:extLst>
                <a:ext uri="{FF2B5EF4-FFF2-40B4-BE49-F238E27FC236}">
                  <a16:creationId xmlns:a16="http://schemas.microsoft.com/office/drawing/2014/main" id="{B8E3F948-2FF8-44B1-8C26-7C785A249FA8}"/>
                </a:ext>
              </a:extLst>
            </p:cNvPr>
            <p:cNvSpPr txBox="1"/>
            <p:nvPr/>
          </p:nvSpPr>
          <p:spPr>
            <a:xfrm>
              <a:off x="4223816" y="1950567"/>
              <a:ext cx="7222490" cy="1132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→進入 </a:t>
              </a:r>
              <a:r>
                <a:rPr lang="en-US" altLang="zh-TW" sz="2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iThenticate</a:t>
              </a:r>
              <a:r>
                <a:rPr lang="en-US" altLang="zh-TW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登入畫面→點選「忘記密碼？」</a:t>
              </a:r>
              <a:br>
                <a:rPr lang="en-US" altLang="zh-TW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</a:br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→輸入</a:t>
              </a:r>
              <a:r>
                <a:rPr lang="zh-TW" altLang="en-US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申請帳號時使用的</a:t>
              </a:r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電子信箱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41" name="七邊形 40">
              <a:extLst>
                <a:ext uri="{FF2B5EF4-FFF2-40B4-BE49-F238E27FC236}">
                  <a16:creationId xmlns:a16="http://schemas.microsoft.com/office/drawing/2014/main" id="{FB581F68-4050-4AA4-BA25-558A47109A4B}"/>
                </a:ext>
              </a:extLst>
            </p:cNvPr>
            <p:cNvSpPr/>
            <p:nvPr/>
          </p:nvSpPr>
          <p:spPr>
            <a:xfrm>
              <a:off x="3657600" y="2056793"/>
              <a:ext cx="533400" cy="494832"/>
            </a:xfrm>
            <a:prstGeom prst="heptagon">
              <a:avLst/>
            </a:prstGeom>
            <a:solidFill>
              <a:srgbClr val="006FC0"/>
            </a:solidFill>
            <a:ln>
              <a:solidFill>
                <a:srgbClr val="006F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b="1" dirty="0"/>
                <a:t>2</a:t>
              </a:r>
              <a:endParaRPr lang="zh-TW" altLang="en-US" sz="2800" b="1" dirty="0"/>
            </a:p>
          </p:txBody>
        </p:sp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9072D63D-15F8-493F-BB51-69F521797E23}"/>
              </a:ext>
            </a:extLst>
          </p:cNvPr>
          <p:cNvGrpSpPr/>
          <p:nvPr/>
        </p:nvGrpSpPr>
        <p:grpSpPr>
          <a:xfrm>
            <a:off x="10254184" y="8438958"/>
            <a:ext cx="6954281" cy="533784"/>
            <a:chOff x="3657600" y="2056793"/>
            <a:chExt cx="6954281" cy="533784"/>
          </a:xfrm>
        </p:grpSpPr>
        <p:sp>
          <p:nvSpPr>
            <p:cNvPr id="43" name="文本框 570">
              <a:extLst>
                <a:ext uri="{FF2B5EF4-FFF2-40B4-BE49-F238E27FC236}">
                  <a16:creationId xmlns:a16="http://schemas.microsoft.com/office/drawing/2014/main" id="{EFA390F3-4487-4035-AC69-F09BE4501BA2}"/>
                </a:ext>
              </a:extLst>
            </p:cNvPr>
            <p:cNvSpPr txBox="1"/>
            <p:nvPr/>
          </p:nvSpPr>
          <p:spPr>
            <a:xfrm>
              <a:off x="4271684" y="2128912"/>
              <a:ext cx="6340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電子信箱收信：重設密碼（密碼變更通知信）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44" name="七邊形 43">
              <a:extLst>
                <a:ext uri="{FF2B5EF4-FFF2-40B4-BE49-F238E27FC236}">
                  <a16:creationId xmlns:a16="http://schemas.microsoft.com/office/drawing/2014/main" id="{002ABAA8-FCC2-4363-A4F8-FA6965D7353E}"/>
                </a:ext>
              </a:extLst>
            </p:cNvPr>
            <p:cNvSpPr/>
            <p:nvPr/>
          </p:nvSpPr>
          <p:spPr>
            <a:xfrm>
              <a:off x="3657600" y="2056793"/>
              <a:ext cx="533400" cy="494832"/>
            </a:xfrm>
            <a:prstGeom prst="heptago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b="1" dirty="0"/>
                <a:t>3</a:t>
              </a:r>
              <a:endParaRPr lang="zh-TW" altLang="en-US" sz="2800" b="1" dirty="0"/>
            </a:p>
          </p:txBody>
        </p:sp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A724F00C-DE45-419A-B2F0-0E7463F7BE21}"/>
              </a:ext>
            </a:extLst>
          </p:cNvPr>
          <p:cNvGrpSpPr/>
          <p:nvPr/>
        </p:nvGrpSpPr>
        <p:grpSpPr>
          <a:xfrm>
            <a:off x="10254184" y="9186255"/>
            <a:ext cx="4492069" cy="533784"/>
            <a:chOff x="3657600" y="2056793"/>
            <a:chExt cx="4492069" cy="533784"/>
          </a:xfrm>
        </p:grpSpPr>
        <p:sp>
          <p:nvSpPr>
            <p:cNvPr id="46" name="文本框 570">
              <a:extLst>
                <a:ext uri="{FF2B5EF4-FFF2-40B4-BE49-F238E27FC236}">
                  <a16:creationId xmlns:a16="http://schemas.microsoft.com/office/drawing/2014/main" id="{083B0B4E-8DB0-4321-95F7-46F21446FF23}"/>
                </a:ext>
              </a:extLst>
            </p:cNvPr>
            <p:cNvSpPr txBox="1"/>
            <p:nvPr/>
          </p:nvSpPr>
          <p:spPr>
            <a:xfrm>
              <a:off x="4271684" y="2128912"/>
              <a:ext cx="38779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設定新密碼，登入進行比對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47" name="七邊形 46">
              <a:extLst>
                <a:ext uri="{FF2B5EF4-FFF2-40B4-BE49-F238E27FC236}">
                  <a16:creationId xmlns:a16="http://schemas.microsoft.com/office/drawing/2014/main" id="{1A114EA9-1E16-44D5-A050-08B97F48FA3D}"/>
                </a:ext>
              </a:extLst>
            </p:cNvPr>
            <p:cNvSpPr/>
            <p:nvPr/>
          </p:nvSpPr>
          <p:spPr>
            <a:xfrm>
              <a:off x="3657600" y="2056793"/>
              <a:ext cx="533400" cy="494832"/>
            </a:xfrm>
            <a:prstGeom prst="heptagon">
              <a:avLst/>
            </a:prstGeom>
            <a:solidFill>
              <a:srgbClr val="006FC0"/>
            </a:solidFill>
            <a:ln>
              <a:solidFill>
                <a:srgbClr val="006F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b="1" dirty="0"/>
                <a:t>4</a:t>
              </a:r>
              <a:endParaRPr lang="zh-TW" alt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992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2" grpId="0" animBg="1"/>
      <p:bldP spid="74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1450" y="1218854"/>
            <a:ext cx="17743678" cy="9796278"/>
          </a:xfrm>
          <a:prstGeom prst="rect">
            <a:avLst/>
          </a:prstGeom>
        </p:spPr>
      </p:pic>
      <p:sp>
        <p:nvSpPr>
          <p:cNvPr id="16" name="object 2">
            <a:extLst>
              <a:ext uri="{FF2B5EF4-FFF2-40B4-BE49-F238E27FC236}">
                <a16:creationId xmlns:a16="http://schemas.microsoft.com/office/drawing/2014/main" id="{CADDB524-E33B-4E27-822C-DA5DD24AD0C8}"/>
              </a:ext>
            </a:extLst>
          </p:cNvPr>
          <p:cNvSpPr/>
          <p:nvPr/>
        </p:nvSpPr>
        <p:spPr>
          <a:xfrm>
            <a:off x="1" y="0"/>
            <a:ext cx="2357438" cy="10287000"/>
          </a:xfrm>
          <a:custGeom>
            <a:avLst/>
            <a:gdLst/>
            <a:ahLst/>
            <a:cxnLst/>
            <a:rect l="l" t="t" r="r" b="b"/>
            <a:pathLst>
              <a:path w="1571625" h="6858000">
                <a:moveTo>
                  <a:pt x="0" y="6858000"/>
                </a:moveTo>
                <a:lnTo>
                  <a:pt x="1571244" y="6858000"/>
                </a:lnTo>
                <a:lnTo>
                  <a:pt x="157124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A78A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526122"/>
              </p:ext>
            </p:extLst>
          </p:nvPr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操作方式</a:t>
                      </a:r>
                      <a:endParaRPr sz="210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5" name="object 5"/>
          <p:cNvGrpSpPr/>
          <p:nvPr/>
        </p:nvGrpSpPr>
        <p:grpSpPr>
          <a:xfrm>
            <a:off x="0" y="534923"/>
            <a:ext cx="1950720" cy="5324475"/>
            <a:chOff x="0" y="356615"/>
            <a:chExt cx="1300480" cy="354965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56615"/>
              <a:ext cx="1299972" cy="13548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88135"/>
              <a:ext cx="1299972" cy="135483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819655"/>
              <a:ext cx="1299972" cy="13548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551176"/>
              <a:ext cx="1299972" cy="1354836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57352" y="822122"/>
            <a:ext cx="953453" cy="4451219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 algn="just">
              <a:spcBef>
                <a:spcPts val="150"/>
              </a:spcBef>
            </a:pPr>
            <a:r>
              <a:rPr sz="7200" b="1" dirty="0">
                <a:solidFill>
                  <a:srgbClr val="FFFFFF"/>
                </a:solidFill>
                <a:latin typeface="Microsoft JhengHei"/>
                <a:cs typeface="Microsoft JhengHei"/>
              </a:rPr>
              <a:t>帳 號 申 請</a:t>
            </a:r>
            <a:endParaRPr sz="7200" dirty="0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190290" y="3826765"/>
            <a:ext cx="2696910" cy="554735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4" name="object 14"/>
          <p:cNvSpPr/>
          <p:nvPr/>
        </p:nvSpPr>
        <p:spPr>
          <a:xfrm rot="299693">
            <a:off x="8936019" y="2354001"/>
            <a:ext cx="714811" cy="641497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1C9F130-1A23-4456-BCC0-97B3BE153036}"/>
              </a:ext>
            </a:extLst>
          </p:cNvPr>
          <p:cNvSpPr txBox="1"/>
          <p:nvPr/>
        </p:nvSpPr>
        <p:spPr>
          <a:xfrm>
            <a:off x="6172200" y="647700"/>
            <a:ext cx="12115800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請至圖書館網頁申請</a:t>
            </a:r>
            <a:r>
              <a:rPr lang="zh-TW" altLang="en-US" sz="4800" b="1" spc="-5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4800" b="1" spc="-8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iThenticate</a:t>
            </a:r>
            <a:r>
              <a:rPr lang="zh-TW" altLang="en-US" sz="4800" b="1" spc="-2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帳號</a:t>
            </a:r>
            <a:endParaRPr lang="zh-TW" altLang="en-US" sz="48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B94ECBB8-FD1B-4F4D-841E-985D81C6BF37}"/>
              </a:ext>
            </a:extLst>
          </p:cNvPr>
          <p:cNvSpPr txBox="1"/>
          <p:nvPr/>
        </p:nvSpPr>
        <p:spPr>
          <a:xfrm>
            <a:off x="-28575" y="7952072"/>
            <a:ext cx="12525375" cy="172354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/>
            <a:r>
              <a:rPr lang="zh-TW" alt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請勿</a:t>
            </a:r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直接從</a:t>
            </a:r>
            <a:r>
              <a:rPr lang="en-US" altLang="zh-TW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google</a:t>
            </a:r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查詢</a:t>
            </a:r>
            <a:r>
              <a:rPr lang="en-US" altLang="zh-TW" sz="3600" b="1" spc="-8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iThenticate</a:t>
            </a:r>
            <a:r>
              <a:rPr lang="zh-TW" altLang="en-US" sz="3600" b="1" spc="-8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網頁進行註冊！</a:t>
            </a:r>
            <a:endParaRPr lang="en-US" altLang="zh-TW" sz="3600" b="1" spc="-8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r"/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自行註冊使用要收費。</a:t>
            </a:r>
            <a:endParaRPr lang="zh-TW" altLang="en-US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object 3">
            <a:extLst>
              <a:ext uri="{FF2B5EF4-FFF2-40B4-BE49-F238E27FC236}">
                <a16:creationId xmlns:a16="http://schemas.microsoft.com/office/drawing/2014/main" id="{32BD1A48-DE1F-44BA-BB37-BD7C7E12B772}"/>
              </a:ext>
            </a:extLst>
          </p:cNvPr>
          <p:cNvGrpSpPr/>
          <p:nvPr/>
        </p:nvGrpSpPr>
        <p:grpSpPr>
          <a:xfrm>
            <a:off x="1447800" y="190500"/>
            <a:ext cx="17737328" cy="11427054"/>
            <a:chOff x="1546860" y="0"/>
            <a:chExt cx="10645140" cy="6858000"/>
          </a:xfrm>
        </p:grpSpPr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F30ABB94-F42C-41CE-ADF8-8E2A9D1F84EB}"/>
                </a:ext>
              </a:extLst>
            </p:cNvPr>
            <p:cNvSpPr/>
            <p:nvPr/>
          </p:nvSpPr>
          <p:spPr>
            <a:xfrm>
              <a:off x="1571244" y="0"/>
              <a:ext cx="10621010" cy="6858000"/>
            </a:xfrm>
            <a:custGeom>
              <a:avLst/>
              <a:gdLst/>
              <a:ahLst/>
              <a:cxnLst/>
              <a:rect l="l" t="t" r="r" b="b"/>
              <a:pathLst>
                <a:path w="10621010" h="6858000">
                  <a:moveTo>
                    <a:pt x="1062075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0620756" y="6858000"/>
                  </a:lnTo>
                  <a:lnTo>
                    <a:pt x="106207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21" name="object 5">
              <a:extLst>
                <a:ext uri="{FF2B5EF4-FFF2-40B4-BE49-F238E27FC236}">
                  <a16:creationId xmlns:a16="http://schemas.microsoft.com/office/drawing/2014/main" id="{C2052D3F-D58A-4DB4-9990-00B8CEE562F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46860" y="620268"/>
              <a:ext cx="10645140" cy="5878068"/>
            </a:xfrm>
            <a:prstGeom prst="rect">
              <a:avLst/>
            </a:prstGeom>
          </p:spPr>
        </p:pic>
      </p:grpSp>
      <p:sp>
        <p:nvSpPr>
          <p:cNvPr id="2" name="object 2"/>
          <p:cNvSpPr/>
          <p:nvPr/>
        </p:nvSpPr>
        <p:spPr>
          <a:xfrm>
            <a:off x="1" y="0"/>
            <a:ext cx="2357438" cy="10287000"/>
          </a:xfrm>
          <a:custGeom>
            <a:avLst/>
            <a:gdLst/>
            <a:ahLst/>
            <a:cxnLst/>
            <a:rect l="l" t="t" r="r" b="b"/>
            <a:pathLst>
              <a:path w="1571625" h="6858000">
                <a:moveTo>
                  <a:pt x="0" y="6858000"/>
                </a:moveTo>
                <a:lnTo>
                  <a:pt x="1571244" y="6858000"/>
                </a:lnTo>
                <a:lnTo>
                  <a:pt x="157124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A78A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677635"/>
              </p:ext>
            </p:extLst>
          </p:nvPr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FFFF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操作方式</a:t>
                      </a:r>
                      <a:endParaRPr sz="210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7" name="object 7"/>
          <p:cNvGrpSpPr/>
          <p:nvPr/>
        </p:nvGrpSpPr>
        <p:grpSpPr>
          <a:xfrm>
            <a:off x="0" y="534923"/>
            <a:ext cx="1950720" cy="5324475"/>
            <a:chOff x="0" y="356615"/>
            <a:chExt cx="1300480" cy="354965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56615"/>
              <a:ext cx="1299972" cy="13548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88135"/>
              <a:ext cx="1299972" cy="135483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819655"/>
              <a:ext cx="1299972" cy="135483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551176"/>
              <a:ext cx="1299972" cy="1354836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57352" y="822122"/>
            <a:ext cx="953453" cy="4451219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 algn="just">
              <a:spcBef>
                <a:spcPts val="150"/>
              </a:spcBef>
            </a:pPr>
            <a:r>
              <a:rPr sz="7200" b="1" dirty="0">
                <a:solidFill>
                  <a:srgbClr val="FFFFFF"/>
                </a:solidFill>
                <a:latin typeface="Microsoft JhengHei"/>
                <a:cs typeface="Microsoft JhengHei"/>
              </a:rPr>
              <a:t>帳 號 申 請</a:t>
            </a:r>
            <a:endParaRPr sz="7200" dirty="0">
              <a:latin typeface="Microsoft JhengHei"/>
              <a:cs typeface="Microsoft JhengHei"/>
            </a:endParaRPr>
          </a:p>
        </p:txBody>
      </p:sp>
      <p:sp>
        <p:nvSpPr>
          <p:cNvPr id="17" name="object 12">
            <a:extLst>
              <a:ext uri="{FF2B5EF4-FFF2-40B4-BE49-F238E27FC236}">
                <a16:creationId xmlns:a16="http://schemas.microsoft.com/office/drawing/2014/main" id="{5289560D-09D1-4004-822D-01684F268738}"/>
              </a:ext>
            </a:extLst>
          </p:cNvPr>
          <p:cNvSpPr/>
          <p:nvPr/>
        </p:nvSpPr>
        <p:spPr>
          <a:xfrm>
            <a:off x="3505200" y="6362700"/>
            <a:ext cx="3200400" cy="611886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048CE2F3-4EBE-4BF2-94CD-13E3DFE1D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5800" y="491980"/>
            <a:ext cx="19964400" cy="11229975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1" y="0"/>
            <a:ext cx="2357438" cy="10287000"/>
          </a:xfrm>
          <a:custGeom>
            <a:avLst/>
            <a:gdLst/>
            <a:ahLst/>
            <a:cxnLst/>
            <a:rect l="l" t="t" r="r" b="b"/>
            <a:pathLst>
              <a:path w="1571625" h="6858000">
                <a:moveTo>
                  <a:pt x="0" y="6858000"/>
                </a:moveTo>
                <a:lnTo>
                  <a:pt x="1571244" y="6858000"/>
                </a:lnTo>
                <a:lnTo>
                  <a:pt x="157124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A78A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grpSp>
        <p:nvGrpSpPr>
          <p:cNvPr id="7" name="object 7"/>
          <p:cNvGrpSpPr/>
          <p:nvPr/>
        </p:nvGrpSpPr>
        <p:grpSpPr>
          <a:xfrm>
            <a:off x="0" y="534923"/>
            <a:ext cx="1950720" cy="5324475"/>
            <a:chOff x="0" y="356615"/>
            <a:chExt cx="1300480" cy="354965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56615"/>
              <a:ext cx="1299972" cy="13548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088135"/>
              <a:ext cx="1299972" cy="135483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819655"/>
              <a:ext cx="1299972" cy="135483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2551176"/>
              <a:ext cx="1299972" cy="1354836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57352" y="822122"/>
            <a:ext cx="953453" cy="4451219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 algn="just">
              <a:spcBef>
                <a:spcPts val="150"/>
              </a:spcBef>
            </a:pPr>
            <a:r>
              <a:rPr sz="7200" b="1" dirty="0">
                <a:solidFill>
                  <a:srgbClr val="FFFFFF"/>
                </a:solidFill>
                <a:latin typeface="Microsoft JhengHei"/>
                <a:cs typeface="Microsoft JhengHei"/>
              </a:rPr>
              <a:t>帳 號 申 請</a:t>
            </a:r>
            <a:endParaRPr sz="7200">
              <a:latin typeface="Microsoft JhengHei"/>
              <a:cs typeface="Microsoft JhengHei"/>
            </a:endParaRPr>
          </a:p>
        </p:txBody>
      </p:sp>
      <p:sp>
        <p:nvSpPr>
          <p:cNvPr id="21" name="object 12">
            <a:extLst>
              <a:ext uri="{FF2B5EF4-FFF2-40B4-BE49-F238E27FC236}">
                <a16:creationId xmlns:a16="http://schemas.microsoft.com/office/drawing/2014/main" id="{BC704F7C-2DB5-43AD-BEBB-2D0C578A28B7}"/>
              </a:ext>
            </a:extLst>
          </p:cNvPr>
          <p:cNvSpPr/>
          <p:nvPr/>
        </p:nvSpPr>
        <p:spPr>
          <a:xfrm>
            <a:off x="2635759" y="4076700"/>
            <a:ext cx="8976704" cy="2666999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D0B5B6DF-BDE7-42EF-8DC3-5C55C2F74E02}"/>
              </a:ext>
            </a:extLst>
          </p:cNvPr>
          <p:cNvSpPr/>
          <p:nvPr/>
        </p:nvSpPr>
        <p:spPr>
          <a:xfrm>
            <a:off x="3810000" y="4909496"/>
            <a:ext cx="2667000" cy="510729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graphicFrame>
        <p:nvGraphicFramePr>
          <p:cNvPr id="14" name="object 6">
            <a:extLst>
              <a:ext uri="{FF2B5EF4-FFF2-40B4-BE49-F238E27FC236}">
                <a16:creationId xmlns:a16="http://schemas.microsoft.com/office/drawing/2014/main" id="{A5CEC78D-C601-4B30-82DD-EDC0FC532F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280518"/>
              </p:ext>
            </p:extLst>
          </p:nvPr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FFFF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操作方式</a:t>
                      </a:r>
                      <a:endParaRPr sz="210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9" name="圖片 28">
            <a:extLst>
              <a:ext uri="{FF2B5EF4-FFF2-40B4-BE49-F238E27FC236}">
                <a16:creationId xmlns:a16="http://schemas.microsoft.com/office/drawing/2014/main" id="{4481C65D-A863-4457-BF13-556C7DD8905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416" r="31250"/>
          <a:stretch/>
        </p:blipFill>
        <p:spPr>
          <a:xfrm>
            <a:off x="11277599" y="-22095"/>
            <a:ext cx="7010400" cy="10287000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BA5611EB-DD42-40F5-A9C1-789FFF3E05D3}"/>
              </a:ext>
            </a:extLst>
          </p:cNvPr>
          <p:cNvSpPr txBox="1"/>
          <p:nvPr/>
        </p:nvSpPr>
        <p:spPr>
          <a:xfrm>
            <a:off x="0" y="7505700"/>
            <a:ext cx="10668000" cy="15139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14000"/>
              </a:lnSpc>
            </a:pP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每人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申請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１個帳號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為限</a:t>
            </a:r>
            <a:endParaRPr lang="en-US" altLang="zh-TW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r">
              <a:lnSpc>
                <a:spcPct val="114000"/>
              </a:lnSpc>
            </a:pPr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如使用不同</a:t>
            </a:r>
            <a:r>
              <a:rPr lang="en-US" altLang="zh-TW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mail</a:t>
            </a:r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重複提出申請，只會通過</a:t>
            </a:r>
            <a:r>
              <a:rPr lang="en-US" altLang="zh-TW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個帳號</a:t>
            </a:r>
            <a:endParaRPr lang="zh-TW" alt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358390" cy="10287000"/>
          </a:xfrm>
          <a:custGeom>
            <a:avLst/>
            <a:gdLst/>
            <a:ahLst/>
            <a:cxnLst/>
            <a:rect l="l" t="t" r="r" b="b"/>
            <a:pathLst>
              <a:path w="1572260" h="6858000">
                <a:moveTo>
                  <a:pt x="0" y="6858000"/>
                </a:moveTo>
                <a:lnTo>
                  <a:pt x="1572006" y="6858000"/>
                </a:lnTo>
                <a:lnTo>
                  <a:pt x="157200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A78A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3" name="object 3"/>
          <p:cNvSpPr/>
          <p:nvPr/>
        </p:nvSpPr>
        <p:spPr>
          <a:xfrm>
            <a:off x="2358008" y="0"/>
            <a:ext cx="15930563" cy="10287000"/>
          </a:xfrm>
          <a:custGeom>
            <a:avLst/>
            <a:gdLst/>
            <a:ahLst/>
            <a:cxnLst/>
            <a:rect l="l" t="t" r="r" b="b"/>
            <a:pathLst>
              <a:path w="10620375" h="6858000">
                <a:moveTo>
                  <a:pt x="10619994" y="0"/>
                </a:moveTo>
                <a:lnTo>
                  <a:pt x="0" y="0"/>
                </a:lnTo>
                <a:lnTo>
                  <a:pt x="0" y="6858000"/>
                </a:lnTo>
                <a:lnTo>
                  <a:pt x="10619994" y="6858000"/>
                </a:lnTo>
                <a:lnTo>
                  <a:pt x="10619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36407635-D833-45F9-B5E9-BC7623E66AF8}"/>
              </a:ext>
            </a:extLst>
          </p:cNvPr>
          <p:cNvGrpSpPr/>
          <p:nvPr/>
        </p:nvGrpSpPr>
        <p:grpSpPr>
          <a:xfrm>
            <a:off x="2758540" y="464787"/>
            <a:ext cx="9585860" cy="10698513"/>
            <a:chOff x="1972292" y="2081940"/>
            <a:chExt cx="7351728" cy="8205060"/>
          </a:xfrm>
        </p:grpSpPr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9CFA29E9-6C0A-47A4-8971-EB5B5F8E0E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3" t="20239" r="49016"/>
            <a:stretch/>
          </p:blipFill>
          <p:spPr>
            <a:xfrm>
              <a:off x="1972292" y="2081940"/>
              <a:ext cx="7351728" cy="8205059"/>
            </a:xfrm>
            <a:prstGeom prst="rect">
              <a:avLst/>
            </a:prstGeom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1F71BF05-BF56-44B1-8294-BDE9A19A9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0" t="27778" r="25417"/>
            <a:stretch/>
          </p:blipFill>
          <p:spPr>
            <a:xfrm>
              <a:off x="2085020" y="2857500"/>
              <a:ext cx="7239000" cy="7429500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0" y="534923"/>
            <a:ext cx="1943100" cy="5316855"/>
            <a:chOff x="0" y="356615"/>
            <a:chExt cx="1295400" cy="354457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56615"/>
              <a:ext cx="1295145" cy="134988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88135"/>
              <a:ext cx="1295145" cy="134988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819655"/>
              <a:ext cx="1295145" cy="134988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551176"/>
              <a:ext cx="1295145" cy="1349883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457352" y="822578"/>
            <a:ext cx="953453" cy="4451219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 algn="just">
              <a:spcBef>
                <a:spcPts val="150"/>
              </a:spcBef>
            </a:pPr>
            <a:r>
              <a:rPr sz="7200" b="1" dirty="0">
                <a:solidFill>
                  <a:srgbClr val="FFFFFF"/>
                </a:solidFill>
                <a:latin typeface="Microsoft JhengHei"/>
                <a:cs typeface="Microsoft JhengHei"/>
              </a:rPr>
              <a:t>帳 號 啟 用</a:t>
            </a:r>
            <a:endParaRPr sz="7200" dirty="0">
              <a:latin typeface="Microsoft JhengHei"/>
              <a:cs typeface="Microsoft JhengHei"/>
            </a:endParaRPr>
          </a:p>
        </p:txBody>
      </p:sp>
      <p:sp>
        <p:nvSpPr>
          <p:cNvPr id="26" name="object 26"/>
          <p:cNvSpPr/>
          <p:nvPr/>
        </p:nvSpPr>
        <p:spPr>
          <a:xfrm flipH="1">
            <a:off x="16717736" y="505085"/>
            <a:ext cx="1574889" cy="1893570"/>
          </a:xfrm>
          <a:custGeom>
            <a:avLst/>
            <a:gdLst/>
            <a:ahLst/>
            <a:cxnLst/>
            <a:rect l="l" t="t" r="r" b="b"/>
            <a:pathLst>
              <a:path w="6990080" h="1262380">
                <a:moveTo>
                  <a:pt x="6989699" y="0"/>
                </a:moveTo>
                <a:lnTo>
                  <a:pt x="0" y="0"/>
                </a:lnTo>
                <a:lnTo>
                  <a:pt x="0" y="1262265"/>
                </a:lnTo>
                <a:lnTo>
                  <a:pt x="6989699" y="1262265"/>
                </a:lnTo>
                <a:lnTo>
                  <a:pt x="69896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9" name="object 29"/>
          <p:cNvSpPr txBox="1"/>
          <p:nvPr/>
        </p:nvSpPr>
        <p:spPr>
          <a:xfrm>
            <a:off x="17414081" y="9586597"/>
            <a:ext cx="615222" cy="525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150">
              <a:lnSpc>
                <a:spcPts val="4133"/>
              </a:lnSpc>
            </a:pPr>
            <a:endParaRPr sz="3600" dirty="0">
              <a:latin typeface="Arial MT"/>
              <a:cs typeface="Arial MT"/>
            </a:endParaRPr>
          </a:p>
        </p:txBody>
      </p:sp>
      <p:sp>
        <p:nvSpPr>
          <p:cNvPr id="31" name="七邊形 30">
            <a:extLst>
              <a:ext uri="{FF2B5EF4-FFF2-40B4-BE49-F238E27FC236}">
                <a16:creationId xmlns:a16="http://schemas.microsoft.com/office/drawing/2014/main" id="{03530D1E-D16F-4921-8B58-3D4F0F8A1C40}"/>
              </a:ext>
            </a:extLst>
          </p:cNvPr>
          <p:cNvSpPr/>
          <p:nvPr/>
        </p:nvSpPr>
        <p:spPr>
          <a:xfrm>
            <a:off x="3523857" y="5920210"/>
            <a:ext cx="861183" cy="798914"/>
          </a:xfrm>
          <a:prstGeom prst="hept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200" b="1" dirty="0"/>
              <a:t>1</a:t>
            </a:r>
            <a:endParaRPr lang="zh-TW" altLang="en-US" sz="4200" b="1" dirty="0"/>
          </a:p>
        </p:txBody>
      </p:sp>
      <p:graphicFrame>
        <p:nvGraphicFramePr>
          <p:cNvPr id="33" name="object 6">
            <a:extLst>
              <a:ext uri="{FF2B5EF4-FFF2-40B4-BE49-F238E27FC236}">
                <a16:creationId xmlns:a16="http://schemas.microsoft.com/office/drawing/2014/main" id="{07F4AA13-E740-443B-9F3D-2476596F25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7517559"/>
              </p:ext>
            </p:extLst>
          </p:nvPr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FFFF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操作方式</a:t>
                      </a:r>
                      <a:endParaRPr sz="210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4" name="文字方塊 33">
            <a:extLst>
              <a:ext uri="{FF2B5EF4-FFF2-40B4-BE49-F238E27FC236}">
                <a16:creationId xmlns:a16="http://schemas.microsoft.com/office/drawing/2014/main" id="{10CD2F71-6956-4611-A6A1-930B8E5A1D27}"/>
              </a:ext>
            </a:extLst>
          </p:cNvPr>
          <p:cNvSpPr txBox="1"/>
          <p:nvPr/>
        </p:nvSpPr>
        <p:spPr>
          <a:xfrm>
            <a:off x="9601200" y="899683"/>
            <a:ext cx="8686800" cy="381232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TW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個工作天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以內，</a:t>
            </a:r>
            <a:br>
              <a:rPr lang="en-US" altLang="zh-T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您將會收到一封啟用通知信</a:t>
            </a:r>
            <a:endParaRPr lang="en-US" altLang="zh-TW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寄件者： </a:t>
            </a:r>
            <a:r>
              <a:rPr lang="en-US" altLang="zh-TW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noreply@turnitin.com</a:t>
            </a:r>
          </a:p>
          <a:p>
            <a:pPr>
              <a:lnSpc>
                <a:spcPct val="114000"/>
              </a:lnSpc>
            </a:pPr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主旨：歡迎使用 </a:t>
            </a:r>
            <a:r>
              <a:rPr lang="en-US" altLang="zh-TW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iThenticate</a:t>
            </a:r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！</a:t>
            </a:r>
            <a:endParaRPr lang="en-US" altLang="zh-TW" sz="36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若未收到請先檢查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垃圾信件匣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93AC7C6C-FC2A-406C-80CD-66583566B7F1}"/>
              </a:ext>
            </a:extLst>
          </p:cNvPr>
          <p:cNvSpPr txBox="1"/>
          <p:nvPr/>
        </p:nvSpPr>
        <p:spPr>
          <a:xfrm>
            <a:off x="0" y="7505700"/>
            <a:ext cx="9144000" cy="15139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啟用通知信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有效期限為</a:t>
            </a:r>
            <a:r>
              <a:rPr lang="en-US" altLang="zh-TW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7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天</a:t>
            </a:r>
            <a:br>
              <a:rPr lang="en-US" altLang="zh-T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如過期無法開啟，請重新填寫帳號申請表單</a:t>
            </a:r>
            <a:endParaRPr lang="zh-TW" alt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9" name="object 12">
            <a:extLst>
              <a:ext uri="{FF2B5EF4-FFF2-40B4-BE49-F238E27FC236}">
                <a16:creationId xmlns:a16="http://schemas.microsoft.com/office/drawing/2014/main" id="{941F6F69-B6CF-4C89-BE6F-7966BC0D66E7}"/>
              </a:ext>
            </a:extLst>
          </p:cNvPr>
          <p:cNvSpPr/>
          <p:nvPr/>
        </p:nvSpPr>
        <p:spPr>
          <a:xfrm>
            <a:off x="4191000" y="6410859"/>
            <a:ext cx="2924236" cy="1094841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 animBg="1"/>
      <p:bldP spid="35" grpId="0" animBg="1"/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358390" cy="10287000"/>
          </a:xfrm>
          <a:custGeom>
            <a:avLst/>
            <a:gdLst/>
            <a:ahLst/>
            <a:cxnLst/>
            <a:rect l="l" t="t" r="r" b="b"/>
            <a:pathLst>
              <a:path w="1572260" h="6858000">
                <a:moveTo>
                  <a:pt x="0" y="6858000"/>
                </a:moveTo>
                <a:lnTo>
                  <a:pt x="1572006" y="6858000"/>
                </a:lnTo>
                <a:lnTo>
                  <a:pt x="157200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A78A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3" name="object 3"/>
          <p:cNvSpPr/>
          <p:nvPr/>
        </p:nvSpPr>
        <p:spPr>
          <a:xfrm>
            <a:off x="2358008" y="-114300"/>
            <a:ext cx="15930563" cy="10287000"/>
          </a:xfrm>
          <a:custGeom>
            <a:avLst/>
            <a:gdLst/>
            <a:ahLst/>
            <a:cxnLst/>
            <a:rect l="l" t="t" r="r" b="b"/>
            <a:pathLst>
              <a:path w="10620375" h="6858000">
                <a:moveTo>
                  <a:pt x="10619994" y="0"/>
                </a:moveTo>
                <a:lnTo>
                  <a:pt x="0" y="0"/>
                </a:lnTo>
                <a:lnTo>
                  <a:pt x="0" y="6858000"/>
                </a:lnTo>
                <a:lnTo>
                  <a:pt x="10619994" y="6858000"/>
                </a:lnTo>
                <a:lnTo>
                  <a:pt x="10619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03DAC388-ACF6-4FF8-82C2-5DDFAE4AE0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0" t="2663" r="31880" b="6809"/>
          <a:stretch/>
        </p:blipFill>
        <p:spPr>
          <a:xfrm>
            <a:off x="5299602" y="286205"/>
            <a:ext cx="7578198" cy="10648495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78BD61D0-6B11-4FA7-9BEB-BE1513F4F7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5" t="2592" r="32365" b="15186"/>
          <a:stretch/>
        </p:blipFill>
        <p:spPr>
          <a:xfrm>
            <a:off x="4895850" y="97194"/>
            <a:ext cx="8439150" cy="1106610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534923"/>
            <a:ext cx="1943100" cy="5316855"/>
            <a:chOff x="0" y="356615"/>
            <a:chExt cx="1295400" cy="354457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56615"/>
              <a:ext cx="1295145" cy="134988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088135"/>
              <a:ext cx="1295145" cy="134988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819655"/>
              <a:ext cx="1295145" cy="1349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2551176"/>
              <a:ext cx="1295145" cy="1349883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57352" y="822578"/>
            <a:ext cx="953453" cy="4451219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 algn="just">
              <a:spcBef>
                <a:spcPts val="150"/>
              </a:spcBef>
            </a:pPr>
            <a:r>
              <a:rPr sz="7200" b="1" dirty="0">
                <a:solidFill>
                  <a:srgbClr val="FFFFFF"/>
                </a:solidFill>
                <a:latin typeface="Microsoft JhengHei"/>
                <a:cs typeface="Microsoft JhengHei"/>
              </a:rPr>
              <a:t>帳 號 啟 用</a:t>
            </a:r>
            <a:endParaRPr sz="7200">
              <a:latin typeface="Microsoft JhengHei"/>
              <a:cs typeface="Microsoft JhengHe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7334929" y="9586596"/>
            <a:ext cx="694374" cy="525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150">
              <a:lnSpc>
                <a:spcPts val="4133"/>
              </a:lnSpc>
            </a:pPr>
            <a:endParaRPr sz="3600" dirty="0">
              <a:latin typeface="Arial MT"/>
              <a:cs typeface="Arial MT"/>
            </a:endParaRPr>
          </a:p>
        </p:txBody>
      </p:sp>
      <p:sp>
        <p:nvSpPr>
          <p:cNvPr id="29" name="七邊形 28">
            <a:extLst>
              <a:ext uri="{FF2B5EF4-FFF2-40B4-BE49-F238E27FC236}">
                <a16:creationId xmlns:a16="http://schemas.microsoft.com/office/drawing/2014/main" id="{096C2384-800E-4AE9-ACB8-1A699457F1A1}"/>
              </a:ext>
            </a:extLst>
          </p:cNvPr>
          <p:cNvSpPr/>
          <p:nvPr/>
        </p:nvSpPr>
        <p:spPr>
          <a:xfrm>
            <a:off x="4800600" y="4076700"/>
            <a:ext cx="861183" cy="798914"/>
          </a:xfrm>
          <a:prstGeom prst="hept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200" b="1" dirty="0"/>
              <a:t>2</a:t>
            </a:r>
            <a:endParaRPr lang="zh-TW" altLang="en-US" sz="4200" b="1" dirty="0"/>
          </a:p>
        </p:txBody>
      </p:sp>
      <p:sp>
        <p:nvSpPr>
          <p:cNvPr id="30" name="七邊形 29">
            <a:extLst>
              <a:ext uri="{FF2B5EF4-FFF2-40B4-BE49-F238E27FC236}">
                <a16:creationId xmlns:a16="http://schemas.microsoft.com/office/drawing/2014/main" id="{917B4793-6D09-48FF-B813-1F396517DF3B}"/>
              </a:ext>
            </a:extLst>
          </p:cNvPr>
          <p:cNvSpPr/>
          <p:nvPr/>
        </p:nvSpPr>
        <p:spPr>
          <a:xfrm>
            <a:off x="4800600" y="5030387"/>
            <a:ext cx="861183" cy="798914"/>
          </a:xfrm>
          <a:prstGeom prst="hept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200" b="1" dirty="0"/>
              <a:t>3</a:t>
            </a:r>
            <a:endParaRPr lang="zh-TW" altLang="en-US" sz="4200" b="1" dirty="0"/>
          </a:p>
        </p:txBody>
      </p:sp>
      <p:sp>
        <p:nvSpPr>
          <p:cNvPr id="31" name="七邊形 30">
            <a:extLst>
              <a:ext uri="{FF2B5EF4-FFF2-40B4-BE49-F238E27FC236}">
                <a16:creationId xmlns:a16="http://schemas.microsoft.com/office/drawing/2014/main" id="{E78F9606-B5EE-463B-88EF-204F0D0EE4BB}"/>
              </a:ext>
            </a:extLst>
          </p:cNvPr>
          <p:cNvSpPr/>
          <p:nvPr/>
        </p:nvSpPr>
        <p:spPr>
          <a:xfrm>
            <a:off x="4800600" y="7505699"/>
            <a:ext cx="861183" cy="798914"/>
          </a:xfrm>
          <a:prstGeom prst="hept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200" b="1" dirty="0"/>
              <a:t>4</a:t>
            </a:r>
            <a:endParaRPr lang="zh-TW" altLang="en-US" sz="4200" b="1" dirty="0"/>
          </a:p>
        </p:txBody>
      </p:sp>
      <p:sp>
        <p:nvSpPr>
          <p:cNvPr id="32" name="七邊形 31">
            <a:extLst>
              <a:ext uri="{FF2B5EF4-FFF2-40B4-BE49-F238E27FC236}">
                <a16:creationId xmlns:a16="http://schemas.microsoft.com/office/drawing/2014/main" id="{69981EE4-7BA2-4559-8DB5-D37A61093137}"/>
              </a:ext>
            </a:extLst>
          </p:cNvPr>
          <p:cNvSpPr/>
          <p:nvPr/>
        </p:nvSpPr>
        <p:spPr>
          <a:xfrm>
            <a:off x="4800600" y="8535585"/>
            <a:ext cx="861183" cy="798914"/>
          </a:xfrm>
          <a:prstGeom prst="hept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200" b="1" dirty="0"/>
              <a:t>5</a:t>
            </a:r>
            <a:endParaRPr lang="zh-TW" altLang="en-US" sz="4200" b="1" dirty="0"/>
          </a:p>
        </p:txBody>
      </p:sp>
      <p:sp>
        <p:nvSpPr>
          <p:cNvPr id="33" name="七邊形 32">
            <a:extLst>
              <a:ext uri="{FF2B5EF4-FFF2-40B4-BE49-F238E27FC236}">
                <a16:creationId xmlns:a16="http://schemas.microsoft.com/office/drawing/2014/main" id="{D71D82ED-63EA-4034-A28B-7973C29CA7C8}"/>
              </a:ext>
            </a:extLst>
          </p:cNvPr>
          <p:cNvSpPr/>
          <p:nvPr/>
        </p:nvSpPr>
        <p:spPr>
          <a:xfrm>
            <a:off x="4800600" y="9410705"/>
            <a:ext cx="861183" cy="798914"/>
          </a:xfrm>
          <a:prstGeom prst="hept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200" b="1" dirty="0"/>
              <a:t>6</a:t>
            </a:r>
            <a:endParaRPr lang="zh-TW" altLang="en-US" sz="4200" b="1" dirty="0"/>
          </a:p>
        </p:txBody>
      </p:sp>
      <p:graphicFrame>
        <p:nvGraphicFramePr>
          <p:cNvPr id="35" name="object 6">
            <a:extLst>
              <a:ext uri="{FF2B5EF4-FFF2-40B4-BE49-F238E27FC236}">
                <a16:creationId xmlns:a16="http://schemas.microsoft.com/office/drawing/2014/main" id="{75D3537C-2517-4DE1-A1F9-5F425131BB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123553"/>
              </p:ext>
            </p:extLst>
          </p:nvPr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FFFF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操作方式</a:t>
                      </a:r>
                      <a:endParaRPr sz="210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6" name="object 12">
            <a:extLst>
              <a:ext uri="{FF2B5EF4-FFF2-40B4-BE49-F238E27FC236}">
                <a16:creationId xmlns:a16="http://schemas.microsoft.com/office/drawing/2014/main" id="{A1C32C93-F844-4E02-BCC5-17953722A187}"/>
              </a:ext>
            </a:extLst>
          </p:cNvPr>
          <p:cNvSpPr/>
          <p:nvPr/>
        </p:nvSpPr>
        <p:spPr>
          <a:xfrm>
            <a:off x="5791200" y="6210300"/>
            <a:ext cx="5562600" cy="1066801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227C3D83-DC38-4F78-81F0-155C9FE8964A}"/>
              </a:ext>
            </a:extLst>
          </p:cNvPr>
          <p:cNvSpPr txBox="1"/>
          <p:nvPr/>
        </p:nvSpPr>
        <p:spPr>
          <a:xfrm>
            <a:off x="8020245" y="4014251"/>
            <a:ext cx="10268209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輸入收到開通信的</a:t>
            </a:r>
            <a:r>
              <a:rPr lang="en-US" altLang="zh-T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Email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信箱</a:t>
            </a: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FF3765B1-0B24-4BBC-8E0D-50D6901052A9}"/>
              </a:ext>
            </a:extLst>
          </p:cNvPr>
          <p:cNvSpPr txBox="1"/>
          <p:nvPr/>
        </p:nvSpPr>
        <p:spPr>
          <a:xfrm>
            <a:off x="11049000" y="5676900"/>
            <a:ext cx="7239000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設定</a:t>
            </a:r>
            <a:r>
              <a:rPr lang="en-US" altLang="zh-T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位數以上專屬密碼</a:t>
            </a:r>
          </a:p>
        </p:txBody>
      </p:sp>
      <p:sp>
        <p:nvSpPr>
          <p:cNvPr id="41" name="object 14">
            <a:extLst>
              <a:ext uri="{FF2B5EF4-FFF2-40B4-BE49-F238E27FC236}">
                <a16:creationId xmlns:a16="http://schemas.microsoft.com/office/drawing/2014/main" id="{ACFF5772-A1D0-4A10-A361-CEC242709BB0}"/>
              </a:ext>
            </a:extLst>
          </p:cNvPr>
          <p:cNvSpPr/>
          <p:nvPr/>
        </p:nvSpPr>
        <p:spPr>
          <a:xfrm rot="6334942">
            <a:off x="6124635" y="8404152"/>
            <a:ext cx="714811" cy="641497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42" name="object 14">
            <a:extLst>
              <a:ext uri="{FF2B5EF4-FFF2-40B4-BE49-F238E27FC236}">
                <a16:creationId xmlns:a16="http://schemas.microsoft.com/office/drawing/2014/main" id="{B193FCAE-55C5-4775-88E5-BA2215F27EF5}"/>
              </a:ext>
            </a:extLst>
          </p:cNvPr>
          <p:cNvSpPr/>
          <p:nvPr/>
        </p:nvSpPr>
        <p:spPr>
          <a:xfrm rot="6334942">
            <a:off x="9741930" y="9249617"/>
            <a:ext cx="714811" cy="641497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6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>
            <a:extLst>
              <a:ext uri="{FF2B5EF4-FFF2-40B4-BE49-F238E27FC236}">
                <a16:creationId xmlns:a16="http://schemas.microsoft.com/office/drawing/2014/main" id="{5C381597-EF0E-4C46-8DA9-3A6B2A804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5800" y="491980"/>
            <a:ext cx="19964400" cy="1122997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E2FDD898-8D27-4CC3-A172-3A2C70091F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58" t="12968" r="31458" b="23600"/>
          <a:stretch/>
        </p:blipFill>
        <p:spPr>
          <a:xfrm>
            <a:off x="7476903" y="1926932"/>
            <a:ext cx="8689242" cy="8360068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0"/>
            <a:ext cx="2358390" cy="10287000"/>
          </a:xfrm>
          <a:custGeom>
            <a:avLst/>
            <a:gdLst/>
            <a:ahLst/>
            <a:cxnLst/>
            <a:rect l="l" t="t" r="r" b="b"/>
            <a:pathLst>
              <a:path w="1572260" h="6858000">
                <a:moveTo>
                  <a:pt x="0" y="6858000"/>
                </a:moveTo>
                <a:lnTo>
                  <a:pt x="1572006" y="6858000"/>
                </a:lnTo>
                <a:lnTo>
                  <a:pt x="157200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A78A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grpSp>
        <p:nvGrpSpPr>
          <p:cNvPr id="7" name="object 7"/>
          <p:cNvGrpSpPr/>
          <p:nvPr/>
        </p:nvGrpSpPr>
        <p:grpSpPr>
          <a:xfrm>
            <a:off x="0" y="534923"/>
            <a:ext cx="1943100" cy="5316855"/>
            <a:chOff x="0" y="356615"/>
            <a:chExt cx="1295400" cy="354457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56615"/>
              <a:ext cx="1295145" cy="134988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088135"/>
              <a:ext cx="1295145" cy="134988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819655"/>
              <a:ext cx="1295145" cy="134988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2551176"/>
              <a:ext cx="1295145" cy="1349883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57352" y="822578"/>
            <a:ext cx="953453" cy="4451219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 algn="just">
              <a:spcBef>
                <a:spcPts val="150"/>
              </a:spcBef>
            </a:pPr>
            <a:r>
              <a:rPr sz="7200" b="1" dirty="0">
                <a:solidFill>
                  <a:srgbClr val="FFFFFF"/>
                </a:solidFill>
                <a:latin typeface="Microsoft JhengHei"/>
                <a:cs typeface="Microsoft JhengHei"/>
              </a:rPr>
              <a:t>帳 號 啟 用</a:t>
            </a:r>
            <a:endParaRPr sz="7200" dirty="0">
              <a:latin typeface="Microsoft JhengHei"/>
              <a:cs typeface="Microsoft JhengHe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7373602" y="9586596"/>
            <a:ext cx="655701" cy="525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150">
              <a:lnSpc>
                <a:spcPts val="4133"/>
              </a:lnSpc>
            </a:pPr>
            <a:endParaRPr sz="3600" dirty="0">
              <a:latin typeface="Arial MT"/>
              <a:cs typeface="Arial MT"/>
            </a:endParaRPr>
          </a:p>
        </p:txBody>
      </p:sp>
      <p:graphicFrame>
        <p:nvGraphicFramePr>
          <p:cNvPr id="34" name="object 6">
            <a:extLst>
              <a:ext uri="{FF2B5EF4-FFF2-40B4-BE49-F238E27FC236}">
                <a16:creationId xmlns:a16="http://schemas.microsoft.com/office/drawing/2014/main" id="{AAB98A14-5B88-41AF-A9F2-F82BA069AC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177519"/>
              </p:ext>
            </p:extLst>
          </p:nvPr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FFFF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操作方式</a:t>
                      </a:r>
                      <a:endParaRPr sz="210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object 12">
            <a:extLst>
              <a:ext uri="{FF2B5EF4-FFF2-40B4-BE49-F238E27FC236}">
                <a16:creationId xmlns:a16="http://schemas.microsoft.com/office/drawing/2014/main" id="{F9AB89AD-9221-4847-9A72-B6657A103ADB}"/>
              </a:ext>
            </a:extLst>
          </p:cNvPr>
          <p:cNvSpPr/>
          <p:nvPr/>
        </p:nvSpPr>
        <p:spPr>
          <a:xfrm>
            <a:off x="3352800" y="7124700"/>
            <a:ext cx="3412958" cy="446682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5" name="七邊形 24">
            <a:extLst>
              <a:ext uri="{FF2B5EF4-FFF2-40B4-BE49-F238E27FC236}">
                <a16:creationId xmlns:a16="http://schemas.microsoft.com/office/drawing/2014/main" id="{DAF5EB1E-F56A-4C81-8BCD-363026524771}"/>
              </a:ext>
            </a:extLst>
          </p:cNvPr>
          <p:cNvSpPr/>
          <p:nvPr/>
        </p:nvSpPr>
        <p:spPr>
          <a:xfrm>
            <a:off x="2121855" y="6906411"/>
            <a:ext cx="861183" cy="798914"/>
          </a:xfrm>
          <a:prstGeom prst="hept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200" b="1" dirty="0"/>
              <a:t>7</a:t>
            </a:r>
            <a:endParaRPr lang="zh-TW" altLang="en-US" sz="4200" b="1" dirty="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5FE6119F-27A6-43D5-83A6-4929349F1942}"/>
              </a:ext>
            </a:extLst>
          </p:cNvPr>
          <p:cNvSpPr txBox="1"/>
          <p:nvPr/>
        </p:nvSpPr>
        <p:spPr>
          <a:xfrm>
            <a:off x="-704811" y="8016936"/>
            <a:ext cx="6873436" cy="15696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/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前往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本校圖書館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開啟</a:t>
            </a:r>
          </a:p>
          <a:p>
            <a:pPr algn="r"/>
            <a:r>
              <a:rPr lang="en-US" altLang="zh-TW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iThenticate</a:t>
            </a:r>
            <a:r>
              <a:rPr lang="en-US" altLang="zh-T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登入畫面</a:t>
            </a:r>
          </a:p>
        </p:txBody>
      </p:sp>
      <p:sp>
        <p:nvSpPr>
          <p:cNvPr id="27" name="七邊形 26">
            <a:extLst>
              <a:ext uri="{FF2B5EF4-FFF2-40B4-BE49-F238E27FC236}">
                <a16:creationId xmlns:a16="http://schemas.microsoft.com/office/drawing/2014/main" id="{3D146735-C31C-4FBE-B14C-05FA20432B7E}"/>
              </a:ext>
            </a:extLst>
          </p:cNvPr>
          <p:cNvSpPr/>
          <p:nvPr/>
        </p:nvSpPr>
        <p:spPr>
          <a:xfrm>
            <a:off x="7663914" y="7188896"/>
            <a:ext cx="861183" cy="798914"/>
          </a:xfrm>
          <a:prstGeom prst="hept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200" b="1" dirty="0"/>
              <a:t>8</a:t>
            </a:r>
            <a:endParaRPr lang="zh-TW" altLang="en-US" sz="4200" b="1" dirty="0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A2C6F056-ED55-4E6D-9B1F-CBB86FB6E32B}"/>
              </a:ext>
            </a:extLst>
          </p:cNvPr>
          <p:cNvSpPr txBox="1"/>
          <p:nvPr/>
        </p:nvSpPr>
        <p:spPr>
          <a:xfrm>
            <a:off x="10098438" y="8724900"/>
            <a:ext cx="8604419" cy="15696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輸入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收到開通信的</a:t>
            </a:r>
            <a:r>
              <a:rPr lang="en-US" altLang="zh-TW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Email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信箱</a:t>
            </a:r>
            <a:endParaRPr lang="en-US" altLang="zh-TW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及剛剛設定的密碼，登入</a:t>
            </a:r>
          </a:p>
        </p:txBody>
      </p:sp>
      <p:sp>
        <p:nvSpPr>
          <p:cNvPr id="35" name="object 14">
            <a:extLst>
              <a:ext uri="{FF2B5EF4-FFF2-40B4-BE49-F238E27FC236}">
                <a16:creationId xmlns:a16="http://schemas.microsoft.com/office/drawing/2014/main" id="{0F028ED5-6348-4695-8FB4-2296B4AF7B52}"/>
              </a:ext>
            </a:extLst>
          </p:cNvPr>
          <p:cNvSpPr/>
          <p:nvPr/>
        </p:nvSpPr>
        <p:spPr>
          <a:xfrm rot="6334942">
            <a:off x="12962663" y="7093678"/>
            <a:ext cx="714811" cy="641497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7" grpId="0" animBg="1"/>
      <p:bldP spid="28" grpId="0" animBg="1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E405535A-8F69-4178-B5CB-2AB464C8E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5800" y="491980"/>
            <a:ext cx="19964400" cy="11229975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20DE7CB9-3011-4185-AA55-8789AE53E8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58" t="12968" r="31458" b="23600"/>
          <a:stretch/>
        </p:blipFill>
        <p:spPr>
          <a:xfrm>
            <a:off x="7476903" y="1926932"/>
            <a:ext cx="8689242" cy="8360068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0"/>
            <a:ext cx="2358390" cy="10287000"/>
          </a:xfrm>
          <a:custGeom>
            <a:avLst/>
            <a:gdLst/>
            <a:ahLst/>
            <a:cxnLst/>
            <a:rect l="l" t="t" r="r" b="b"/>
            <a:pathLst>
              <a:path w="1572260" h="6858000">
                <a:moveTo>
                  <a:pt x="0" y="6858000"/>
                </a:moveTo>
                <a:lnTo>
                  <a:pt x="1572006" y="6858000"/>
                </a:lnTo>
                <a:lnTo>
                  <a:pt x="157200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A78A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9" name="object 29"/>
          <p:cNvSpPr txBox="1"/>
          <p:nvPr/>
        </p:nvSpPr>
        <p:spPr>
          <a:xfrm>
            <a:off x="17373602" y="9586596"/>
            <a:ext cx="655701" cy="525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150">
              <a:lnSpc>
                <a:spcPts val="4133"/>
              </a:lnSpc>
            </a:pPr>
            <a:endParaRPr sz="3600" dirty="0">
              <a:latin typeface="Arial MT"/>
              <a:cs typeface="Arial MT"/>
            </a:endParaRPr>
          </a:p>
        </p:txBody>
      </p:sp>
      <p:graphicFrame>
        <p:nvGraphicFramePr>
          <p:cNvPr id="31" name="object 6">
            <a:extLst>
              <a:ext uri="{FF2B5EF4-FFF2-40B4-BE49-F238E27FC236}">
                <a16:creationId xmlns:a16="http://schemas.microsoft.com/office/drawing/2014/main" id="{EE2DE09C-AEBC-4AD6-BD2A-9054AA5FE1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059949"/>
              </p:ext>
            </p:extLst>
          </p:nvPr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FFFF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操作方式</a:t>
                      </a:r>
                      <a:endParaRPr sz="210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" name="object 12">
            <a:extLst>
              <a:ext uri="{FF2B5EF4-FFF2-40B4-BE49-F238E27FC236}">
                <a16:creationId xmlns:a16="http://schemas.microsoft.com/office/drawing/2014/main" id="{47A522DF-3B5C-4C36-8239-0FC0B473F62A}"/>
              </a:ext>
            </a:extLst>
          </p:cNvPr>
          <p:cNvSpPr txBox="1"/>
          <p:nvPr/>
        </p:nvSpPr>
        <p:spPr>
          <a:xfrm>
            <a:off x="457352" y="822578"/>
            <a:ext cx="953453" cy="785215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 algn="just">
              <a:spcBef>
                <a:spcPts val="150"/>
              </a:spcBef>
            </a:pPr>
            <a:r>
              <a:rPr lang="zh-TW" alt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忘</a:t>
            </a:r>
          </a:p>
          <a:p>
            <a:pPr marL="19050" marR="7620" algn="just">
              <a:spcBef>
                <a:spcPts val="150"/>
              </a:spcBef>
            </a:pPr>
            <a:r>
              <a:rPr lang="zh-TW" alt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記</a:t>
            </a:r>
          </a:p>
          <a:p>
            <a:pPr marL="19050" marR="7620" algn="just">
              <a:spcBef>
                <a:spcPts val="150"/>
              </a:spcBef>
            </a:pPr>
            <a:r>
              <a:rPr lang="zh-TW" alt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使 用</a:t>
            </a:r>
          </a:p>
          <a:p>
            <a:pPr marL="19050" marR="7620" algn="just">
              <a:spcBef>
                <a:spcPts val="150"/>
              </a:spcBef>
            </a:pPr>
            <a:r>
              <a:rPr lang="zh-TW" alt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者 名 稱</a:t>
            </a:r>
          </a:p>
        </p:txBody>
      </p:sp>
      <p:sp>
        <p:nvSpPr>
          <p:cNvPr id="17" name="object 12">
            <a:extLst>
              <a:ext uri="{FF2B5EF4-FFF2-40B4-BE49-F238E27FC236}">
                <a16:creationId xmlns:a16="http://schemas.microsoft.com/office/drawing/2014/main" id="{0198F4D0-7421-4D94-94AB-44AC3AE594C9}"/>
              </a:ext>
            </a:extLst>
          </p:cNvPr>
          <p:cNvSpPr/>
          <p:nvPr/>
        </p:nvSpPr>
        <p:spPr>
          <a:xfrm>
            <a:off x="8323063" y="8210239"/>
            <a:ext cx="2040137" cy="493551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8" name="七邊形 17">
            <a:extLst>
              <a:ext uri="{FF2B5EF4-FFF2-40B4-BE49-F238E27FC236}">
                <a16:creationId xmlns:a16="http://schemas.microsoft.com/office/drawing/2014/main" id="{DED07F70-4BA9-4E81-A8B7-7C41E8A0CC9E}"/>
              </a:ext>
            </a:extLst>
          </p:cNvPr>
          <p:cNvSpPr/>
          <p:nvPr/>
        </p:nvSpPr>
        <p:spPr>
          <a:xfrm>
            <a:off x="7696200" y="7658100"/>
            <a:ext cx="861183" cy="798914"/>
          </a:xfrm>
          <a:prstGeom prst="hept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200" b="1" dirty="0">
                <a:solidFill>
                  <a:srgbClr val="FF0000"/>
                </a:solidFill>
              </a:rPr>
              <a:t>X</a:t>
            </a:r>
            <a:endParaRPr lang="zh-TW" altLang="en-US" sz="4200" b="1" dirty="0">
              <a:solidFill>
                <a:srgbClr val="FF0000"/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3779BEF8-0BC8-4409-8804-50DBD6D10478}"/>
              </a:ext>
            </a:extLst>
          </p:cNvPr>
          <p:cNvSpPr txBox="1"/>
          <p:nvPr/>
        </p:nvSpPr>
        <p:spPr>
          <a:xfrm>
            <a:off x="10744200" y="3421249"/>
            <a:ext cx="7958657" cy="378565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忘記使用者名稱時，</a:t>
            </a:r>
            <a:br>
              <a:rPr lang="en-US" altLang="zh-T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請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重新進行帳號申請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步驟</a:t>
            </a:r>
            <a:endParaRPr lang="en-US" altLang="zh-TW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→已有帳號存在，</a:t>
            </a:r>
            <a:br>
              <a:rPr lang="en-US" altLang="zh-TW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　將重新寄送啟用通知信。</a:t>
            </a:r>
            <a:br>
              <a:rPr lang="en-US" altLang="zh-TW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→沒有帳號存在，</a:t>
            </a:r>
            <a:br>
              <a:rPr lang="en-US" altLang="zh-TW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　將建立帳號並寄送啟用通知信。</a:t>
            </a:r>
            <a:endParaRPr lang="zh-CN" alt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1676C4C0-32D8-4A56-978E-548FA0A89429}"/>
              </a:ext>
            </a:extLst>
          </p:cNvPr>
          <p:cNvSpPr txBox="1"/>
          <p:nvPr/>
        </p:nvSpPr>
        <p:spPr>
          <a:xfrm>
            <a:off x="1" y="9271337"/>
            <a:ext cx="975359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/>
            <a:r>
              <a:rPr lang="zh-TW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請勿</a:t>
            </a:r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使用「忘記使用者名稱？」功能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2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"/>
            <a:ext cx="18288000" cy="10287380"/>
            <a:chOff x="0" y="0"/>
            <a:chExt cx="12192000" cy="6858253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365503"/>
              <a:ext cx="12192000" cy="5492750"/>
            </a:xfrm>
            <a:custGeom>
              <a:avLst/>
              <a:gdLst/>
              <a:ahLst/>
              <a:cxnLst/>
              <a:rect l="l" t="t" r="r" b="b"/>
              <a:pathLst>
                <a:path w="12192000" h="5492750">
                  <a:moveTo>
                    <a:pt x="12192000" y="0"/>
                  </a:moveTo>
                  <a:lnTo>
                    <a:pt x="0" y="0"/>
                  </a:lnTo>
                  <a:lnTo>
                    <a:pt x="0" y="5492496"/>
                  </a:lnTo>
                  <a:lnTo>
                    <a:pt x="12192000" y="549249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A78A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6363" y="391668"/>
              <a:ext cx="1927860" cy="277825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97152" y="2627376"/>
              <a:ext cx="252984" cy="32918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139952" y="1755648"/>
              <a:ext cx="626745" cy="1127760"/>
            </a:xfrm>
            <a:custGeom>
              <a:avLst/>
              <a:gdLst/>
              <a:ahLst/>
              <a:cxnLst/>
              <a:rect l="l" t="t" r="r" b="b"/>
              <a:pathLst>
                <a:path w="626744" h="1127760">
                  <a:moveTo>
                    <a:pt x="27000" y="0"/>
                  </a:moveTo>
                  <a:lnTo>
                    <a:pt x="0" y="57403"/>
                  </a:lnTo>
                  <a:lnTo>
                    <a:pt x="547116" y="312419"/>
                  </a:lnTo>
                  <a:lnTo>
                    <a:pt x="521970" y="366394"/>
                  </a:lnTo>
                  <a:lnTo>
                    <a:pt x="554354" y="368173"/>
                  </a:lnTo>
                  <a:lnTo>
                    <a:pt x="584961" y="368173"/>
                  </a:lnTo>
                  <a:lnTo>
                    <a:pt x="626364" y="278384"/>
                  </a:lnTo>
                  <a:lnTo>
                    <a:pt x="27000" y="0"/>
                  </a:lnTo>
                  <a:close/>
                </a:path>
                <a:path w="626744" h="1127760">
                  <a:moveTo>
                    <a:pt x="482345" y="448944"/>
                  </a:moveTo>
                  <a:lnTo>
                    <a:pt x="466216" y="486663"/>
                  </a:lnTo>
                  <a:lnTo>
                    <a:pt x="529209" y="486663"/>
                  </a:lnTo>
                  <a:lnTo>
                    <a:pt x="549021" y="450723"/>
                  </a:lnTo>
                  <a:lnTo>
                    <a:pt x="482345" y="448944"/>
                  </a:lnTo>
                  <a:close/>
                </a:path>
                <a:path w="626744" h="1127760">
                  <a:moveTo>
                    <a:pt x="440944" y="535177"/>
                  </a:moveTo>
                  <a:lnTo>
                    <a:pt x="417575" y="590803"/>
                  </a:lnTo>
                  <a:lnTo>
                    <a:pt x="423036" y="589026"/>
                  </a:lnTo>
                  <a:lnTo>
                    <a:pt x="439166" y="589026"/>
                  </a:lnTo>
                  <a:lnTo>
                    <a:pt x="440944" y="587248"/>
                  </a:lnTo>
                  <a:lnTo>
                    <a:pt x="482345" y="587248"/>
                  </a:lnTo>
                  <a:lnTo>
                    <a:pt x="507618" y="538734"/>
                  </a:lnTo>
                  <a:lnTo>
                    <a:pt x="440944" y="535177"/>
                  </a:lnTo>
                  <a:close/>
                </a:path>
                <a:path w="626744" h="1127760">
                  <a:moveTo>
                    <a:pt x="439166" y="589026"/>
                  </a:moveTo>
                  <a:lnTo>
                    <a:pt x="423036" y="589026"/>
                  </a:lnTo>
                  <a:lnTo>
                    <a:pt x="437388" y="590803"/>
                  </a:lnTo>
                  <a:lnTo>
                    <a:pt x="439166" y="589026"/>
                  </a:lnTo>
                  <a:close/>
                </a:path>
                <a:path w="626744" h="1127760">
                  <a:moveTo>
                    <a:pt x="403225" y="621284"/>
                  </a:moveTo>
                  <a:lnTo>
                    <a:pt x="179959" y="1100836"/>
                  </a:lnTo>
                  <a:lnTo>
                    <a:pt x="232156" y="1127760"/>
                  </a:lnTo>
                  <a:lnTo>
                    <a:pt x="460756" y="632078"/>
                  </a:lnTo>
                  <a:lnTo>
                    <a:pt x="449960" y="632078"/>
                  </a:lnTo>
                  <a:lnTo>
                    <a:pt x="440944" y="630301"/>
                  </a:lnTo>
                  <a:lnTo>
                    <a:pt x="433831" y="628523"/>
                  </a:lnTo>
                  <a:lnTo>
                    <a:pt x="423036" y="628523"/>
                  </a:lnTo>
                  <a:lnTo>
                    <a:pt x="412114" y="624966"/>
                  </a:lnTo>
                  <a:lnTo>
                    <a:pt x="403225" y="621284"/>
                  </a:lnTo>
                  <a:close/>
                </a:path>
              </a:pathLst>
            </a:custGeom>
            <a:solidFill>
              <a:srgbClr val="087186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8" name="object 8"/>
            <p:cNvSpPr/>
            <p:nvPr/>
          </p:nvSpPr>
          <p:spPr>
            <a:xfrm>
              <a:off x="693419" y="1790700"/>
              <a:ext cx="993775" cy="1123315"/>
            </a:xfrm>
            <a:custGeom>
              <a:avLst/>
              <a:gdLst/>
              <a:ahLst/>
              <a:cxnLst/>
              <a:rect l="l" t="t" r="r" b="b"/>
              <a:pathLst>
                <a:path w="993775" h="1123314">
                  <a:moveTo>
                    <a:pt x="393509" y="0"/>
                  </a:moveTo>
                  <a:lnTo>
                    <a:pt x="0" y="845058"/>
                  </a:lnTo>
                  <a:lnTo>
                    <a:pt x="600202" y="1123188"/>
                  </a:lnTo>
                  <a:lnTo>
                    <a:pt x="993648" y="278129"/>
                  </a:lnTo>
                  <a:lnTo>
                    <a:pt x="3935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9" name="object 9"/>
            <p:cNvSpPr/>
            <p:nvPr/>
          </p:nvSpPr>
          <p:spPr>
            <a:xfrm>
              <a:off x="807720" y="2308859"/>
              <a:ext cx="582295" cy="452755"/>
            </a:xfrm>
            <a:custGeom>
              <a:avLst/>
              <a:gdLst/>
              <a:ahLst/>
              <a:cxnLst/>
              <a:rect l="l" t="t" r="r" b="b"/>
              <a:pathLst>
                <a:path w="582294" h="452755">
                  <a:moveTo>
                    <a:pt x="348996" y="116713"/>
                  </a:moveTo>
                  <a:lnTo>
                    <a:pt x="104724" y="0"/>
                  </a:lnTo>
                  <a:lnTo>
                    <a:pt x="97536" y="16129"/>
                  </a:lnTo>
                  <a:lnTo>
                    <a:pt x="341807" y="131064"/>
                  </a:lnTo>
                  <a:lnTo>
                    <a:pt x="348996" y="116713"/>
                  </a:lnTo>
                  <a:close/>
                </a:path>
                <a:path w="582294" h="452755">
                  <a:moveTo>
                    <a:pt x="377952" y="429133"/>
                  </a:moveTo>
                  <a:lnTo>
                    <a:pt x="87401" y="292608"/>
                  </a:lnTo>
                  <a:lnTo>
                    <a:pt x="83820" y="306959"/>
                  </a:lnTo>
                  <a:lnTo>
                    <a:pt x="370776" y="443484"/>
                  </a:lnTo>
                  <a:lnTo>
                    <a:pt x="377952" y="429133"/>
                  </a:lnTo>
                  <a:close/>
                </a:path>
                <a:path w="582294" h="452755">
                  <a:moveTo>
                    <a:pt x="493776" y="438277"/>
                  </a:moveTo>
                  <a:lnTo>
                    <a:pt x="7188" y="210312"/>
                  </a:lnTo>
                  <a:lnTo>
                    <a:pt x="0" y="224663"/>
                  </a:lnTo>
                  <a:lnTo>
                    <a:pt x="490220" y="452628"/>
                  </a:lnTo>
                  <a:lnTo>
                    <a:pt x="493776" y="438277"/>
                  </a:lnTo>
                  <a:close/>
                </a:path>
                <a:path w="582294" h="452755">
                  <a:moveTo>
                    <a:pt x="507492" y="412369"/>
                  </a:moveTo>
                  <a:lnTo>
                    <a:pt x="20891" y="184404"/>
                  </a:lnTo>
                  <a:lnTo>
                    <a:pt x="13716" y="200533"/>
                  </a:lnTo>
                  <a:lnTo>
                    <a:pt x="502158" y="426720"/>
                  </a:lnTo>
                  <a:lnTo>
                    <a:pt x="507492" y="412369"/>
                  </a:lnTo>
                  <a:close/>
                </a:path>
                <a:path w="582294" h="452755">
                  <a:moveTo>
                    <a:pt x="519684" y="384683"/>
                  </a:moveTo>
                  <a:lnTo>
                    <a:pt x="31559" y="158496"/>
                  </a:lnTo>
                  <a:lnTo>
                    <a:pt x="24371" y="172847"/>
                  </a:lnTo>
                  <a:lnTo>
                    <a:pt x="514350" y="400812"/>
                  </a:lnTo>
                  <a:lnTo>
                    <a:pt x="519684" y="384683"/>
                  </a:lnTo>
                  <a:close/>
                </a:path>
                <a:path w="582294" h="452755">
                  <a:moveTo>
                    <a:pt x="530352" y="359029"/>
                  </a:moveTo>
                  <a:lnTo>
                    <a:pt x="43764" y="131064"/>
                  </a:lnTo>
                  <a:lnTo>
                    <a:pt x="36576" y="145415"/>
                  </a:lnTo>
                  <a:lnTo>
                    <a:pt x="526796" y="373380"/>
                  </a:lnTo>
                  <a:lnTo>
                    <a:pt x="530352" y="359029"/>
                  </a:lnTo>
                  <a:close/>
                </a:path>
                <a:path w="582294" h="452755">
                  <a:moveTo>
                    <a:pt x="542544" y="334645"/>
                  </a:moveTo>
                  <a:lnTo>
                    <a:pt x="55956" y="106680"/>
                  </a:lnTo>
                  <a:lnTo>
                    <a:pt x="48768" y="121031"/>
                  </a:lnTo>
                  <a:lnTo>
                    <a:pt x="538988" y="348996"/>
                  </a:lnTo>
                  <a:lnTo>
                    <a:pt x="542544" y="334645"/>
                  </a:lnTo>
                  <a:close/>
                </a:path>
                <a:path w="582294" h="452755">
                  <a:moveTo>
                    <a:pt x="556260" y="307213"/>
                  </a:moveTo>
                  <a:lnTo>
                    <a:pt x="68160" y="79248"/>
                  </a:lnTo>
                  <a:lnTo>
                    <a:pt x="60960" y="93599"/>
                  </a:lnTo>
                  <a:lnTo>
                    <a:pt x="550799" y="321564"/>
                  </a:lnTo>
                  <a:lnTo>
                    <a:pt x="556260" y="307213"/>
                  </a:lnTo>
                  <a:close/>
                </a:path>
                <a:path w="582294" h="452755">
                  <a:moveTo>
                    <a:pt x="569976" y="281051"/>
                  </a:moveTo>
                  <a:lnTo>
                    <a:pt x="80327" y="54864"/>
                  </a:lnTo>
                  <a:lnTo>
                    <a:pt x="73152" y="69215"/>
                  </a:lnTo>
                  <a:lnTo>
                    <a:pt x="562864" y="297180"/>
                  </a:lnTo>
                  <a:lnTo>
                    <a:pt x="569976" y="281051"/>
                  </a:lnTo>
                  <a:close/>
                </a:path>
                <a:path w="582294" h="452755">
                  <a:moveTo>
                    <a:pt x="582168" y="255397"/>
                  </a:moveTo>
                  <a:lnTo>
                    <a:pt x="92519" y="27432"/>
                  </a:lnTo>
                  <a:lnTo>
                    <a:pt x="85344" y="41783"/>
                  </a:lnTo>
                  <a:lnTo>
                    <a:pt x="575056" y="269748"/>
                  </a:lnTo>
                  <a:lnTo>
                    <a:pt x="582168" y="255397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27403" y="2308860"/>
              <a:ext cx="140208" cy="14020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07363" y="2097023"/>
              <a:ext cx="292735" cy="144780"/>
            </a:xfrm>
            <a:custGeom>
              <a:avLst/>
              <a:gdLst/>
              <a:ahLst/>
              <a:cxnLst/>
              <a:rect l="l" t="t" r="r" b="b"/>
              <a:pathLst>
                <a:path w="292734" h="144780">
                  <a:moveTo>
                    <a:pt x="1790" y="0"/>
                  </a:moveTo>
                  <a:lnTo>
                    <a:pt x="0" y="10795"/>
                  </a:lnTo>
                  <a:lnTo>
                    <a:pt x="290830" y="144779"/>
                  </a:lnTo>
                  <a:lnTo>
                    <a:pt x="292608" y="137540"/>
                  </a:lnTo>
                  <a:lnTo>
                    <a:pt x="1790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934211" y="2107692"/>
              <a:ext cx="123825" cy="180340"/>
            </a:xfrm>
            <a:custGeom>
              <a:avLst/>
              <a:gdLst/>
              <a:ahLst/>
              <a:cxnLst/>
              <a:rect l="l" t="t" r="r" b="b"/>
              <a:pathLst>
                <a:path w="123825" h="180339">
                  <a:moveTo>
                    <a:pt x="73355" y="0"/>
                  </a:moveTo>
                  <a:lnTo>
                    <a:pt x="0" y="154686"/>
                  </a:lnTo>
                  <a:lnTo>
                    <a:pt x="50088" y="179832"/>
                  </a:lnTo>
                  <a:lnTo>
                    <a:pt x="123443" y="21590"/>
                  </a:lnTo>
                  <a:lnTo>
                    <a:pt x="73355" y="0"/>
                  </a:lnTo>
                  <a:close/>
                </a:path>
              </a:pathLst>
            </a:custGeom>
            <a:solidFill>
              <a:srgbClr val="AC0000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1022603" y="2135123"/>
              <a:ext cx="96520" cy="120650"/>
            </a:xfrm>
            <a:custGeom>
              <a:avLst/>
              <a:gdLst/>
              <a:ahLst/>
              <a:cxnLst/>
              <a:rect l="l" t="t" r="r" b="b"/>
              <a:pathLst>
                <a:path w="96519" h="120650">
                  <a:moveTo>
                    <a:pt x="44450" y="0"/>
                  </a:moveTo>
                  <a:lnTo>
                    <a:pt x="0" y="97027"/>
                  </a:lnTo>
                  <a:lnTo>
                    <a:pt x="49784" y="120396"/>
                  </a:lnTo>
                  <a:lnTo>
                    <a:pt x="96012" y="23367"/>
                  </a:lnTo>
                  <a:lnTo>
                    <a:pt x="44450" y="0"/>
                  </a:lnTo>
                  <a:close/>
                </a:path>
              </a:pathLst>
            </a:custGeom>
            <a:solidFill>
              <a:srgbClr val="B81717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1095755" y="2164079"/>
              <a:ext cx="82550" cy="85725"/>
            </a:xfrm>
            <a:custGeom>
              <a:avLst/>
              <a:gdLst/>
              <a:ahLst/>
              <a:cxnLst/>
              <a:rect l="l" t="t" r="r" b="b"/>
              <a:pathLst>
                <a:path w="82550" h="85725">
                  <a:moveTo>
                    <a:pt x="30416" y="0"/>
                  </a:moveTo>
                  <a:lnTo>
                    <a:pt x="0" y="62230"/>
                  </a:lnTo>
                  <a:lnTo>
                    <a:pt x="51879" y="85344"/>
                  </a:lnTo>
                  <a:lnTo>
                    <a:pt x="82296" y="21336"/>
                  </a:lnTo>
                  <a:lnTo>
                    <a:pt x="30416" y="0"/>
                  </a:lnTo>
                  <a:close/>
                </a:path>
              </a:pathLst>
            </a:custGeom>
            <a:solidFill>
              <a:srgbClr val="C42424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143000" y="2191511"/>
              <a:ext cx="94615" cy="117475"/>
            </a:xfrm>
            <a:custGeom>
              <a:avLst/>
              <a:gdLst/>
              <a:ahLst/>
              <a:cxnLst/>
              <a:rect l="l" t="t" r="r" b="b"/>
              <a:pathLst>
                <a:path w="94615" h="117475">
                  <a:moveTo>
                    <a:pt x="42786" y="0"/>
                  </a:moveTo>
                  <a:lnTo>
                    <a:pt x="0" y="92455"/>
                  </a:lnTo>
                  <a:lnTo>
                    <a:pt x="49923" y="117348"/>
                  </a:lnTo>
                  <a:lnTo>
                    <a:pt x="94487" y="23113"/>
                  </a:lnTo>
                  <a:lnTo>
                    <a:pt x="42786" y="0"/>
                  </a:lnTo>
                  <a:close/>
                </a:path>
              </a:pathLst>
            </a:custGeom>
            <a:solidFill>
              <a:srgbClr val="D03333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1216152" y="2218944"/>
              <a:ext cx="82550" cy="90170"/>
            </a:xfrm>
            <a:custGeom>
              <a:avLst/>
              <a:gdLst/>
              <a:ahLst/>
              <a:cxnLst/>
              <a:rect l="l" t="t" r="r" b="b"/>
              <a:pathLst>
                <a:path w="82550" h="90169">
                  <a:moveTo>
                    <a:pt x="30416" y="0"/>
                  </a:moveTo>
                  <a:lnTo>
                    <a:pt x="0" y="64769"/>
                  </a:lnTo>
                  <a:lnTo>
                    <a:pt x="50088" y="89915"/>
                  </a:lnTo>
                  <a:lnTo>
                    <a:pt x="82295" y="21589"/>
                  </a:lnTo>
                  <a:lnTo>
                    <a:pt x="30416" y="0"/>
                  </a:lnTo>
                  <a:close/>
                </a:path>
              </a:pathLst>
            </a:custGeom>
            <a:solidFill>
              <a:srgbClr val="DB4141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022604" y="1879091"/>
              <a:ext cx="568960" cy="451484"/>
            </a:xfrm>
            <a:custGeom>
              <a:avLst/>
              <a:gdLst/>
              <a:ahLst/>
              <a:cxnLst/>
              <a:rect l="l" t="t" r="r" b="b"/>
              <a:pathLst>
                <a:path w="568960" h="451485">
                  <a:moveTo>
                    <a:pt x="202692" y="51308"/>
                  </a:moveTo>
                  <a:lnTo>
                    <a:pt x="91020" y="0"/>
                  </a:lnTo>
                  <a:lnTo>
                    <a:pt x="83820" y="14224"/>
                  </a:lnTo>
                  <a:lnTo>
                    <a:pt x="195491" y="65532"/>
                  </a:lnTo>
                  <a:lnTo>
                    <a:pt x="202692" y="51308"/>
                  </a:lnTo>
                  <a:close/>
                </a:path>
                <a:path w="568960" h="451485">
                  <a:moveTo>
                    <a:pt x="228600" y="286004"/>
                  </a:moveTo>
                  <a:lnTo>
                    <a:pt x="7150" y="182880"/>
                  </a:lnTo>
                  <a:lnTo>
                    <a:pt x="0" y="197104"/>
                  </a:lnTo>
                  <a:lnTo>
                    <a:pt x="223240" y="300228"/>
                  </a:lnTo>
                  <a:lnTo>
                    <a:pt x="228600" y="286004"/>
                  </a:lnTo>
                  <a:close/>
                </a:path>
                <a:path w="568960" h="451485">
                  <a:moveTo>
                    <a:pt x="242316" y="259969"/>
                  </a:moveTo>
                  <a:lnTo>
                    <a:pt x="17856" y="155448"/>
                  </a:lnTo>
                  <a:lnTo>
                    <a:pt x="10668" y="169799"/>
                  </a:lnTo>
                  <a:lnTo>
                    <a:pt x="236931" y="274320"/>
                  </a:lnTo>
                  <a:lnTo>
                    <a:pt x="242316" y="259969"/>
                  </a:lnTo>
                  <a:close/>
                </a:path>
                <a:path w="568960" h="451485">
                  <a:moveTo>
                    <a:pt x="252984" y="232283"/>
                  </a:moveTo>
                  <a:lnTo>
                    <a:pt x="30048" y="128016"/>
                  </a:lnTo>
                  <a:lnTo>
                    <a:pt x="22860" y="144145"/>
                  </a:lnTo>
                  <a:lnTo>
                    <a:pt x="249428" y="248412"/>
                  </a:lnTo>
                  <a:lnTo>
                    <a:pt x="252984" y="232283"/>
                  </a:lnTo>
                  <a:close/>
                </a:path>
                <a:path w="568960" h="451485">
                  <a:moveTo>
                    <a:pt x="265176" y="207899"/>
                  </a:moveTo>
                  <a:lnTo>
                    <a:pt x="42240" y="103632"/>
                  </a:lnTo>
                  <a:lnTo>
                    <a:pt x="35052" y="117983"/>
                  </a:lnTo>
                  <a:lnTo>
                    <a:pt x="259842" y="224028"/>
                  </a:lnTo>
                  <a:lnTo>
                    <a:pt x="265176" y="207899"/>
                  </a:lnTo>
                  <a:close/>
                </a:path>
                <a:path w="568960" h="451485">
                  <a:moveTo>
                    <a:pt x="277368" y="182245"/>
                  </a:moveTo>
                  <a:lnTo>
                    <a:pt x="54432" y="77724"/>
                  </a:lnTo>
                  <a:lnTo>
                    <a:pt x="47244" y="92075"/>
                  </a:lnTo>
                  <a:lnTo>
                    <a:pt x="272034" y="196596"/>
                  </a:lnTo>
                  <a:lnTo>
                    <a:pt x="277368" y="182245"/>
                  </a:lnTo>
                  <a:close/>
                </a:path>
                <a:path w="568960" h="451485">
                  <a:moveTo>
                    <a:pt x="291084" y="154940"/>
                  </a:moveTo>
                  <a:lnTo>
                    <a:pt x="66624" y="51816"/>
                  </a:lnTo>
                  <a:lnTo>
                    <a:pt x="59436" y="66040"/>
                  </a:lnTo>
                  <a:lnTo>
                    <a:pt x="285750" y="169164"/>
                  </a:lnTo>
                  <a:lnTo>
                    <a:pt x="291084" y="154940"/>
                  </a:lnTo>
                  <a:close/>
                </a:path>
                <a:path w="568960" h="451485">
                  <a:moveTo>
                    <a:pt x="304800" y="128651"/>
                  </a:moveTo>
                  <a:lnTo>
                    <a:pt x="78803" y="24384"/>
                  </a:lnTo>
                  <a:lnTo>
                    <a:pt x="71628" y="38735"/>
                  </a:lnTo>
                  <a:lnTo>
                    <a:pt x="297688" y="144780"/>
                  </a:lnTo>
                  <a:lnTo>
                    <a:pt x="304800" y="128651"/>
                  </a:lnTo>
                  <a:close/>
                </a:path>
                <a:path w="568960" h="451485">
                  <a:moveTo>
                    <a:pt x="379476" y="402717"/>
                  </a:moveTo>
                  <a:lnTo>
                    <a:pt x="352552" y="390144"/>
                  </a:lnTo>
                  <a:lnTo>
                    <a:pt x="348996" y="397383"/>
                  </a:lnTo>
                  <a:lnTo>
                    <a:pt x="375920" y="409956"/>
                  </a:lnTo>
                  <a:lnTo>
                    <a:pt x="379476" y="402717"/>
                  </a:lnTo>
                  <a:close/>
                </a:path>
                <a:path w="568960" h="451485">
                  <a:moveTo>
                    <a:pt x="469392" y="443992"/>
                  </a:moveTo>
                  <a:lnTo>
                    <a:pt x="390398" y="408432"/>
                  </a:lnTo>
                  <a:lnTo>
                    <a:pt x="388620" y="415544"/>
                  </a:lnTo>
                  <a:lnTo>
                    <a:pt x="465836" y="451104"/>
                  </a:lnTo>
                  <a:lnTo>
                    <a:pt x="469392" y="443992"/>
                  </a:lnTo>
                  <a:close/>
                </a:path>
                <a:path w="568960" h="451485">
                  <a:moveTo>
                    <a:pt x="495300" y="410845"/>
                  </a:moveTo>
                  <a:lnTo>
                    <a:pt x="270891" y="304800"/>
                  </a:lnTo>
                  <a:lnTo>
                    <a:pt x="263652" y="320929"/>
                  </a:lnTo>
                  <a:lnTo>
                    <a:pt x="488061" y="425196"/>
                  </a:lnTo>
                  <a:lnTo>
                    <a:pt x="495300" y="410845"/>
                  </a:lnTo>
                  <a:close/>
                </a:path>
                <a:path w="568960" h="451485">
                  <a:moveTo>
                    <a:pt x="507492" y="383413"/>
                  </a:moveTo>
                  <a:lnTo>
                    <a:pt x="283083" y="278892"/>
                  </a:lnTo>
                  <a:lnTo>
                    <a:pt x="275844" y="293243"/>
                  </a:lnTo>
                  <a:lnTo>
                    <a:pt x="500253" y="397764"/>
                  </a:lnTo>
                  <a:lnTo>
                    <a:pt x="507492" y="383413"/>
                  </a:lnTo>
                  <a:close/>
                </a:path>
                <a:path w="568960" h="451485">
                  <a:moveTo>
                    <a:pt x="513588" y="195707"/>
                  </a:moveTo>
                  <a:lnTo>
                    <a:pt x="354711" y="121920"/>
                  </a:lnTo>
                  <a:lnTo>
                    <a:pt x="347472" y="136271"/>
                  </a:lnTo>
                  <a:lnTo>
                    <a:pt x="506349" y="211836"/>
                  </a:lnTo>
                  <a:lnTo>
                    <a:pt x="513588" y="195707"/>
                  </a:lnTo>
                  <a:close/>
                </a:path>
                <a:path w="568960" h="451485">
                  <a:moveTo>
                    <a:pt x="519684" y="356108"/>
                  </a:moveTo>
                  <a:lnTo>
                    <a:pt x="293624" y="252984"/>
                  </a:lnTo>
                  <a:lnTo>
                    <a:pt x="286512" y="267208"/>
                  </a:lnTo>
                  <a:lnTo>
                    <a:pt x="512572" y="370332"/>
                  </a:lnTo>
                  <a:lnTo>
                    <a:pt x="519684" y="356108"/>
                  </a:lnTo>
                  <a:close/>
                </a:path>
                <a:path w="568960" h="451485">
                  <a:moveTo>
                    <a:pt x="533400" y="329819"/>
                  </a:moveTo>
                  <a:lnTo>
                    <a:pt x="305943" y="225552"/>
                  </a:lnTo>
                  <a:lnTo>
                    <a:pt x="298704" y="241681"/>
                  </a:lnTo>
                  <a:lnTo>
                    <a:pt x="526161" y="345948"/>
                  </a:lnTo>
                  <a:lnTo>
                    <a:pt x="533400" y="329819"/>
                  </a:lnTo>
                  <a:close/>
                </a:path>
                <a:path w="568960" h="451485">
                  <a:moveTo>
                    <a:pt x="544068" y="305816"/>
                  </a:moveTo>
                  <a:lnTo>
                    <a:pt x="319659" y="201168"/>
                  </a:lnTo>
                  <a:lnTo>
                    <a:pt x="312420" y="217170"/>
                  </a:lnTo>
                  <a:lnTo>
                    <a:pt x="536829" y="320040"/>
                  </a:lnTo>
                  <a:lnTo>
                    <a:pt x="544068" y="305816"/>
                  </a:lnTo>
                  <a:close/>
                </a:path>
                <a:path w="568960" h="451485">
                  <a:moveTo>
                    <a:pt x="556260" y="279781"/>
                  </a:moveTo>
                  <a:lnTo>
                    <a:pt x="331851" y="175260"/>
                  </a:lnTo>
                  <a:lnTo>
                    <a:pt x="324612" y="189611"/>
                  </a:lnTo>
                  <a:lnTo>
                    <a:pt x="549021" y="294132"/>
                  </a:lnTo>
                  <a:lnTo>
                    <a:pt x="556260" y="279781"/>
                  </a:lnTo>
                  <a:close/>
                </a:path>
                <a:path w="568960" h="451485">
                  <a:moveTo>
                    <a:pt x="568452" y="252349"/>
                  </a:moveTo>
                  <a:lnTo>
                    <a:pt x="342392" y="147828"/>
                  </a:lnTo>
                  <a:lnTo>
                    <a:pt x="335280" y="162179"/>
                  </a:lnTo>
                  <a:lnTo>
                    <a:pt x="561340" y="266700"/>
                  </a:lnTo>
                  <a:lnTo>
                    <a:pt x="568452" y="252349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91055" y="2322576"/>
              <a:ext cx="480059" cy="8534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74191" y="2676144"/>
              <a:ext cx="88900" cy="227329"/>
            </a:xfrm>
            <a:custGeom>
              <a:avLst/>
              <a:gdLst/>
              <a:ahLst/>
              <a:cxnLst/>
              <a:rect l="l" t="t" r="r" b="b"/>
              <a:pathLst>
                <a:path w="88900" h="227330">
                  <a:moveTo>
                    <a:pt x="55918" y="180593"/>
                  </a:moveTo>
                  <a:lnTo>
                    <a:pt x="28867" y="180593"/>
                  </a:lnTo>
                  <a:lnTo>
                    <a:pt x="28867" y="200278"/>
                  </a:lnTo>
                  <a:lnTo>
                    <a:pt x="30670" y="202056"/>
                  </a:lnTo>
                  <a:lnTo>
                    <a:pt x="30670" y="227075"/>
                  </a:lnTo>
                  <a:lnTo>
                    <a:pt x="34277" y="223519"/>
                  </a:lnTo>
                  <a:lnTo>
                    <a:pt x="48704" y="214502"/>
                  </a:lnTo>
                  <a:lnTo>
                    <a:pt x="50507" y="209168"/>
                  </a:lnTo>
                  <a:lnTo>
                    <a:pt x="50507" y="202056"/>
                  </a:lnTo>
                  <a:lnTo>
                    <a:pt x="55918" y="200278"/>
                  </a:lnTo>
                  <a:lnTo>
                    <a:pt x="55918" y="180593"/>
                  </a:lnTo>
                  <a:close/>
                </a:path>
                <a:path w="88900" h="227330">
                  <a:moveTo>
                    <a:pt x="5410" y="0"/>
                  </a:moveTo>
                  <a:lnTo>
                    <a:pt x="5410" y="17906"/>
                  </a:lnTo>
                  <a:lnTo>
                    <a:pt x="0" y="146557"/>
                  </a:lnTo>
                  <a:lnTo>
                    <a:pt x="0" y="152018"/>
                  </a:lnTo>
                  <a:lnTo>
                    <a:pt x="1803" y="155575"/>
                  </a:lnTo>
                  <a:lnTo>
                    <a:pt x="9017" y="159130"/>
                  </a:lnTo>
                  <a:lnTo>
                    <a:pt x="12623" y="168020"/>
                  </a:lnTo>
                  <a:lnTo>
                    <a:pt x="16230" y="173481"/>
                  </a:lnTo>
                  <a:lnTo>
                    <a:pt x="21640" y="178815"/>
                  </a:lnTo>
                  <a:lnTo>
                    <a:pt x="27063" y="180593"/>
                  </a:lnTo>
                  <a:lnTo>
                    <a:pt x="63131" y="180593"/>
                  </a:lnTo>
                  <a:lnTo>
                    <a:pt x="68554" y="175259"/>
                  </a:lnTo>
                  <a:lnTo>
                    <a:pt x="75768" y="168020"/>
                  </a:lnTo>
                  <a:lnTo>
                    <a:pt x="77571" y="160908"/>
                  </a:lnTo>
                  <a:lnTo>
                    <a:pt x="82981" y="159130"/>
                  </a:lnTo>
                  <a:lnTo>
                    <a:pt x="84785" y="153796"/>
                  </a:lnTo>
                  <a:lnTo>
                    <a:pt x="84894" y="146557"/>
                  </a:lnTo>
                  <a:lnTo>
                    <a:pt x="88392" y="85851"/>
                  </a:lnTo>
                  <a:lnTo>
                    <a:pt x="88392" y="41147"/>
                  </a:lnTo>
                  <a:lnTo>
                    <a:pt x="5410" y="0"/>
                  </a:lnTo>
                  <a:close/>
                </a:path>
              </a:pathLst>
            </a:custGeom>
            <a:solidFill>
              <a:srgbClr val="087186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780287" y="2601467"/>
              <a:ext cx="83820" cy="116205"/>
            </a:xfrm>
            <a:custGeom>
              <a:avLst/>
              <a:gdLst/>
              <a:ahLst/>
              <a:cxnLst/>
              <a:rect l="l" t="t" r="r" b="b"/>
              <a:pathLst>
                <a:path w="83819" h="116205">
                  <a:moveTo>
                    <a:pt x="21399" y="0"/>
                  </a:moveTo>
                  <a:lnTo>
                    <a:pt x="16052" y="3556"/>
                  </a:lnTo>
                  <a:lnTo>
                    <a:pt x="10706" y="5461"/>
                  </a:lnTo>
                  <a:lnTo>
                    <a:pt x="8915" y="7239"/>
                  </a:lnTo>
                  <a:lnTo>
                    <a:pt x="8915" y="12700"/>
                  </a:lnTo>
                  <a:lnTo>
                    <a:pt x="1778" y="14478"/>
                  </a:lnTo>
                  <a:lnTo>
                    <a:pt x="0" y="19939"/>
                  </a:lnTo>
                  <a:lnTo>
                    <a:pt x="0" y="74168"/>
                  </a:lnTo>
                  <a:lnTo>
                    <a:pt x="82042" y="115824"/>
                  </a:lnTo>
                  <a:lnTo>
                    <a:pt x="83820" y="21717"/>
                  </a:lnTo>
                  <a:lnTo>
                    <a:pt x="82042" y="18034"/>
                  </a:lnTo>
                  <a:lnTo>
                    <a:pt x="76682" y="12700"/>
                  </a:lnTo>
                  <a:lnTo>
                    <a:pt x="73113" y="10922"/>
                  </a:lnTo>
                  <a:lnTo>
                    <a:pt x="71335" y="5461"/>
                  </a:lnTo>
                  <a:lnTo>
                    <a:pt x="69557" y="3556"/>
                  </a:lnTo>
                  <a:lnTo>
                    <a:pt x="64198" y="3556"/>
                  </a:lnTo>
                  <a:lnTo>
                    <a:pt x="21399" y="0"/>
                  </a:lnTo>
                  <a:close/>
                </a:path>
              </a:pathLst>
            </a:custGeom>
            <a:solidFill>
              <a:srgbClr val="D3D9DA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1812" y="2948939"/>
              <a:ext cx="83819" cy="10058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781812" y="2863595"/>
              <a:ext cx="21590" cy="66040"/>
            </a:xfrm>
            <a:custGeom>
              <a:avLst/>
              <a:gdLst/>
              <a:ahLst/>
              <a:cxnLst/>
              <a:rect l="l" t="t" r="r" b="b"/>
              <a:pathLst>
                <a:path w="21590" h="66039">
                  <a:moveTo>
                    <a:pt x="21335" y="0"/>
                  </a:moveTo>
                  <a:lnTo>
                    <a:pt x="16001" y="0"/>
                  </a:lnTo>
                  <a:lnTo>
                    <a:pt x="5333" y="9143"/>
                  </a:lnTo>
                  <a:lnTo>
                    <a:pt x="0" y="16382"/>
                  </a:lnTo>
                  <a:lnTo>
                    <a:pt x="0" y="65531"/>
                  </a:lnTo>
                  <a:lnTo>
                    <a:pt x="1778" y="65531"/>
                  </a:lnTo>
                  <a:lnTo>
                    <a:pt x="16001" y="54609"/>
                  </a:lnTo>
                  <a:lnTo>
                    <a:pt x="19557" y="49149"/>
                  </a:lnTo>
                  <a:lnTo>
                    <a:pt x="21335" y="0"/>
                  </a:lnTo>
                  <a:close/>
                </a:path>
              </a:pathLst>
            </a:custGeom>
            <a:solidFill>
              <a:srgbClr val="E65E09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760476" y="2630423"/>
              <a:ext cx="71755" cy="276225"/>
            </a:xfrm>
            <a:custGeom>
              <a:avLst/>
              <a:gdLst/>
              <a:ahLst/>
              <a:cxnLst/>
              <a:rect l="l" t="t" r="r" b="b"/>
              <a:pathLst>
                <a:path w="71755" h="276225">
                  <a:moveTo>
                    <a:pt x="71615" y="12573"/>
                  </a:moveTo>
                  <a:lnTo>
                    <a:pt x="69837" y="7239"/>
                  </a:lnTo>
                  <a:lnTo>
                    <a:pt x="68046" y="3556"/>
                  </a:lnTo>
                  <a:lnTo>
                    <a:pt x="64465" y="0"/>
                  </a:lnTo>
                  <a:lnTo>
                    <a:pt x="12534" y="0"/>
                  </a:lnTo>
                  <a:lnTo>
                    <a:pt x="8953" y="3556"/>
                  </a:lnTo>
                  <a:lnTo>
                    <a:pt x="5372" y="5461"/>
                  </a:lnTo>
                  <a:lnTo>
                    <a:pt x="5321" y="12573"/>
                  </a:lnTo>
                  <a:lnTo>
                    <a:pt x="0" y="232537"/>
                  </a:lnTo>
                  <a:lnTo>
                    <a:pt x="1790" y="241554"/>
                  </a:lnTo>
                  <a:lnTo>
                    <a:pt x="7162" y="248793"/>
                  </a:lnTo>
                  <a:lnTo>
                    <a:pt x="12534" y="254254"/>
                  </a:lnTo>
                  <a:lnTo>
                    <a:pt x="16116" y="254254"/>
                  </a:lnTo>
                  <a:lnTo>
                    <a:pt x="19812" y="254469"/>
                  </a:lnTo>
                  <a:lnTo>
                    <a:pt x="19812" y="274066"/>
                  </a:lnTo>
                  <a:lnTo>
                    <a:pt x="21526" y="275844"/>
                  </a:lnTo>
                  <a:lnTo>
                    <a:pt x="43815" y="275844"/>
                  </a:lnTo>
                  <a:lnTo>
                    <a:pt x="43815" y="270383"/>
                  </a:lnTo>
                  <a:lnTo>
                    <a:pt x="44577" y="255828"/>
                  </a:lnTo>
                  <a:lnTo>
                    <a:pt x="48348" y="256032"/>
                  </a:lnTo>
                  <a:lnTo>
                    <a:pt x="53721" y="254254"/>
                  </a:lnTo>
                  <a:lnTo>
                    <a:pt x="57289" y="248793"/>
                  </a:lnTo>
                  <a:lnTo>
                    <a:pt x="64465" y="243459"/>
                  </a:lnTo>
                  <a:lnTo>
                    <a:pt x="68046" y="234442"/>
                  </a:lnTo>
                  <a:lnTo>
                    <a:pt x="71615" y="125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24" name="object 24"/>
            <p:cNvSpPr/>
            <p:nvPr/>
          </p:nvSpPr>
          <p:spPr>
            <a:xfrm>
              <a:off x="749808" y="2641092"/>
              <a:ext cx="88900" cy="222885"/>
            </a:xfrm>
            <a:custGeom>
              <a:avLst/>
              <a:gdLst/>
              <a:ahLst/>
              <a:cxnLst/>
              <a:rect l="l" t="t" r="r" b="b"/>
              <a:pathLst>
                <a:path w="88900" h="222885">
                  <a:moveTo>
                    <a:pt x="15913" y="0"/>
                  </a:moveTo>
                  <a:lnTo>
                    <a:pt x="7073" y="1778"/>
                  </a:lnTo>
                  <a:lnTo>
                    <a:pt x="5308" y="7238"/>
                  </a:lnTo>
                  <a:lnTo>
                    <a:pt x="0" y="213487"/>
                  </a:lnTo>
                  <a:lnTo>
                    <a:pt x="3530" y="217170"/>
                  </a:lnTo>
                  <a:lnTo>
                    <a:pt x="10604" y="220725"/>
                  </a:lnTo>
                  <a:lnTo>
                    <a:pt x="77787" y="222504"/>
                  </a:lnTo>
                  <a:lnTo>
                    <a:pt x="81318" y="220725"/>
                  </a:lnTo>
                  <a:lnTo>
                    <a:pt x="84861" y="215265"/>
                  </a:lnTo>
                  <a:lnTo>
                    <a:pt x="88392" y="9017"/>
                  </a:lnTo>
                  <a:lnTo>
                    <a:pt x="86626" y="3556"/>
                  </a:lnTo>
                  <a:lnTo>
                    <a:pt x="81318" y="1778"/>
                  </a:lnTo>
                  <a:lnTo>
                    <a:pt x="15913" y="0"/>
                  </a:lnTo>
                  <a:close/>
                </a:path>
              </a:pathLst>
            </a:custGeom>
            <a:solidFill>
              <a:srgbClr val="EB6308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49808" y="2654807"/>
              <a:ext cx="88900" cy="196850"/>
            </a:xfrm>
            <a:custGeom>
              <a:avLst/>
              <a:gdLst/>
              <a:ahLst/>
              <a:cxnLst/>
              <a:rect l="l" t="t" r="r" b="b"/>
              <a:pathLst>
                <a:path w="88900" h="196850">
                  <a:moveTo>
                    <a:pt x="5308" y="0"/>
                  </a:moveTo>
                  <a:lnTo>
                    <a:pt x="0" y="194817"/>
                  </a:lnTo>
                  <a:lnTo>
                    <a:pt x="84861" y="196595"/>
                  </a:lnTo>
                  <a:lnTo>
                    <a:pt x="88392" y="1777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rgbClr val="F9B600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745236" y="2967227"/>
              <a:ext cx="86995" cy="93345"/>
            </a:xfrm>
            <a:custGeom>
              <a:avLst/>
              <a:gdLst/>
              <a:ahLst/>
              <a:cxnLst/>
              <a:rect l="l" t="t" r="r" b="b"/>
              <a:pathLst>
                <a:path w="86994" h="93344">
                  <a:moveTo>
                    <a:pt x="10858" y="0"/>
                  </a:moveTo>
                  <a:lnTo>
                    <a:pt x="3619" y="1777"/>
                  </a:lnTo>
                  <a:lnTo>
                    <a:pt x="1803" y="8889"/>
                  </a:lnTo>
                  <a:lnTo>
                    <a:pt x="0" y="84074"/>
                  </a:lnTo>
                  <a:lnTo>
                    <a:pt x="1803" y="89408"/>
                  </a:lnTo>
                  <a:lnTo>
                    <a:pt x="9042" y="91186"/>
                  </a:lnTo>
                  <a:lnTo>
                    <a:pt x="77812" y="92963"/>
                  </a:lnTo>
                  <a:lnTo>
                    <a:pt x="83248" y="91186"/>
                  </a:lnTo>
                  <a:lnTo>
                    <a:pt x="85051" y="85851"/>
                  </a:lnTo>
                  <a:lnTo>
                    <a:pt x="86867" y="8889"/>
                  </a:lnTo>
                  <a:lnTo>
                    <a:pt x="85051" y="3556"/>
                  </a:lnTo>
                  <a:lnTo>
                    <a:pt x="79629" y="1777"/>
                  </a:lnTo>
                  <a:lnTo>
                    <a:pt x="10858" y="0"/>
                  </a:lnTo>
                  <a:close/>
                </a:path>
              </a:pathLst>
            </a:custGeom>
            <a:solidFill>
              <a:srgbClr val="EB6308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27" name="object 27"/>
            <p:cNvSpPr/>
            <p:nvPr/>
          </p:nvSpPr>
          <p:spPr>
            <a:xfrm>
              <a:off x="754380" y="2980944"/>
              <a:ext cx="70485" cy="86995"/>
            </a:xfrm>
            <a:custGeom>
              <a:avLst/>
              <a:gdLst/>
              <a:ahLst/>
              <a:cxnLst/>
              <a:rect l="l" t="t" r="r" b="b"/>
              <a:pathLst>
                <a:path w="70484" h="86994">
                  <a:moveTo>
                    <a:pt x="62915" y="0"/>
                  </a:moveTo>
                  <a:lnTo>
                    <a:pt x="7188" y="0"/>
                  </a:lnTo>
                  <a:lnTo>
                    <a:pt x="1803" y="1777"/>
                  </a:lnTo>
                  <a:lnTo>
                    <a:pt x="1716" y="7238"/>
                  </a:lnTo>
                  <a:lnTo>
                    <a:pt x="0" y="79628"/>
                  </a:lnTo>
                  <a:lnTo>
                    <a:pt x="1803" y="83184"/>
                  </a:lnTo>
                  <a:lnTo>
                    <a:pt x="5397" y="85089"/>
                  </a:lnTo>
                  <a:lnTo>
                    <a:pt x="61112" y="86867"/>
                  </a:lnTo>
                  <a:lnTo>
                    <a:pt x="66509" y="85089"/>
                  </a:lnTo>
                  <a:lnTo>
                    <a:pt x="68300" y="79628"/>
                  </a:lnTo>
                  <a:lnTo>
                    <a:pt x="70104" y="7238"/>
                  </a:lnTo>
                  <a:lnTo>
                    <a:pt x="68300" y="1777"/>
                  </a:lnTo>
                  <a:lnTo>
                    <a:pt x="62915" y="0"/>
                  </a:lnTo>
                  <a:close/>
                </a:path>
              </a:pathLst>
            </a:custGeom>
            <a:solidFill>
              <a:srgbClr val="F9B600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6363" y="391668"/>
              <a:ext cx="1825752" cy="2055876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4744974" y="2966847"/>
            <a:ext cx="9428226" cy="6096862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876300" indent="-857250">
              <a:spcBef>
                <a:spcPts val="143"/>
              </a:spcBef>
              <a:buFont typeface="Wingdings"/>
              <a:buChar char=""/>
              <a:tabLst>
                <a:tab pos="875348" algn="l"/>
                <a:tab pos="876300" algn="l"/>
              </a:tabLst>
            </a:pPr>
            <a:r>
              <a:rPr sz="6000" b="1" spc="-8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系統簡介</a:t>
            </a:r>
            <a:endParaRPr sz="6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876300" indent="-857250">
              <a:spcBef>
                <a:spcPts val="6000"/>
              </a:spcBef>
              <a:buFont typeface="Wingdings"/>
              <a:buChar char=""/>
              <a:tabLst>
                <a:tab pos="875348" algn="l"/>
                <a:tab pos="876300" algn="l"/>
              </a:tabLst>
            </a:pPr>
            <a:r>
              <a:rPr sz="6000" b="1" spc="-15" dirty="0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帳號</a:t>
            </a:r>
            <a:r>
              <a:rPr lang="zh-TW" altLang="en-US" sz="6000" b="1" spc="-15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註冊</a:t>
            </a:r>
            <a:endParaRPr sz="6000" b="1" spc="-15" dirty="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876300" indent="-857250">
              <a:spcBef>
                <a:spcPts val="6293"/>
              </a:spcBef>
              <a:buFont typeface="Wingdings"/>
              <a:buChar char=""/>
              <a:tabLst>
                <a:tab pos="875348" algn="l"/>
                <a:tab pos="876300" algn="l"/>
              </a:tabLst>
            </a:pPr>
            <a:r>
              <a:rPr sz="6000" b="1" spc="-8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操作方式</a:t>
            </a:r>
            <a:endParaRPr sz="6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876300" indent="-857250">
              <a:spcBef>
                <a:spcPts val="6293"/>
              </a:spcBef>
              <a:buFont typeface="Wingdings"/>
              <a:buChar char=""/>
              <a:tabLst>
                <a:tab pos="875348" algn="l"/>
                <a:tab pos="876300" algn="l"/>
              </a:tabLst>
            </a:pPr>
            <a:r>
              <a:rPr sz="6000" b="1" spc="-8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常見問題</a:t>
            </a:r>
            <a:r>
              <a:rPr sz="6000" b="1" spc="158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sz="6000" b="1" spc="-8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sz="6000" b="1" spc="-38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sz="6000" b="1" spc="-8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</a:t>
            </a:r>
            <a:r>
              <a:rPr sz="6000" b="1" spc="-15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sz="6000" b="1" spc="-8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&amp;</a:t>
            </a:r>
            <a:r>
              <a:rPr sz="6000" b="1" spc="-45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sz="6000" b="1" spc="-8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endParaRPr sz="6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DD7B1A64-9874-463E-9283-E8438E0125D5}"/>
              </a:ext>
            </a:extLst>
          </p:cNvPr>
          <p:cNvSpPr txBox="1"/>
          <p:nvPr/>
        </p:nvSpPr>
        <p:spPr>
          <a:xfrm>
            <a:off x="4617717" y="503363"/>
            <a:ext cx="48013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9000" b="1" dirty="0">
                <a:solidFill>
                  <a:srgbClr val="00A78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課程重點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E405535A-8F69-4178-B5CB-2AB464C8E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5800" y="491980"/>
            <a:ext cx="19964400" cy="11229975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20DE7CB9-3011-4185-AA55-8789AE53E8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58" t="12968" r="31458" b="23600"/>
          <a:stretch/>
        </p:blipFill>
        <p:spPr>
          <a:xfrm>
            <a:off x="7476903" y="1926932"/>
            <a:ext cx="8689242" cy="8360068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0"/>
            <a:ext cx="2358390" cy="10287000"/>
          </a:xfrm>
          <a:custGeom>
            <a:avLst/>
            <a:gdLst/>
            <a:ahLst/>
            <a:cxnLst/>
            <a:rect l="l" t="t" r="r" b="b"/>
            <a:pathLst>
              <a:path w="1572260" h="6858000">
                <a:moveTo>
                  <a:pt x="0" y="6858000"/>
                </a:moveTo>
                <a:lnTo>
                  <a:pt x="1572006" y="6858000"/>
                </a:lnTo>
                <a:lnTo>
                  <a:pt x="157200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A78A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9" name="object 29"/>
          <p:cNvSpPr txBox="1"/>
          <p:nvPr/>
        </p:nvSpPr>
        <p:spPr>
          <a:xfrm>
            <a:off x="17373602" y="9586596"/>
            <a:ext cx="655701" cy="525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150">
              <a:lnSpc>
                <a:spcPts val="4133"/>
              </a:lnSpc>
            </a:pPr>
            <a:endParaRPr sz="3600" dirty="0">
              <a:latin typeface="Arial MT"/>
              <a:cs typeface="Arial MT"/>
            </a:endParaRPr>
          </a:p>
        </p:txBody>
      </p:sp>
      <p:graphicFrame>
        <p:nvGraphicFramePr>
          <p:cNvPr id="31" name="object 6">
            <a:extLst>
              <a:ext uri="{FF2B5EF4-FFF2-40B4-BE49-F238E27FC236}">
                <a16:creationId xmlns:a16="http://schemas.microsoft.com/office/drawing/2014/main" id="{EE2DE09C-AEBC-4AD6-BD2A-9054AA5FE1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167972"/>
              </p:ext>
            </p:extLst>
          </p:nvPr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FFFF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操作方式</a:t>
                      </a:r>
                      <a:endParaRPr sz="210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" name="object 12">
            <a:extLst>
              <a:ext uri="{FF2B5EF4-FFF2-40B4-BE49-F238E27FC236}">
                <a16:creationId xmlns:a16="http://schemas.microsoft.com/office/drawing/2014/main" id="{47A522DF-3B5C-4C36-8239-0FC0B473F62A}"/>
              </a:ext>
            </a:extLst>
          </p:cNvPr>
          <p:cNvSpPr txBox="1"/>
          <p:nvPr/>
        </p:nvSpPr>
        <p:spPr>
          <a:xfrm>
            <a:off x="457352" y="822578"/>
            <a:ext cx="953453" cy="450251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 algn="just">
              <a:spcBef>
                <a:spcPts val="150"/>
              </a:spcBef>
            </a:pPr>
            <a:r>
              <a:rPr lang="zh-TW" alt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忘</a:t>
            </a:r>
          </a:p>
          <a:p>
            <a:pPr marL="19050" marR="7620" algn="just">
              <a:spcBef>
                <a:spcPts val="150"/>
              </a:spcBef>
            </a:pPr>
            <a:r>
              <a:rPr lang="zh-TW" alt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記</a:t>
            </a:r>
          </a:p>
          <a:p>
            <a:pPr marL="19050" marR="7620" algn="just">
              <a:spcBef>
                <a:spcPts val="150"/>
              </a:spcBef>
            </a:pPr>
            <a:r>
              <a:rPr lang="zh-TW" alt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密 碼</a:t>
            </a:r>
          </a:p>
        </p:txBody>
      </p:sp>
      <p:sp>
        <p:nvSpPr>
          <p:cNvPr id="17" name="object 12">
            <a:extLst>
              <a:ext uri="{FF2B5EF4-FFF2-40B4-BE49-F238E27FC236}">
                <a16:creationId xmlns:a16="http://schemas.microsoft.com/office/drawing/2014/main" id="{0198F4D0-7421-4D94-94AB-44AC3AE594C9}"/>
              </a:ext>
            </a:extLst>
          </p:cNvPr>
          <p:cNvSpPr/>
          <p:nvPr/>
        </p:nvSpPr>
        <p:spPr>
          <a:xfrm>
            <a:off x="8323063" y="8648700"/>
            <a:ext cx="1506737" cy="493551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8" name="七邊形 17">
            <a:extLst>
              <a:ext uri="{FF2B5EF4-FFF2-40B4-BE49-F238E27FC236}">
                <a16:creationId xmlns:a16="http://schemas.microsoft.com/office/drawing/2014/main" id="{DED07F70-4BA9-4E81-A8B7-7C41E8A0CC9E}"/>
              </a:ext>
            </a:extLst>
          </p:cNvPr>
          <p:cNvSpPr/>
          <p:nvPr/>
        </p:nvSpPr>
        <p:spPr>
          <a:xfrm>
            <a:off x="7696200" y="8096561"/>
            <a:ext cx="861183" cy="798914"/>
          </a:xfrm>
          <a:prstGeom prst="hept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200" b="1" dirty="0"/>
              <a:t>1</a:t>
            </a:r>
            <a:endParaRPr lang="zh-TW" altLang="en-US" sz="4200" b="1" dirty="0"/>
          </a:p>
        </p:txBody>
      </p:sp>
    </p:spTree>
    <p:extLst>
      <p:ext uri="{BB962C8B-B14F-4D97-AF65-F5344CB8AC3E}">
        <p14:creationId xmlns:p14="http://schemas.microsoft.com/office/powerpoint/2010/main" val="353224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358390" cy="10287000"/>
          </a:xfrm>
          <a:custGeom>
            <a:avLst/>
            <a:gdLst/>
            <a:ahLst/>
            <a:cxnLst/>
            <a:rect l="l" t="t" r="r" b="b"/>
            <a:pathLst>
              <a:path w="1572260" h="6858000">
                <a:moveTo>
                  <a:pt x="0" y="6858000"/>
                </a:moveTo>
                <a:lnTo>
                  <a:pt x="1572006" y="6858000"/>
                </a:lnTo>
                <a:lnTo>
                  <a:pt x="157200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A78A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34" y="848646"/>
            <a:ext cx="9387381" cy="8177221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0" y="-1"/>
            <a:ext cx="18288000" cy="515303"/>
          </a:xfrm>
          <a:custGeom>
            <a:avLst/>
            <a:gdLst/>
            <a:ahLst/>
            <a:cxnLst/>
            <a:rect l="l" t="t" r="r" b="b"/>
            <a:pathLst>
              <a:path w="12192000" h="343535">
                <a:moveTo>
                  <a:pt x="3048000" y="0"/>
                </a:moveTo>
                <a:lnTo>
                  <a:pt x="3048000" y="343026"/>
                </a:lnTo>
              </a:path>
              <a:path w="12192000" h="343535">
                <a:moveTo>
                  <a:pt x="6096000" y="0"/>
                </a:moveTo>
                <a:lnTo>
                  <a:pt x="6096000" y="343026"/>
                </a:lnTo>
              </a:path>
              <a:path w="12192000" h="343535">
                <a:moveTo>
                  <a:pt x="9144000" y="0"/>
                </a:moveTo>
                <a:lnTo>
                  <a:pt x="9144000" y="343026"/>
                </a:lnTo>
              </a:path>
              <a:path w="12192000" h="343535">
                <a:moveTo>
                  <a:pt x="0" y="323976"/>
                </a:moveTo>
                <a:lnTo>
                  <a:pt x="12192000" y="323976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graphicFrame>
        <p:nvGraphicFramePr>
          <p:cNvPr id="32" name="object 6">
            <a:extLst>
              <a:ext uri="{FF2B5EF4-FFF2-40B4-BE49-F238E27FC236}">
                <a16:creationId xmlns:a16="http://schemas.microsoft.com/office/drawing/2014/main" id="{4061B4A8-183B-4445-BD77-4D564CCA14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408537"/>
              </p:ext>
            </p:extLst>
          </p:nvPr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FFFF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操作方式</a:t>
                      </a:r>
                      <a:endParaRPr sz="210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" name="object 12">
            <a:extLst>
              <a:ext uri="{FF2B5EF4-FFF2-40B4-BE49-F238E27FC236}">
                <a16:creationId xmlns:a16="http://schemas.microsoft.com/office/drawing/2014/main" id="{710F8D94-80D3-4DCD-BBD5-670B22D848FC}"/>
              </a:ext>
            </a:extLst>
          </p:cNvPr>
          <p:cNvSpPr txBox="1"/>
          <p:nvPr/>
        </p:nvSpPr>
        <p:spPr>
          <a:xfrm>
            <a:off x="457352" y="822578"/>
            <a:ext cx="953453" cy="450251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 algn="just">
              <a:spcBef>
                <a:spcPts val="150"/>
              </a:spcBef>
            </a:pPr>
            <a:r>
              <a:rPr lang="zh-TW" alt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忘</a:t>
            </a:r>
          </a:p>
          <a:p>
            <a:pPr marL="19050" marR="7620" algn="just">
              <a:spcBef>
                <a:spcPts val="150"/>
              </a:spcBef>
            </a:pPr>
            <a:r>
              <a:rPr lang="zh-TW" alt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記</a:t>
            </a:r>
          </a:p>
          <a:p>
            <a:pPr marL="19050" marR="7620" algn="just">
              <a:spcBef>
                <a:spcPts val="150"/>
              </a:spcBef>
            </a:pPr>
            <a:r>
              <a:rPr lang="zh-TW" alt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密 碼</a:t>
            </a:r>
          </a:p>
        </p:txBody>
      </p:sp>
      <p:sp>
        <p:nvSpPr>
          <p:cNvPr id="19" name="七邊形 18">
            <a:extLst>
              <a:ext uri="{FF2B5EF4-FFF2-40B4-BE49-F238E27FC236}">
                <a16:creationId xmlns:a16="http://schemas.microsoft.com/office/drawing/2014/main" id="{FAA5A3CA-FCA0-44ED-81B1-6842015F4162}"/>
              </a:ext>
            </a:extLst>
          </p:cNvPr>
          <p:cNvSpPr/>
          <p:nvPr/>
        </p:nvSpPr>
        <p:spPr>
          <a:xfrm>
            <a:off x="3400814" y="3981356"/>
            <a:ext cx="861183" cy="798914"/>
          </a:xfrm>
          <a:prstGeom prst="hept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200" b="1" dirty="0"/>
              <a:t>2</a:t>
            </a:r>
            <a:endParaRPr lang="zh-TW" altLang="en-US" sz="4200" b="1" dirty="0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0062C609-DB87-4469-8DC0-82D6DF3AAB95}"/>
              </a:ext>
            </a:extLst>
          </p:cNvPr>
          <p:cNvSpPr txBox="1"/>
          <p:nvPr/>
        </p:nvSpPr>
        <p:spPr>
          <a:xfrm>
            <a:off x="8763000" y="1903722"/>
            <a:ext cx="9525000" cy="138499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輸入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申請帳號時使用的</a:t>
            </a:r>
            <a:r>
              <a:rPr lang="en-US" altLang="zh-T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Email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信箱</a:t>
            </a:r>
            <a:endParaRPr lang="en-US" altLang="zh-TW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系統將自動發送重設密碼信件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873D1EC2-2143-4CA4-8877-E2045349D2C9}"/>
              </a:ext>
            </a:extLst>
          </p:cNvPr>
          <p:cNvSpPr txBox="1"/>
          <p:nvPr/>
        </p:nvSpPr>
        <p:spPr>
          <a:xfrm>
            <a:off x="5105400" y="7055346"/>
            <a:ext cx="13224701" cy="32316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請先檢查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垃圾信件匣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，若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超過３小時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仍未收到：</a:t>
            </a:r>
            <a:br>
              <a:rPr lang="en-US" altLang="zh-TW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可能您使用的</a:t>
            </a:r>
            <a:r>
              <a:rPr lang="zh-TW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不是</a:t>
            </a: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當初申請用的信箱</a:t>
            </a:r>
            <a:endParaRPr lang="en-US" altLang="zh-TW" sz="3600" b="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或當初申請時</a:t>
            </a:r>
            <a:r>
              <a:rPr lang="zh-TW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並未</a:t>
            </a: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完成帳號開通的認證步驟</a:t>
            </a:r>
            <a:endParaRPr lang="en-US" altLang="zh-TW" sz="3600" b="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以上情況請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重新進行帳號申請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步驟</a:t>
            </a:r>
            <a:endParaRPr lang="en-US" altLang="zh-TW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或聯繫</a:t>
            </a: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圖書館石謙慧（</a:t>
            </a:r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03-4581196</a:t>
            </a: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轉</a:t>
            </a:r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3755</a:t>
            </a: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74A7AD3C-75BF-4B1F-90A4-E6F372D8B717}"/>
              </a:ext>
            </a:extLst>
          </p:cNvPr>
          <p:cNvSpPr/>
          <p:nvPr/>
        </p:nvSpPr>
        <p:spPr>
          <a:xfrm>
            <a:off x="3962400" y="4479534"/>
            <a:ext cx="7696200" cy="1384995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6" name="object 14">
            <a:extLst>
              <a:ext uri="{FF2B5EF4-FFF2-40B4-BE49-F238E27FC236}">
                <a16:creationId xmlns:a16="http://schemas.microsoft.com/office/drawing/2014/main" id="{DDE48DAD-1A91-47D2-A6D1-CCE8A791381A}"/>
              </a:ext>
            </a:extLst>
          </p:cNvPr>
          <p:cNvSpPr/>
          <p:nvPr/>
        </p:nvSpPr>
        <p:spPr>
          <a:xfrm rot="6334942">
            <a:off x="8786594" y="5867927"/>
            <a:ext cx="714811" cy="641497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4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358390" cy="10287000"/>
          </a:xfrm>
          <a:custGeom>
            <a:avLst/>
            <a:gdLst/>
            <a:ahLst/>
            <a:cxnLst/>
            <a:rect l="l" t="t" r="r" b="b"/>
            <a:pathLst>
              <a:path w="1572260" h="6858000">
                <a:moveTo>
                  <a:pt x="0" y="6858000"/>
                </a:moveTo>
                <a:lnTo>
                  <a:pt x="1572006" y="6858000"/>
                </a:lnTo>
                <a:lnTo>
                  <a:pt x="157200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A78A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24200" y="2349621"/>
            <a:ext cx="6379116" cy="7814062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0" y="0"/>
            <a:ext cx="18288000" cy="515303"/>
          </a:xfrm>
          <a:custGeom>
            <a:avLst/>
            <a:gdLst/>
            <a:ahLst/>
            <a:cxnLst/>
            <a:rect l="l" t="t" r="r" b="b"/>
            <a:pathLst>
              <a:path w="12192000" h="343535">
                <a:moveTo>
                  <a:pt x="3048000" y="0"/>
                </a:moveTo>
                <a:lnTo>
                  <a:pt x="3048000" y="343026"/>
                </a:lnTo>
              </a:path>
              <a:path w="12192000" h="343535">
                <a:moveTo>
                  <a:pt x="6096000" y="0"/>
                </a:moveTo>
                <a:lnTo>
                  <a:pt x="6096000" y="343026"/>
                </a:lnTo>
              </a:path>
              <a:path w="12192000" h="343535">
                <a:moveTo>
                  <a:pt x="9144000" y="0"/>
                </a:moveTo>
                <a:lnTo>
                  <a:pt x="9144000" y="343026"/>
                </a:lnTo>
              </a:path>
              <a:path w="12192000" h="343535">
                <a:moveTo>
                  <a:pt x="0" y="323976"/>
                </a:moveTo>
                <a:lnTo>
                  <a:pt x="12192000" y="323976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22" name="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69126" y="2705100"/>
            <a:ext cx="6918997" cy="7061071"/>
          </a:xfrm>
          <a:prstGeom prst="rect">
            <a:avLst/>
          </a:prstGeom>
        </p:spPr>
      </p:pic>
      <p:graphicFrame>
        <p:nvGraphicFramePr>
          <p:cNvPr id="27" name="object 6">
            <a:extLst>
              <a:ext uri="{FF2B5EF4-FFF2-40B4-BE49-F238E27FC236}">
                <a16:creationId xmlns:a16="http://schemas.microsoft.com/office/drawing/2014/main" id="{2DD9CCA6-2B5A-49D1-AF57-EC0307677A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722109"/>
              </p:ext>
            </p:extLst>
          </p:nvPr>
        </p:nvGraphicFramePr>
        <p:xfrm>
          <a:off x="-28575" y="22632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FFFF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操作方式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" name="object 12">
            <a:extLst>
              <a:ext uri="{FF2B5EF4-FFF2-40B4-BE49-F238E27FC236}">
                <a16:creationId xmlns:a16="http://schemas.microsoft.com/office/drawing/2014/main" id="{1B18A7BD-6AA6-433B-B89F-F4F22DA5A21A}"/>
              </a:ext>
            </a:extLst>
          </p:cNvPr>
          <p:cNvSpPr txBox="1"/>
          <p:nvPr/>
        </p:nvSpPr>
        <p:spPr>
          <a:xfrm>
            <a:off x="457352" y="822578"/>
            <a:ext cx="953453" cy="450251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 algn="just">
              <a:spcBef>
                <a:spcPts val="150"/>
              </a:spcBef>
            </a:pPr>
            <a:r>
              <a:rPr lang="zh-TW" alt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忘</a:t>
            </a:r>
          </a:p>
          <a:p>
            <a:pPr marL="19050" marR="7620" algn="just">
              <a:spcBef>
                <a:spcPts val="150"/>
              </a:spcBef>
            </a:pPr>
            <a:r>
              <a:rPr lang="zh-TW" alt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記</a:t>
            </a:r>
          </a:p>
          <a:p>
            <a:pPr marL="19050" marR="7620" algn="just">
              <a:spcBef>
                <a:spcPts val="150"/>
              </a:spcBef>
            </a:pPr>
            <a:r>
              <a:rPr lang="zh-TW" alt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密 碼</a:t>
            </a: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E55E0ECE-DE8B-4172-B6C5-09D2EFC6DB74}"/>
              </a:ext>
            </a:extLst>
          </p:cNvPr>
          <p:cNvSpPr/>
          <p:nvPr/>
        </p:nvSpPr>
        <p:spPr>
          <a:xfrm rot="6334942">
            <a:off x="7210361" y="6575350"/>
            <a:ext cx="714811" cy="641497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81D71C74-1FCB-428B-BF37-E3EBECE643D4}"/>
              </a:ext>
            </a:extLst>
          </p:cNvPr>
          <p:cNvSpPr txBox="1"/>
          <p:nvPr/>
        </p:nvSpPr>
        <p:spPr>
          <a:xfrm>
            <a:off x="8915400" y="806342"/>
            <a:ext cx="9386235" cy="15139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密碼變更通知信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有效期限為</a:t>
            </a:r>
            <a:r>
              <a:rPr lang="en-US" altLang="zh-TW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天</a:t>
            </a:r>
            <a:br>
              <a:rPr lang="en-US" altLang="zh-T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如過期無法開啟，請重做忘記密碼步驟</a:t>
            </a:r>
            <a:endParaRPr lang="zh-TW" alt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8" name="object 14">
            <a:extLst>
              <a:ext uri="{FF2B5EF4-FFF2-40B4-BE49-F238E27FC236}">
                <a16:creationId xmlns:a16="http://schemas.microsoft.com/office/drawing/2014/main" id="{280F4D26-FCDB-4540-B3B9-8EA5640930E4}"/>
              </a:ext>
            </a:extLst>
          </p:cNvPr>
          <p:cNvSpPr/>
          <p:nvPr/>
        </p:nvSpPr>
        <p:spPr>
          <a:xfrm rot="6334942">
            <a:off x="14401427" y="8072581"/>
            <a:ext cx="714811" cy="641497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02153979-3A29-4BC9-A139-1CE77C538778}"/>
              </a:ext>
            </a:extLst>
          </p:cNvPr>
          <p:cNvSpPr/>
          <p:nvPr/>
        </p:nvSpPr>
        <p:spPr>
          <a:xfrm>
            <a:off x="10820400" y="6035239"/>
            <a:ext cx="5203284" cy="860861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 animBg="1"/>
      <p:bldP spid="28" grpId="0" animBg="1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173225"/>
              <a:ext cx="12192000" cy="1685289"/>
            </a:xfrm>
            <a:custGeom>
              <a:avLst/>
              <a:gdLst/>
              <a:ahLst/>
              <a:cxnLst/>
              <a:rect l="l" t="t" r="r" b="b"/>
              <a:pathLst>
                <a:path w="12192000" h="1685289">
                  <a:moveTo>
                    <a:pt x="12192000" y="0"/>
                  </a:moveTo>
                  <a:lnTo>
                    <a:pt x="0" y="0"/>
                  </a:lnTo>
                  <a:lnTo>
                    <a:pt x="0" y="1685289"/>
                  </a:lnTo>
                  <a:lnTo>
                    <a:pt x="12192000" y="168528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A78A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</p:grpSp>
      <p:sp>
        <p:nvSpPr>
          <p:cNvPr id="15" name="object 3">
            <a:extLst>
              <a:ext uri="{FF2B5EF4-FFF2-40B4-BE49-F238E27FC236}">
                <a16:creationId xmlns:a16="http://schemas.microsoft.com/office/drawing/2014/main" id="{2C788B3C-6503-480F-A59E-F71D6B6B1280}"/>
              </a:ext>
            </a:extLst>
          </p:cNvPr>
          <p:cNvSpPr txBox="1"/>
          <p:nvPr/>
        </p:nvSpPr>
        <p:spPr>
          <a:xfrm>
            <a:off x="8290941" y="6111905"/>
            <a:ext cx="3234690" cy="1613262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>
              <a:lnSpc>
                <a:spcPct val="130100"/>
              </a:lnSpc>
              <a:spcBef>
                <a:spcPts val="150"/>
              </a:spcBef>
            </a:pPr>
            <a:r>
              <a:rPr sz="4200" spc="-8" dirty="0">
                <a:solidFill>
                  <a:srgbClr val="005245"/>
                </a:solidFill>
                <a:latin typeface="Microsoft JhengHei"/>
                <a:cs typeface="Microsoft JhengHei"/>
              </a:rPr>
              <a:t>使用者介面 </a:t>
            </a:r>
            <a:r>
              <a:rPr sz="4200" dirty="0">
                <a:solidFill>
                  <a:srgbClr val="005245"/>
                </a:solidFill>
                <a:latin typeface="Microsoft JhengHei"/>
                <a:cs typeface="Microsoft JhengHei"/>
              </a:rPr>
              <a:t> </a:t>
            </a:r>
            <a:r>
              <a:rPr sz="4200" spc="-8" dirty="0">
                <a:solidFill>
                  <a:srgbClr val="005245"/>
                </a:solidFill>
                <a:latin typeface="Microsoft JhengHei"/>
                <a:cs typeface="Microsoft JhengHei"/>
              </a:rPr>
              <a:t>上傳文章比對</a:t>
            </a:r>
            <a:endParaRPr sz="4200" dirty="0">
              <a:latin typeface="Microsoft JhengHei"/>
              <a:cs typeface="Microsoft JhengHe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64870" y="2159847"/>
            <a:ext cx="16558260" cy="1789914"/>
          </a:xfrm>
          <a:prstGeom prst="rect">
            <a:avLst/>
          </a:prstGeom>
        </p:spPr>
        <p:txBody>
          <a:bodyPr vert="horz" wrap="square" lIns="0" tIns="20003" rIns="0" bIns="0" rtlCol="0" anchor="ctr">
            <a:spAutoFit/>
          </a:bodyPr>
          <a:lstStyle/>
          <a:p>
            <a:pPr marL="9849801">
              <a:spcBef>
                <a:spcPts val="158"/>
              </a:spcBef>
            </a:pPr>
            <a:r>
              <a:rPr lang="zh-TW" altLang="en-US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操作方式</a:t>
            </a:r>
            <a:endParaRPr sz="1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" y="5143576"/>
            <a:ext cx="17244057" cy="5143418"/>
            <a:chOff x="1" y="3429050"/>
            <a:chExt cx="11496038" cy="3428945"/>
          </a:xfrm>
        </p:grpSpPr>
        <p:sp>
          <p:nvSpPr>
            <p:cNvPr id="10" name="object 10"/>
            <p:cNvSpPr/>
            <p:nvPr/>
          </p:nvSpPr>
          <p:spPr>
            <a:xfrm>
              <a:off x="5015864" y="3429050"/>
              <a:ext cx="6480175" cy="233679"/>
            </a:xfrm>
            <a:custGeom>
              <a:avLst/>
              <a:gdLst/>
              <a:ahLst/>
              <a:cxnLst/>
              <a:rect l="l" t="t" r="r" b="b"/>
              <a:pathLst>
                <a:path w="6480175" h="233679">
                  <a:moveTo>
                    <a:pt x="6480048" y="0"/>
                  </a:moveTo>
                  <a:lnTo>
                    <a:pt x="0" y="0"/>
                  </a:lnTo>
                  <a:lnTo>
                    <a:pt x="0" y="233502"/>
                  </a:lnTo>
                  <a:lnTo>
                    <a:pt x="6480048" y="233502"/>
                  </a:lnTo>
                  <a:lnTo>
                    <a:pt x="6480048" y="0"/>
                  </a:lnTo>
                  <a:close/>
                </a:path>
              </a:pathLst>
            </a:custGeom>
            <a:solidFill>
              <a:srgbClr val="00A78A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" y="5888035"/>
              <a:ext cx="6816089" cy="96996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7660684" y="9586597"/>
            <a:ext cx="368618" cy="525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150">
              <a:lnSpc>
                <a:spcPts val="4133"/>
              </a:lnSpc>
            </a:pPr>
            <a:endParaRPr sz="3600" dirty="0">
              <a:latin typeface="Arial MT"/>
              <a:cs typeface="Arial MT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559CEE13-461C-40B8-8679-D87195BB0EC2}"/>
              </a:ext>
            </a:extLst>
          </p:cNvPr>
          <p:cNvSpPr/>
          <p:nvPr/>
        </p:nvSpPr>
        <p:spPr>
          <a:xfrm flipH="1">
            <a:off x="12075765" y="5949504"/>
            <a:ext cx="268635" cy="1937195"/>
          </a:xfrm>
          <a:custGeom>
            <a:avLst/>
            <a:gdLst/>
            <a:ahLst/>
            <a:cxnLst/>
            <a:rect l="l" t="t" r="r" b="b"/>
            <a:pathLst>
              <a:path h="1263014">
                <a:moveTo>
                  <a:pt x="0" y="0"/>
                </a:moveTo>
                <a:lnTo>
                  <a:pt x="0" y="1262888"/>
                </a:lnTo>
              </a:path>
            </a:pathLst>
          </a:custGeom>
          <a:ln w="6350">
            <a:solidFill>
              <a:srgbClr val="00A78A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CF0CB305-D6C5-49CF-8225-30334C398A9A}"/>
              </a:ext>
            </a:extLst>
          </p:cNvPr>
          <p:cNvSpPr txBox="1"/>
          <p:nvPr/>
        </p:nvSpPr>
        <p:spPr>
          <a:xfrm>
            <a:off x="13097636" y="6111905"/>
            <a:ext cx="3234690" cy="1613262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>
              <a:lnSpc>
                <a:spcPct val="130100"/>
              </a:lnSpc>
              <a:spcBef>
                <a:spcPts val="150"/>
              </a:spcBef>
            </a:pPr>
            <a:r>
              <a:rPr sz="4200" spc="-8" dirty="0">
                <a:solidFill>
                  <a:srgbClr val="005245"/>
                </a:solidFill>
                <a:latin typeface="Microsoft JhengHei"/>
                <a:cs typeface="Microsoft JhengHei"/>
              </a:rPr>
              <a:t>瀏覽篩選報告 下載列印報告</a:t>
            </a:r>
            <a:endParaRPr sz="4200" dirty="0">
              <a:latin typeface="Microsoft JhengHei"/>
              <a:cs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2093328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>
            <a:extLst>
              <a:ext uri="{FF2B5EF4-FFF2-40B4-BE49-F238E27FC236}">
                <a16:creationId xmlns:a16="http://schemas.microsoft.com/office/drawing/2014/main" id="{833975C9-7155-44EE-BA9A-E88C92BA5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5800" y="1028700"/>
            <a:ext cx="19964400" cy="11229975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6CB606AB-71E9-4D5D-B234-40BD8C86AA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58" t="12968" r="31458" b="23600"/>
          <a:stretch/>
        </p:blipFill>
        <p:spPr>
          <a:xfrm>
            <a:off x="7476903" y="1981698"/>
            <a:ext cx="8689242" cy="8360068"/>
          </a:xfrm>
          <a:prstGeom prst="rect">
            <a:avLst/>
          </a:prstGeom>
        </p:spPr>
      </p:pic>
      <p:graphicFrame>
        <p:nvGraphicFramePr>
          <p:cNvPr id="34" name="object 6">
            <a:extLst>
              <a:ext uri="{FF2B5EF4-FFF2-40B4-BE49-F238E27FC236}">
                <a16:creationId xmlns:a16="http://schemas.microsoft.com/office/drawing/2014/main" id="{0DAAD645-2946-4B55-94FA-73C84C12C4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178082"/>
              </p:ext>
            </p:extLst>
          </p:nvPr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操作方式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7" name="object 12">
            <a:extLst>
              <a:ext uri="{FF2B5EF4-FFF2-40B4-BE49-F238E27FC236}">
                <a16:creationId xmlns:a16="http://schemas.microsoft.com/office/drawing/2014/main" id="{499BC7E4-F293-4818-AE43-BB66C20BF9B9}"/>
              </a:ext>
            </a:extLst>
          </p:cNvPr>
          <p:cNvSpPr/>
          <p:nvPr/>
        </p:nvSpPr>
        <p:spPr>
          <a:xfrm>
            <a:off x="3352800" y="7661420"/>
            <a:ext cx="3412958" cy="446682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38" name="object 14">
            <a:extLst>
              <a:ext uri="{FF2B5EF4-FFF2-40B4-BE49-F238E27FC236}">
                <a16:creationId xmlns:a16="http://schemas.microsoft.com/office/drawing/2014/main" id="{C2DA3B70-A69C-4E4F-96CF-39C907720906}"/>
              </a:ext>
            </a:extLst>
          </p:cNvPr>
          <p:cNvSpPr/>
          <p:nvPr/>
        </p:nvSpPr>
        <p:spPr>
          <a:xfrm rot="6334942">
            <a:off x="12962663" y="7148444"/>
            <a:ext cx="714811" cy="641497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BF0A0735-9E7F-418C-BE38-A3322184DB00}"/>
              </a:ext>
            </a:extLst>
          </p:cNvPr>
          <p:cNvSpPr txBox="1"/>
          <p:nvPr/>
        </p:nvSpPr>
        <p:spPr>
          <a:xfrm>
            <a:off x="-704811" y="8772106"/>
            <a:ext cx="6873436" cy="15696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/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前往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本校圖書館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開啟</a:t>
            </a:r>
          </a:p>
          <a:p>
            <a:pPr algn="r"/>
            <a:r>
              <a:rPr lang="en-US" altLang="zh-TW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iThenticate</a:t>
            </a:r>
            <a:r>
              <a:rPr lang="en-US" altLang="zh-T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登入畫面</a:t>
            </a:r>
          </a:p>
        </p:txBody>
      </p:sp>
      <p:graphicFrame>
        <p:nvGraphicFramePr>
          <p:cNvPr id="42" name="object 6">
            <a:extLst>
              <a:ext uri="{FF2B5EF4-FFF2-40B4-BE49-F238E27FC236}">
                <a16:creationId xmlns:a16="http://schemas.microsoft.com/office/drawing/2014/main" id="{EDF4CEAB-4457-4D88-9C01-E81907AFD6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341694"/>
              </p:ext>
            </p:extLst>
          </p:nvPr>
        </p:nvGraphicFramePr>
        <p:xfrm>
          <a:off x="9111916" y="510613"/>
          <a:ext cx="9144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使用者界面</a:t>
                      </a:r>
                      <a:endParaRPr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D2EC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上傳文章比對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瀏覽篩選報告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下載列印報告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6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E018259-2294-4553-9D44-FC7E193E9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134085"/>
            <a:ext cx="15845324" cy="8912995"/>
          </a:xfrm>
          <a:prstGeom prst="rect">
            <a:avLst/>
          </a:prstGeom>
        </p:spPr>
      </p:pic>
      <p:graphicFrame>
        <p:nvGraphicFramePr>
          <p:cNvPr id="34" name="object 6">
            <a:extLst>
              <a:ext uri="{FF2B5EF4-FFF2-40B4-BE49-F238E27FC236}">
                <a16:creationId xmlns:a16="http://schemas.microsoft.com/office/drawing/2014/main" id="{0DAAD645-2946-4B55-94FA-73C84C12C4CE}"/>
              </a:ext>
            </a:extLst>
          </p:cNvPr>
          <p:cNvGraphicFramePr>
            <a:graphicFrameLocks noGrp="1"/>
          </p:cNvGraphicFramePr>
          <p:nvPr/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操作方式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" name="object 14">
            <a:extLst>
              <a:ext uri="{FF2B5EF4-FFF2-40B4-BE49-F238E27FC236}">
                <a16:creationId xmlns:a16="http://schemas.microsoft.com/office/drawing/2014/main" id="{C2DA3B70-A69C-4E4F-96CF-39C907720906}"/>
              </a:ext>
            </a:extLst>
          </p:cNvPr>
          <p:cNvSpPr/>
          <p:nvPr/>
        </p:nvSpPr>
        <p:spPr>
          <a:xfrm rot="6334942">
            <a:off x="2738528" y="8863411"/>
            <a:ext cx="714811" cy="641497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graphicFrame>
        <p:nvGraphicFramePr>
          <p:cNvPr id="42" name="object 6">
            <a:extLst>
              <a:ext uri="{FF2B5EF4-FFF2-40B4-BE49-F238E27FC236}">
                <a16:creationId xmlns:a16="http://schemas.microsoft.com/office/drawing/2014/main" id="{EDF4CEAB-4457-4D88-9C01-E81907AFD66E}"/>
              </a:ext>
            </a:extLst>
          </p:cNvPr>
          <p:cNvGraphicFramePr>
            <a:graphicFrameLocks noGrp="1"/>
          </p:cNvGraphicFramePr>
          <p:nvPr/>
        </p:nvGraphicFramePr>
        <p:xfrm>
          <a:off x="9111916" y="510613"/>
          <a:ext cx="9144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使用者界面</a:t>
                      </a:r>
                      <a:endParaRPr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D2EC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上傳文章比對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瀏覽篩選報告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下載列印報告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6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6" name="圖片 15">
            <a:extLst>
              <a:ext uri="{FF2B5EF4-FFF2-40B4-BE49-F238E27FC236}">
                <a16:creationId xmlns:a16="http://schemas.microsoft.com/office/drawing/2014/main" id="{836A13B3-EA2C-4266-B45B-6693EED189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87" r="83649"/>
          <a:stretch/>
        </p:blipFill>
        <p:spPr>
          <a:xfrm>
            <a:off x="4038600" y="1782872"/>
            <a:ext cx="7763509" cy="7615419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sp>
        <p:nvSpPr>
          <p:cNvPr id="17" name="object 12">
            <a:extLst>
              <a:ext uri="{FF2B5EF4-FFF2-40B4-BE49-F238E27FC236}">
                <a16:creationId xmlns:a16="http://schemas.microsoft.com/office/drawing/2014/main" id="{CB2D77CC-7BE9-4E01-AD9F-095148056B44}"/>
              </a:ext>
            </a:extLst>
          </p:cNvPr>
          <p:cNvSpPr/>
          <p:nvPr/>
        </p:nvSpPr>
        <p:spPr>
          <a:xfrm>
            <a:off x="4343400" y="4762500"/>
            <a:ext cx="3962400" cy="1295400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5AD55E8A-A044-4925-8E08-BBD3BEED2524}"/>
              </a:ext>
            </a:extLst>
          </p:cNvPr>
          <p:cNvSpPr txBox="1"/>
          <p:nvPr/>
        </p:nvSpPr>
        <p:spPr>
          <a:xfrm>
            <a:off x="10896600" y="7783720"/>
            <a:ext cx="7439261" cy="86498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可調整平台顯示的語言</a:t>
            </a:r>
          </a:p>
        </p:txBody>
      </p:sp>
    </p:spTree>
    <p:extLst>
      <p:ext uri="{BB962C8B-B14F-4D97-AF65-F5344CB8AC3E}">
        <p14:creationId xmlns:p14="http://schemas.microsoft.com/office/powerpoint/2010/main" val="76327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7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E018259-2294-4553-9D44-FC7E193E9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134085"/>
            <a:ext cx="15845324" cy="8912995"/>
          </a:xfrm>
          <a:prstGeom prst="rect">
            <a:avLst/>
          </a:prstGeom>
        </p:spPr>
      </p:pic>
      <p:graphicFrame>
        <p:nvGraphicFramePr>
          <p:cNvPr id="34" name="object 6">
            <a:extLst>
              <a:ext uri="{FF2B5EF4-FFF2-40B4-BE49-F238E27FC236}">
                <a16:creationId xmlns:a16="http://schemas.microsoft.com/office/drawing/2014/main" id="{0DAAD645-2946-4B55-94FA-73C84C12C4CE}"/>
              </a:ext>
            </a:extLst>
          </p:cNvPr>
          <p:cNvGraphicFramePr>
            <a:graphicFrameLocks noGrp="1"/>
          </p:cNvGraphicFramePr>
          <p:nvPr/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操作方式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" name="object 14">
            <a:extLst>
              <a:ext uri="{FF2B5EF4-FFF2-40B4-BE49-F238E27FC236}">
                <a16:creationId xmlns:a16="http://schemas.microsoft.com/office/drawing/2014/main" id="{C2DA3B70-A69C-4E4F-96CF-39C907720906}"/>
              </a:ext>
            </a:extLst>
          </p:cNvPr>
          <p:cNvSpPr/>
          <p:nvPr/>
        </p:nvSpPr>
        <p:spPr>
          <a:xfrm rot="6334942">
            <a:off x="2738528" y="8863411"/>
            <a:ext cx="714811" cy="641497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graphicFrame>
        <p:nvGraphicFramePr>
          <p:cNvPr id="42" name="object 6">
            <a:extLst>
              <a:ext uri="{FF2B5EF4-FFF2-40B4-BE49-F238E27FC236}">
                <a16:creationId xmlns:a16="http://schemas.microsoft.com/office/drawing/2014/main" id="{EDF4CEAB-4457-4D88-9C01-E81907AFD66E}"/>
              </a:ext>
            </a:extLst>
          </p:cNvPr>
          <p:cNvGraphicFramePr>
            <a:graphicFrameLocks noGrp="1"/>
          </p:cNvGraphicFramePr>
          <p:nvPr/>
        </p:nvGraphicFramePr>
        <p:xfrm>
          <a:off x="9111916" y="510613"/>
          <a:ext cx="9144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使用者界面</a:t>
                      </a:r>
                      <a:endParaRPr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D2EC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上傳文章比對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瀏覽篩選報告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下載列印報告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6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6" name="圖片 15">
            <a:extLst>
              <a:ext uri="{FF2B5EF4-FFF2-40B4-BE49-F238E27FC236}">
                <a16:creationId xmlns:a16="http://schemas.microsoft.com/office/drawing/2014/main" id="{836A13B3-EA2C-4266-B45B-6693EED189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87" r="83649"/>
          <a:stretch/>
        </p:blipFill>
        <p:spPr>
          <a:xfrm>
            <a:off x="4038600" y="1782872"/>
            <a:ext cx="7763509" cy="7615419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sp>
        <p:nvSpPr>
          <p:cNvPr id="17" name="object 12">
            <a:extLst>
              <a:ext uri="{FF2B5EF4-FFF2-40B4-BE49-F238E27FC236}">
                <a16:creationId xmlns:a16="http://schemas.microsoft.com/office/drawing/2014/main" id="{CB2D77CC-7BE9-4E01-AD9F-095148056B44}"/>
              </a:ext>
            </a:extLst>
          </p:cNvPr>
          <p:cNvSpPr/>
          <p:nvPr/>
        </p:nvSpPr>
        <p:spPr>
          <a:xfrm>
            <a:off x="4343400" y="4762500"/>
            <a:ext cx="3962400" cy="1295400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DD3F87A-D736-4F2F-90E7-4BB6EDBF9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447801" y="1134085"/>
            <a:ext cx="15845324" cy="8912995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586D5B72-A333-45BD-9AE4-0ADEA43A61B9}"/>
              </a:ext>
            </a:extLst>
          </p:cNvPr>
          <p:cNvSpPr txBox="1"/>
          <p:nvPr/>
        </p:nvSpPr>
        <p:spPr>
          <a:xfrm>
            <a:off x="10896600" y="7783720"/>
            <a:ext cx="7439261" cy="86498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可調整平台顯示的語言</a:t>
            </a:r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15A8A09E-2243-4ACD-86D2-4F4BE21CAC0F}"/>
              </a:ext>
            </a:extLst>
          </p:cNvPr>
          <p:cNvSpPr/>
          <p:nvPr/>
        </p:nvSpPr>
        <p:spPr>
          <a:xfrm>
            <a:off x="3352800" y="4305300"/>
            <a:ext cx="7086601" cy="4114800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D4420E4-F8DC-4AF3-9B9B-00AD43B147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34" t="46826" r="68772" b="33704"/>
          <a:stretch/>
        </p:blipFill>
        <p:spPr>
          <a:xfrm>
            <a:off x="8082478" y="2678320"/>
            <a:ext cx="7439261" cy="4552876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sp>
        <p:nvSpPr>
          <p:cNvPr id="18" name="object 14">
            <a:extLst>
              <a:ext uri="{FF2B5EF4-FFF2-40B4-BE49-F238E27FC236}">
                <a16:creationId xmlns:a16="http://schemas.microsoft.com/office/drawing/2014/main" id="{36990003-671B-4A9A-90FC-AAAEF396F481}"/>
              </a:ext>
            </a:extLst>
          </p:cNvPr>
          <p:cNvSpPr/>
          <p:nvPr/>
        </p:nvSpPr>
        <p:spPr>
          <a:xfrm rot="6334942">
            <a:off x="9917274" y="5202114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</p:spTree>
    <p:extLst>
      <p:ext uri="{BB962C8B-B14F-4D97-AF65-F5344CB8AC3E}">
        <p14:creationId xmlns:p14="http://schemas.microsoft.com/office/powerpoint/2010/main" val="57769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F05C844-A275-412C-BA7C-5334698E4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134085"/>
            <a:ext cx="15845324" cy="8912995"/>
          </a:xfrm>
          <a:prstGeom prst="rect">
            <a:avLst/>
          </a:prstGeom>
        </p:spPr>
      </p:pic>
      <p:graphicFrame>
        <p:nvGraphicFramePr>
          <p:cNvPr id="34" name="object 6">
            <a:extLst>
              <a:ext uri="{FF2B5EF4-FFF2-40B4-BE49-F238E27FC236}">
                <a16:creationId xmlns:a16="http://schemas.microsoft.com/office/drawing/2014/main" id="{0DAAD645-2946-4B55-94FA-73C84C12C4CE}"/>
              </a:ext>
            </a:extLst>
          </p:cNvPr>
          <p:cNvGraphicFramePr>
            <a:graphicFrameLocks noGrp="1"/>
          </p:cNvGraphicFramePr>
          <p:nvPr/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操作方式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2" name="object 6">
            <a:extLst>
              <a:ext uri="{FF2B5EF4-FFF2-40B4-BE49-F238E27FC236}">
                <a16:creationId xmlns:a16="http://schemas.microsoft.com/office/drawing/2014/main" id="{EDF4CEAB-4457-4D88-9C01-E81907AFD6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1585837"/>
              </p:ext>
            </p:extLst>
          </p:nvPr>
        </p:nvGraphicFramePr>
        <p:xfrm>
          <a:off x="9111916" y="510613"/>
          <a:ext cx="9144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使用者界面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上傳文章比對</a:t>
                      </a:r>
                      <a:endParaRPr sz="18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C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瀏覽篩選報告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下載列印報告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6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文字方塊 11">
            <a:extLst>
              <a:ext uri="{FF2B5EF4-FFF2-40B4-BE49-F238E27FC236}">
                <a16:creationId xmlns:a16="http://schemas.microsoft.com/office/drawing/2014/main" id="{53800F90-9DED-411E-9D21-FAFC27254FE4}"/>
              </a:ext>
            </a:extLst>
          </p:cNvPr>
          <p:cNvSpPr txBox="1"/>
          <p:nvPr/>
        </p:nvSpPr>
        <p:spPr>
          <a:xfrm>
            <a:off x="10896600" y="7783720"/>
            <a:ext cx="7439261" cy="86498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上傳文章</a:t>
            </a:r>
          </a:p>
        </p:txBody>
      </p:sp>
      <p:sp>
        <p:nvSpPr>
          <p:cNvPr id="26" name="object 14">
            <a:extLst>
              <a:ext uri="{FF2B5EF4-FFF2-40B4-BE49-F238E27FC236}">
                <a16:creationId xmlns:a16="http://schemas.microsoft.com/office/drawing/2014/main" id="{83592054-1902-44FE-9DDD-1076FE7395E5}"/>
              </a:ext>
            </a:extLst>
          </p:cNvPr>
          <p:cNvSpPr/>
          <p:nvPr/>
        </p:nvSpPr>
        <p:spPr>
          <a:xfrm rot="6334942">
            <a:off x="2321915" y="1394535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250F60B5-4064-4F94-9F7E-E435273F55DA}"/>
              </a:ext>
            </a:extLst>
          </p:cNvPr>
          <p:cNvSpPr/>
          <p:nvPr/>
        </p:nvSpPr>
        <p:spPr>
          <a:xfrm rot="6334942">
            <a:off x="7508106" y="3036938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</p:spTree>
    <p:extLst>
      <p:ext uri="{BB962C8B-B14F-4D97-AF65-F5344CB8AC3E}">
        <p14:creationId xmlns:p14="http://schemas.microsoft.com/office/powerpoint/2010/main" val="182038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6" grpId="0" animBg="1"/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F05C844-A275-412C-BA7C-5334698E4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134085"/>
            <a:ext cx="15845324" cy="8912995"/>
          </a:xfrm>
          <a:prstGeom prst="rect">
            <a:avLst/>
          </a:prstGeom>
        </p:spPr>
      </p:pic>
      <p:graphicFrame>
        <p:nvGraphicFramePr>
          <p:cNvPr id="34" name="object 6">
            <a:extLst>
              <a:ext uri="{FF2B5EF4-FFF2-40B4-BE49-F238E27FC236}">
                <a16:creationId xmlns:a16="http://schemas.microsoft.com/office/drawing/2014/main" id="{0DAAD645-2946-4B55-94FA-73C84C12C4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685998"/>
              </p:ext>
            </p:extLst>
          </p:nvPr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操作方式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object 14">
            <a:extLst>
              <a:ext uri="{FF2B5EF4-FFF2-40B4-BE49-F238E27FC236}">
                <a16:creationId xmlns:a16="http://schemas.microsoft.com/office/drawing/2014/main" id="{83592054-1902-44FE-9DDD-1076FE7395E5}"/>
              </a:ext>
            </a:extLst>
          </p:cNvPr>
          <p:cNvSpPr/>
          <p:nvPr/>
        </p:nvSpPr>
        <p:spPr>
          <a:xfrm rot="6334942">
            <a:off x="2321915" y="1394535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250F60B5-4064-4F94-9F7E-E435273F55DA}"/>
              </a:ext>
            </a:extLst>
          </p:cNvPr>
          <p:cNvSpPr/>
          <p:nvPr/>
        </p:nvSpPr>
        <p:spPr>
          <a:xfrm rot="6334942">
            <a:off x="7508106" y="3036938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01D3BD74-4435-41E8-9AA7-55412AF5EA9B}"/>
              </a:ext>
            </a:extLst>
          </p:cNvPr>
          <p:cNvGrpSpPr/>
          <p:nvPr/>
        </p:nvGrpSpPr>
        <p:grpSpPr>
          <a:xfrm>
            <a:off x="1447800" y="1134085"/>
            <a:ext cx="15845324" cy="8912995"/>
            <a:chOff x="1447800" y="1134085"/>
            <a:chExt cx="15845324" cy="8912995"/>
          </a:xfrm>
        </p:grpSpPr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FB6CE6B2-5C10-4863-AA94-ED5DD1AA1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1134085"/>
              <a:ext cx="15845324" cy="8912995"/>
            </a:xfrm>
            <a:prstGeom prst="rect">
              <a:avLst/>
            </a:prstGeom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25C188EF-616E-400B-8147-952F6A2512D0}"/>
                </a:ext>
              </a:extLst>
            </p:cNvPr>
            <p:cNvSpPr/>
            <p:nvPr/>
          </p:nvSpPr>
          <p:spPr>
            <a:xfrm>
              <a:off x="3657600" y="2781300"/>
              <a:ext cx="13030200" cy="190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3" name="object 14">
            <a:extLst>
              <a:ext uri="{FF2B5EF4-FFF2-40B4-BE49-F238E27FC236}">
                <a16:creationId xmlns:a16="http://schemas.microsoft.com/office/drawing/2014/main" id="{86B70197-2B71-4F28-80BF-227076BBAF32}"/>
              </a:ext>
            </a:extLst>
          </p:cNvPr>
          <p:cNvSpPr/>
          <p:nvPr/>
        </p:nvSpPr>
        <p:spPr>
          <a:xfrm rot="6334942">
            <a:off x="16074493" y="1775534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3800F90-9DED-411E-9D21-FAFC27254FE4}"/>
              </a:ext>
            </a:extLst>
          </p:cNvPr>
          <p:cNvSpPr txBox="1"/>
          <p:nvPr/>
        </p:nvSpPr>
        <p:spPr>
          <a:xfrm>
            <a:off x="10896600" y="7783720"/>
            <a:ext cx="7439261" cy="86498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上傳文章</a:t>
            </a:r>
          </a:p>
        </p:txBody>
      </p:sp>
      <p:graphicFrame>
        <p:nvGraphicFramePr>
          <p:cNvPr id="14" name="object 6">
            <a:extLst>
              <a:ext uri="{FF2B5EF4-FFF2-40B4-BE49-F238E27FC236}">
                <a16:creationId xmlns:a16="http://schemas.microsoft.com/office/drawing/2014/main" id="{0057A9BF-BA8B-4663-A092-43CF8F7425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20670"/>
              </p:ext>
            </p:extLst>
          </p:nvPr>
        </p:nvGraphicFramePr>
        <p:xfrm>
          <a:off x="9111916" y="510613"/>
          <a:ext cx="9144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使用者界面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上傳文章比對</a:t>
                      </a:r>
                      <a:endParaRPr sz="18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C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瀏覽篩選報告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下載列印報告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6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472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358390" cy="10287000"/>
          </a:xfrm>
          <a:custGeom>
            <a:avLst/>
            <a:gdLst/>
            <a:ahLst/>
            <a:cxnLst/>
            <a:rect l="l" t="t" r="r" b="b"/>
            <a:pathLst>
              <a:path w="1572260" h="6858000">
                <a:moveTo>
                  <a:pt x="0" y="6858000"/>
                </a:moveTo>
                <a:lnTo>
                  <a:pt x="1572006" y="6858000"/>
                </a:lnTo>
                <a:lnTo>
                  <a:pt x="157200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A78A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00FBEBFC-852E-4420-A4F1-FCF9111D9636}"/>
              </a:ext>
            </a:extLst>
          </p:cNvPr>
          <p:cNvGrpSpPr/>
          <p:nvPr/>
        </p:nvGrpSpPr>
        <p:grpSpPr>
          <a:xfrm>
            <a:off x="3505200" y="1518189"/>
            <a:ext cx="12952095" cy="2083118"/>
            <a:chOff x="3743326" y="1903095"/>
            <a:chExt cx="12952095" cy="2083118"/>
          </a:xfrm>
        </p:grpSpPr>
        <p:sp>
          <p:nvSpPr>
            <p:cNvPr id="5" name="object 5"/>
            <p:cNvSpPr/>
            <p:nvPr/>
          </p:nvSpPr>
          <p:spPr>
            <a:xfrm>
              <a:off x="3743326" y="1903095"/>
              <a:ext cx="12952095" cy="2083118"/>
            </a:xfrm>
            <a:custGeom>
              <a:avLst/>
              <a:gdLst/>
              <a:ahLst/>
              <a:cxnLst/>
              <a:rect l="l" t="t" r="r" b="b"/>
              <a:pathLst>
                <a:path w="8634730" h="1388745">
                  <a:moveTo>
                    <a:pt x="0" y="138811"/>
                  </a:moveTo>
                  <a:lnTo>
                    <a:pt x="6825" y="94967"/>
                  </a:lnTo>
                  <a:lnTo>
                    <a:pt x="25830" y="56866"/>
                  </a:lnTo>
                  <a:lnTo>
                    <a:pt x="54809" y="26806"/>
                  </a:lnTo>
                  <a:lnTo>
                    <a:pt x="91553" y="7084"/>
                  </a:lnTo>
                  <a:lnTo>
                    <a:pt x="133857" y="0"/>
                  </a:lnTo>
                  <a:lnTo>
                    <a:pt x="8500745" y="0"/>
                  </a:lnTo>
                  <a:lnTo>
                    <a:pt x="8543049" y="7084"/>
                  </a:lnTo>
                  <a:lnTo>
                    <a:pt x="8579793" y="26806"/>
                  </a:lnTo>
                  <a:lnTo>
                    <a:pt x="8608772" y="56866"/>
                  </a:lnTo>
                  <a:lnTo>
                    <a:pt x="8627777" y="94967"/>
                  </a:lnTo>
                  <a:lnTo>
                    <a:pt x="8634603" y="138811"/>
                  </a:lnTo>
                  <a:lnTo>
                    <a:pt x="8634603" y="1249553"/>
                  </a:lnTo>
                  <a:lnTo>
                    <a:pt x="8627777" y="1293396"/>
                  </a:lnTo>
                  <a:lnTo>
                    <a:pt x="8608772" y="1331497"/>
                  </a:lnTo>
                  <a:lnTo>
                    <a:pt x="8579793" y="1361557"/>
                  </a:lnTo>
                  <a:lnTo>
                    <a:pt x="8543049" y="1381279"/>
                  </a:lnTo>
                  <a:lnTo>
                    <a:pt x="8500745" y="1388364"/>
                  </a:lnTo>
                  <a:lnTo>
                    <a:pt x="133857" y="1388364"/>
                  </a:lnTo>
                  <a:lnTo>
                    <a:pt x="91553" y="1381279"/>
                  </a:lnTo>
                  <a:lnTo>
                    <a:pt x="54809" y="1361557"/>
                  </a:lnTo>
                  <a:lnTo>
                    <a:pt x="25830" y="1331497"/>
                  </a:lnTo>
                  <a:lnTo>
                    <a:pt x="6825" y="1293396"/>
                  </a:lnTo>
                  <a:lnTo>
                    <a:pt x="0" y="1249553"/>
                  </a:lnTo>
                  <a:lnTo>
                    <a:pt x="0" y="138811"/>
                  </a:lnTo>
                  <a:close/>
                </a:path>
              </a:pathLst>
            </a:custGeom>
            <a:ln w="57150">
              <a:solidFill>
                <a:srgbClr val="00A78A"/>
              </a:solidFill>
            </a:ln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6" name="object 6"/>
            <p:cNvSpPr/>
            <p:nvPr/>
          </p:nvSpPr>
          <p:spPr>
            <a:xfrm>
              <a:off x="3944113" y="2111312"/>
              <a:ext cx="2590800" cy="1666875"/>
            </a:xfrm>
            <a:custGeom>
              <a:avLst/>
              <a:gdLst/>
              <a:ahLst/>
              <a:cxnLst/>
              <a:rect l="l" t="t" r="r" b="b"/>
              <a:pathLst>
                <a:path w="1727200" h="1111250">
                  <a:moveTo>
                    <a:pt x="1615820" y="0"/>
                  </a:moveTo>
                  <a:lnTo>
                    <a:pt x="110998" y="0"/>
                  </a:lnTo>
                  <a:lnTo>
                    <a:pt x="67776" y="8737"/>
                  </a:lnTo>
                  <a:lnTo>
                    <a:pt x="32496" y="32559"/>
                  </a:lnTo>
                  <a:lnTo>
                    <a:pt x="8717" y="67883"/>
                  </a:lnTo>
                  <a:lnTo>
                    <a:pt x="0" y="111125"/>
                  </a:lnTo>
                  <a:lnTo>
                    <a:pt x="0" y="999617"/>
                  </a:lnTo>
                  <a:lnTo>
                    <a:pt x="8717" y="1042858"/>
                  </a:lnTo>
                  <a:lnTo>
                    <a:pt x="32496" y="1078182"/>
                  </a:lnTo>
                  <a:lnTo>
                    <a:pt x="67776" y="1102004"/>
                  </a:lnTo>
                  <a:lnTo>
                    <a:pt x="110998" y="1110742"/>
                  </a:lnTo>
                  <a:lnTo>
                    <a:pt x="1615820" y="1110742"/>
                  </a:lnTo>
                  <a:lnTo>
                    <a:pt x="1659062" y="1102004"/>
                  </a:lnTo>
                  <a:lnTo>
                    <a:pt x="1694386" y="1078182"/>
                  </a:lnTo>
                  <a:lnTo>
                    <a:pt x="1718208" y="1042858"/>
                  </a:lnTo>
                  <a:lnTo>
                    <a:pt x="1726945" y="999617"/>
                  </a:lnTo>
                  <a:lnTo>
                    <a:pt x="1726945" y="111125"/>
                  </a:lnTo>
                  <a:lnTo>
                    <a:pt x="1718208" y="67883"/>
                  </a:lnTo>
                  <a:lnTo>
                    <a:pt x="1694386" y="32559"/>
                  </a:lnTo>
                  <a:lnTo>
                    <a:pt x="1659062" y="8737"/>
                  </a:lnTo>
                  <a:lnTo>
                    <a:pt x="1615820" y="0"/>
                  </a:lnTo>
                  <a:close/>
                </a:path>
              </a:pathLst>
            </a:custGeom>
            <a:solidFill>
              <a:srgbClr val="00A78A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4649342" y="2223440"/>
              <a:ext cx="1181100" cy="1404231"/>
            </a:xfrm>
            <a:prstGeom prst="rect">
              <a:avLst/>
            </a:prstGeom>
          </p:spPr>
          <p:txBody>
            <a:bodyPr vert="horz" wrap="square" lIns="0" tIns="19050" rIns="0" bIns="0" rtlCol="0">
              <a:spAutoFit/>
            </a:bodyPr>
            <a:lstStyle/>
            <a:p>
              <a:pPr marL="19050" marR="7620">
                <a:spcBef>
                  <a:spcPts val="150"/>
                </a:spcBef>
              </a:pPr>
              <a:r>
                <a:rPr sz="4500" spc="-8" dirty="0">
                  <a:solidFill>
                    <a:srgbClr val="FFFFFF"/>
                  </a:solidFill>
                  <a:latin typeface="Microsoft JhengHei"/>
                  <a:cs typeface="Microsoft JhengHei"/>
                </a:rPr>
                <a:t>比對 </a:t>
              </a:r>
              <a:r>
                <a:rPr sz="4500" dirty="0">
                  <a:solidFill>
                    <a:srgbClr val="FFFFFF"/>
                  </a:solidFill>
                  <a:latin typeface="Microsoft JhengHei"/>
                  <a:cs typeface="Microsoft JhengHei"/>
                </a:rPr>
                <a:t>內容</a:t>
              </a:r>
              <a:endParaRPr sz="4500" dirty="0">
                <a:latin typeface="Microsoft JhengHei"/>
                <a:cs typeface="Microsoft JhengHei"/>
              </a:endParaRP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8114157" y="2519261"/>
              <a:ext cx="1409700" cy="850233"/>
            </a:xfrm>
            <a:prstGeom prst="rect">
              <a:avLst/>
            </a:prstGeom>
          </p:spPr>
          <p:txBody>
            <a:bodyPr vert="horz" wrap="square" lIns="0" tIns="19050" rIns="0" bIns="0" rtlCol="0">
              <a:spAutoFit/>
            </a:bodyPr>
            <a:lstStyle/>
            <a:p>
              <a:pPr marL="19050">
                <a:spcBef>
                  <a:spcPts val="150"/>
                </a:spcBef>
              </a:pPr>
              <a:r>
                <a:rPr sz="5400" dirty="0">
                  <a:latin typeface="Microsoft JhengHei"/>
                  <a:cs typeface="Microsoft JhengHei"/>
                </a:rPr>
                <a:t>文字</a:t>
              </a:r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11804522" y="2519261"/>
              <a:ext cx="3429953" cy="850233"/>
            </a:xfrm>
            <a:prstGeom prst="rect">
              <a:avLst/>
            </a:prstGeom>
          </p:spPr>
          <p:txBody>
            <a:bodyPr vert="horz" wrap="square" lIns="0" tIns="19050" rIns="0" bIns="0" rtlCol="0">
              <a:spAutoFit/>
            </a:bodyPr>
            <a:lstStyle/>
            <a:p>
              <a:pPr marL="19050">
                <a:spcBef>
                  <a:spcPts val="150"/>
                </a:spcBef>
              </a:pPr>
              <a:r>
                <a:rPr sz="5400" dirty="0">
                  <a:latin typeface="Microsoft JhengHei"/>
                  <a:cs typeface="Microsoft JhengHei"/>
                </a:rPr>
                <a:t>圖片</a:t>
              </a:r>
              <a:r>
                <a:rPr sz="5400" spc="-8" dirty="0">
                  <a:latin typeface="Arial MT"/>
                  <a:cs typeface="Arial MT"/>
                </a:rPr>
                <a:t>/La</a:t>
              </a:r>
              <a:r>
                <a:rPr sz="5400" spc="-600" dirty="0">
                  <a:latin typeface="Arial MT"/>
                  <a:cs typeface="Arial MT"/>
                </a:rPr>
                <a:t>T</a:t>
              </a:r>
              <a:r>
                <a:rPr sz="5400" spc="-8" dirty="0">
                  <a:latin typeface="Arial MT"/>
                  <a:cs typeface="Arial MT"/>
                </a:rPr>
                <a:t>ex</a:t>
              </a:r>
              <a:endParaRPr sz="5400" dirty="0">
                <a:latin typeface="Arial MT"/>
                <a:cs typeface="Arial MT"/>
              </a:endParaRPr>
            </a:p>
          </p:txBody>
        </p:sp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75430" y="2299354"/>
              <a:ext cx="959129" cy="129004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96113" y="2299354"/>
              <a:ext cx="959129" cy="1290047"/>
            </a:xfrm>
            <a:prstGeom prst="rect">
              <a:avLst/>
            </a:prstGeom>
          </p:spPr>
        </p:pic>
      </p:grpSp>
      <p:sp>
        <p:nvSpPr>
          <p:cNvPr id="24" name="object 24"/>
          <p:cNvSpPr/>
          <p:nvPr/>
        </p:nvSpPr>
        <p:spPr>
          <a:xfrm>
            <a:off x="0" y="1"/>
            <a:ext cx="18288000" cy="515303"/>
          </a:xfrm>
          <a:custGeom>
            <a:avLst/>
            <a:gdLst/>
            <a:ahLst/>
            <a:cxnLst/>
            <a:rect l="l" t="t" r="r" b="b"/>
            <a:pathLst>
              <a:path w="12192000" h="343535">
                <a:moveTo>
                  <a:pt x="3048000" y="0"/>
                </a:moveTo>
                <a:lnTo>
                  <a:pt x="3048000" y="343026"/>
                </a:lnTo>
              </a:path>
              <a:path w="12192000" h="343535">
                <a:moveTo>
                  <a:pt x="6096000" y="0"/>
                </a:moveTo>
                <a:lnTo>
                  <a:pt x="6096000" y="343026"/>
                </a:lnTo>
              </a:path>
              <a:path w="12192000" h="343535">
                <a:moveTo>
                  <a:pt x="9144000" y="0"/>
                </a:moveTo>
                <a:lnTo>
                  <a:pt x="9144000" y="343026"/>
                </a:lnTo>
              </a:path>
              <a:path w="12192000" h="343535">
                <a:moveTo>
                  <a:pt x="0" y="323976"/>
                </a:moveTo>
                <a:lnTo>
                  <a:pt x="12192000" y="323976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grpSp>
        <p:nvGrpSpPr>
          <p:cNvPr id="33" name="object 33"/>
          <p:cNvGrpSpPr/>
          <p:nvPr/>
        </p:nvGrpSpPr>
        <p:grpSpPr>
          <a:xfrm>
            <a:off x="226314" y="534923"/>
            <a:ext cx="2116455" cy="7511415"/>
            <a:chOff x="150876" y="356615"/>
            <a:chExt cx="1410970" cy="5007610"/>
          </a:xfrm>
        </p:grpSpPr>
        <p:pic>
          <p:nvPicPr>
            <p:cNvPr id="34" name="object 3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0876" y="356615"/>
              <a:ext cx="1410843" cy="134988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0876" y="1088135"/>
              <a:ext cx="1410843" cy="134988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0876" y="1834896"/>
              <a:ext cx="1410843" cy="1349883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0876" y="2566415"/>
              <a:ext cx="1410843" cy="134988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0876" y="3297936"/>
              <a:ext cx="1410843" cy="134988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0876" y="4014215"/>
              <a:ext cx="1410843" cy="1349883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857402" y="822578"/>
            <a:ext cx="953453" cy="666721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 algn="just">
              <a:spcBef>
                <a:spcPts val="150"/>
              </a:spcBef>
            </a:pPr>
            <a:r>
              <a:rPr sz="7200" b="1" dirty="0">
                <a:solidFill>
                  <a:srgbClr val="FFFFFF"/>
                </a:solidFill>
                <a:latin typeface="Microsoft JhengHei"/>
                <a:cs typeface="Microsoft JhengHei"/>
              </a:rPr>
              <a:t>檔 案 注 意 事 項</a:t>
            </a:r>
            <a:endParaRPr sz="7200">
              <a:latin typeface="Microsoft JhengHei"/>
              <a:cs typeface="Microsoft JhengHei"/>
            </a:endParaRPr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A966CC72-51F8-4DCE-89FC-0D452D126AC4}"/>
              </a:ext>
            </a:extLst>
          </p:cNvPr>
          <p:cNvGrpSpPr/>
          <p:nvPr/>
        </p:nvGrpSpPr>
        <p:grpSpPr>
          <a:xfrm>
            <a:off x="3505200" y="3987450"/>
            <a:ext cx="12952095" cy="2083118"/>
            <a:chOff x="3743326" y="4372356"/>
            <a:chExt cx="12952095" cy="2083118"/>
          </a:xfrm>
        </p:grpSpPr>
        <p:grpSp>
          <p:nvGrpSpPr>
            <p:cNvPr id="8" name="object 8"/>
            <p:cNvGrpSpPr/>
            <p:nvPr/>
          </p:nvGrpSpPr>
          <p:grpSpPr>
            <a:xfrm>
              <a:off x="3743326" y="4372356"/>
              <a:ext cx="12952095" cy="2083118"/>
              <a:chOff x="2495550" y="2914904"/>
              <a:chExt cx="8634730" cy="1388745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2495550" y="2914904"/>
                <a:ext cx="8634730" cy="1388745"/>
              </a:xfrm>
              <a:custGeom>
                <a:avLst/>
                <a:gdLst/>
                <a:ahLst/>
                <a:cxnLst/>
                <a:rect l="l" t="t" r="r" b="b"/>
                <a:pathLst>
                  <a:path w="8634730" h="1388745">
                    <a:moveTo>
                      <a:pt x="8500745" y="0"/>
                    </a:moveTo>
                    <a:lnTo>
                      <a:pt x="133857" y="0"/>
                    </a:lnTo>
                    <a:lnTo>
                      <a:pt x="91553" y="7072"/>
                    </a:lnTo>
                    <a:lnTo>
                      <a:pt x="54809" y="26769"/>
                    </a:lnTo>
                    <a:lnTo>
                      <a:pt x="25830" y="56811"/>
                    </a:lnTo>
                    <a:lnTo>
                      <a:pt x="6825" y="94918"/>
                    </a:lnTo>
                    <a:lnTo>
                      <a:pt x="0" y="138811"/>
                    </a:lnTo>
                    <a:lnTo>
                      <a:pt x="0" y="1249426"/>
                    </a:lnTo>
                    <a:lnTo>
                      <a:pt x="6825" y="1293318"/>
                    </a:lnTo>
                    <a:lnTo>
                      <a:pt x="25830" y="1331425"/>
                    </a:lnTo>
                    <a:lnTo>
                      <a:pt x="54809" y="1361467"/>
                    </a:lnTo>
                    <a:lnTo>
                      <a:pt x="91553" y="1381164"/>
                    </a:lnTo>
                    <a:lnTo>
                      <a:pt x="133857" y="1388237"/>
                    </a:lnTo>
                    <a:lnTo>
                      <a:pt x="8500745" y="1388237"/>
                    </a:lnTo>
                    <a:lnTo>
                      <a:pt x="8543049" y="1381164"/>
                    </a:lnTo>
                    <a:lnTo>
                      <a:pt x="8579793" y="1361467"/>
                    </a:lnTo>
                    <a:lnTo>
                      <a:pt x="8608772" y="1331425"/>
                    </a:lnTo>
                    <a:lnTo>
                      <a:pt x="8627777" y="1293318"/>
                    </a:lnTo>
                    <a:lnTo>
                      <a:pt x="8634603" y="1249426"/>
                    </a:lnTo>
                    <a:lnTo>
                      <a:pt x="8634603" y="138811"/>
                    </a:lnTo>
                    <a:lnTo>
                      <a:pt x="8627777" y="94918"/>
                    </a:lnTo>
                    <a:lnTo>
                      <a:pt x="8608772" y="56811"/>
                    </a:lnTo>
                    <a:lnTo>
                      <a:pt x="8579793" y="26769"/>
                    </a:lnTo>
                    <a:lnTo>
                      <a:pt x="8543049" y="7072"/>
                    </a:lnTo>
                    <a:lnTo>
                      <a:pt x="850074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700"/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2495550" y="2914904"/>
                <a:ext cx="8634730" cy="1388745"/>
              </a:xfrm>
              <a:custGeom>
                <a:avLst/>
                <a:gdLst/>
                <a:ahLst/>
                <a:cxnLst/>
                <a:rect l="l" t="t" r="r" b="b"/>
                <a:pathLst>
                  <a:path w="8634730" h="1388745">
                    <a:moveTo>
                      <a:pt x="0" y="138811"/>
                    </a:moveTo>
                    <a:lnTo>
                      <a:pt x="6825" y="94918"/>
                    </a:lnTo>
                    <a:lnTo>
                      <a:pt x="25830" y="56811"/>
                    </a:lnTo>
                    <a:lnTo>
                      <a:pt x="54809" y="26769"/>
                    </a:lnTo>
                    <a:lnTo>
                      <a:pt x="91553" y="7072"/>
                    </a:lnTo>
                    <a:lnTo>
                      <a:pt x="133857" y="0"/>
                    </a:lnTo>
                    <a:lnTo>
                      <a:pt x="8500745" y="0"/>
                    </a:lnTo>
                    <a:lnTo>
                      <a:pt x="8543049" y="7072"/>
                    </a:lnTo>
                    <a:lnTo>
                      <a:pt x="8579793" y="26769"/>
                    </a:lnTo>
                    <a:lnTo>
                      <a:pt x="8608772" y="56811"/>
                    </a:lnTo>
                    <a:lnTo>
                      <a:pt x="8627777" y="94918"/>
                    </a:lnTo>
                    <a:lnTo>
                      <a:pt x="8634603" y="138811"/>
                    </a:lnTo>
                    <a:lnTo>
                      <a:pt x="8634603" y="1249426"/>
                    </a:lnTo>
                    <a:lnTo>
                      <a:pt x="8627777" y="1293318"/>
                    </a:lnTo>
                    <a:lnTo>
                      <a:pt x="8608772" y="1331425"/>
                    </a:lnTo>
                    <a:lnTo>
                      <a:pt x="8579793" y="1361467"/>
                    </a:lnTo>
                    <a:lnTo>
                      <a:pt x="8543049" y="1381164"/>
                    </a:lnTo>
                    <a:lnTo>
                      <a:pt x="8500745" y="1388237"/>
                    </a:lnTo>
                    <a:lnTo>
                      <a:pt x="133857" y="1388237"/>
                    </a:lnTo>
                    <a:lnTo>
                      <a:pt x="91553" y="1381164"/>
                    </a:lnTo>
                    <a:lnTo>
                      <a:pt x="54809" y="1361467"/>
                    </a:lnTo>
                    <a:lnTo>
                      <a:pt x="25830" y="1331425"/>
                    </a:lnTo>
                    <a:lnTo>
                      <a:pt x="6825" y="1293318"/>
                    </a:lnTo>
                    <a:lnTo>
                      <a:pt x="0" y="1249426"/>
                    </a:lnTo>
                    <a:lnTo>
                      <a:pt x="0" y="138811"/>
                    </a:lnTo>
                    <a:close/>
                  </a:path>
                </a:pathLst>
              </a:custGeom>
              <a:ln w="57150">
                <a:solidFill>
                  <a:srgbClr val="00A78A"/>
                </a:solidFill>
              </a:ln>
            </p:spPr>
            <p:txBody>
              <a:bodyPr wrap="square" lIns="0" tIns="0" rIns="0" bIns="0" rtlCol="0"/>
              <a:lstStyle/>
              <a:p>
                <a:endParaRPr sz="2700"/>
              </a:p>
            </p:txBody>
          </p:sp>
          <p:sp>
            <p:nvSpPr>
              <p:cNvPr id="11" name="object 11"/>
              <p:cNvSpPr/>
              <p:nvPr/>
            </p:nvSpPr>
            <p:spPr>
              <a:xfrm>
                <a:off x="2629407" y="3053715"/>
                <a:ext cx="1727200" cy="1110615"/>
              </a:xfrm>
              <a:custGeom>
                <a:avLst/>
                <a:gdLst/>
                <a:ahLst/>
                <a:cxnLst/>
                <a:rect l="l" t="t" r="r" b="b"/>
                <a:pathLst>
                  <a:path w="1727200" h="1110614">
                    <a:moveTo>
                      <a:pt x="1615820" y="0"/>
                    </a:moveTo>
                    <a:lnTo>
                      <a:pt x="110998" y="0"/>
                    </a:lnTo>
                    <a:lnTo>
                      <a:pt x="67776" y="8717"/>
                    </a:lnTo>
                    <a:lnTo>
                      <a:pt x="32496" y="32496"/>
                    </a:lnTo>
                    <a:lnTo>
                      <a:pt x="8717" y="67776"/>
                    </a:lnTo>
                    <a:lnTo>
                      <a:pt x="0" y="110998"/>
                    </a:lnTo>
                    <a:lnTo>
                      <a:pt x="0" y="999617"/>
                    </a:lnTo>
                    <a:lnTo>
                      <a:pt x="8717" y="1042838"/>
                    </a:lnTo>
                    <a:lnTo>
                      <a:pt x="32496" y="1078118"/>
                    </a:lnTo>
                    <a:lnTo>
                      <a:pt x="67776" y="1101897"/>
                    </a:lnTo>
                    <a:lnTo>
                      <a:pt x="110998" y="1110615"/>
                    </a:lnTo>
                    <a:lnTo>
                      <a:pt x="1615820" y="1110615"/>
                    </a:lnTo>
                    <a:lnTo>
                      <a:pt x="1659062" y="1101897"/>
                    </a:lnTo>
                    <a:lnTo>
                      <a:pt x="1694386" y="1078118"/>
                    </a:lnTo>
                    <a:lnTo>
                      <a:pt x="1718208" y="1042838"/>
                    </a:lnTo>
                    <a:lnTo>
                      <a:pt x="1726945" y="999617"/>
                    </a:lnTo>
                    <a:lnTo>
                      <a:pt x="1726945" y="110998"/>
                    </a:lnTo>
                    <a:lnTo>
                      <a:pt x="1718208" y="67776"/>
                    </a:lnTo>
                    <a:lnTo>
                      <a:pt x="1694386" y="32496"/>
                    </a:lnTo>
                    <a:lnTo>
                      <a:pt x="1659062" y="8717"/>
                    </a:lnTo>
                    <a:lnTo>
                      <a:pt x="1615820" y="0"/>
                    </a:lnTo>
                    <a:close/>
                  </a:path>
                </a:pathLst>
              </a:custGeom>
              <a:solidFill>
                <a:srgbClr val="00A78A"/>
              </a:solidFill>
            </p:spPr>
            <p:txBody>
              <a:bodyPr wrap="square" lIns="0" tIns="0" rIns="0" bIns="0" rtlCol="0"/>
              <a:lstStyle/>
              <a:p>
                <a:endParaRPr sz="2700"/>
              </a:p>
            </p:txBody>
          </p:sp>
        </p:grpSp>
        <p:sp>
          <p:nvSpPr>
            <p:cNvPr id="12" name="object 12"/>
            <p:cNvSpPr txBox="1"/>
            <p:nvPr/>
          </p:nvSpPr>
          <p:spPr>
            <a:xfrm>
              <a:off x="4610482" y="4645266"/>
              <a:ext cx="1260158" cy="1497526"/>
            </a:xfrm>
            <a:prstGeom prst="rect">
              <a:avLst/>
            </a:prstGeom>
          </p:spPr>
          <p:txBody>
            <a:bodyPr vert="horz" wrap="square" lIns="0" tIns="20003" rIns="0" bIns="0" rtlCol="0">
              <a:spAutoFit/>
            </a:bodyPr>
            <a:lstStyle/>
            <a:p>
              <a:pPr marL="19050" marR="7620">
                <a:spcBef>
                  <a:spcPts val="158"/>
                </a:spcBef>
              </a:pPr>
              <a:r>
                <a:rPr sz="4800" dirty="0">
                  <a:solidFill>
                    <a:srgbClr val="FFFFFF"/>
                  </a:solidFill>
                  <a:latin typeface="Microsoft JhengHei"/>
                  <a:cs typeface="Microsoft JhengHei"/>
                </a:rPr>
                <a:t>支援 格式</a:t>
              </a:r>
              <a:endParaRPr sz="4800">
                <a:latin typeface="Microsoft JhengHei"/>
                <a:cs typeface="Microsoft JhengHei"/>
              </a:endParaRPr>
            </a:p>
          </p:txBody>
        </p:sp>
        <p:sp>
          <p:nvSpPr>
            <p:cNvPr id="41" name="object 41"/>
            <p:cNvSpPr txBox="1"/>
            <p:nvPr/>
          </p:nvSpPr>
          <p:spPr>
            <a:xfrm>
              <a:off x="7115176" y="4640771"/>
              <a:ext cx="8095298" cy="1613583"/>
            </a:xfrm>
            <a:prstGeom prst="rect">
              <a:avLst/>
            </a:prstGeom>
          </p:spPr>
          <p:txBody>
            <a:bodyPr vert="horz" wrap="square" lIns="0" tIns="18098" rIns="0" bIns="0" rtlCol="0">
              <a:spAutoFit/>
            </a:bodyPr>
            <a:lstStyle/>
            <a:p>
              <a:pPr marL="19050">
                <a:spcBef>
                  <a:spcPts val="143"/>
                </a:spcBef>
              </a:pPr>
              <a:r>
                <a:rPr sz="2400" b="1" spc="-8" dirty="0">
                  <a:latin typeface="Arial"/>
                  <a:cs typeface="Arial"/>
                </a:rPr>
                <a:t>PDF(</a:t>
              </a:r>
              <a:r>
                <a:rPr sz="2400" b="1" spc="-8" dirty="0">
                  <a:latin typeface="Microsoft JhengHei"/>
                  <a:cs typeface="Microsoft JhengHei"/>
                </a:rPr>
                <a:t>無加密、可反選文字、非</a:t>
              </a:r>
              <a:r>
                <a:rPr sz="2400" b="1" spc="-8" dirty="0">
                  <a:latin typeface="Arial"/>
                  <a:cs typeface="Arial"/>
                </a:rPr>
                <a:t>Mac</a:t>
              </a:r>
              <a:r>
                <a:rPr sz="2400" b="1" spc="-8" dirty="0">
                  <a:latin typeface="Microsoft JhengHei"/>
                  <a:cs typeface="Microsoft JhengHei"/>
                </a:rPr>
                <a:t>直接</a:t>
              </a:r>
              <a:r>
                <a:rPr sz="2400" b="1" spc="8" dirty="0">
                  <a:latin typeface="Microsoft JhengHei"/>
                  <a:cs typeface="Microsoft JhengHei"/>
                </a:rPr>
                <a:t>轉檔</a:t>
              </a:r>
              <a:r>
                <a:rPr sz="2400" b="1" spc="-8" dirty="0">
                  <a:latin typeface="Arial"/>
                  <a:cs typeface="Arial"/>
                </a:rPr>
                <a:t>)</a:t>
              </a:r>
              <a:endParaRPr sz="2400" dirty="0">
                <a:latin typeface="Arial"/>
                <a:cs typeface="Arial"/>
              </a:endParaRPr>
            </a:p>
            <a:p>
              <a:pPr marL="19050">
                <a:spcBef>
                  <a:spcPts val="2445"/>
                </a:spcBef>
              </a:pPr>
              <a:r>
                <a:rPr sz="2400" spc="-8" dirty="0">
                  <a:latin typeface="Arial MT"/>
                  <a:cs typeface="Arial MT"/>
                </a:rPr>
                <a:t>Microsoft</a:t>
              </a:r>
              <a:r>
                <a:rPr sz="2400" spc="23" dirty="0">
                  <a:latin typeface="Arial MT"/>
                  <a:cs typeface="Arial MT"/>
                </a:rPr>
                <a:t> </a:t>
              </a:r>
              <a:r>
                <a:rPr sz="2400" spc="-15" dirty="0">
                  <a:latin typeface="Arial MT"/>
                  <a:cs typeface="Arial MT"/>
                </a:rPr>
                <a:t>Word,</a:t>
              </a:r>
              <a:r>
                <a:rPr sz="2400" spc="23" dirty="0">
                  <a:latin typeface="Arial MT"/>
                  <a:cs typeface="Arial MT"/>
                </a:rPr>
                <a:t> </a:t>
              </a:r>
              <a:r>
                <a:rPr sz="2400" spc="-8" dirty="0">
                  <a:latin typeface="Arial MT"/>
                  <a:cs typeface="Arial MT"/>
                </a:rPr>
                <a:t>Excel,</a:t>
              </a:r>
              <a:r>
                <a:rPr sz="2400" spc="30" dirty="0">
                  <a:latin typeface="Arial MT"/>
                  <a:cs typeface="Arial MT"/>
                </a:rPr>
                <a:t> </a:t>
              </a:r>
              <a:r>
                <a:rPr sz="2400" spc="-8" dirty="0">
                  <a:latin typeface="Arial MT"/>
                  <a:cs typeface="Arial MT"/>
                </a:rPr>
                <a:t>PowerPoint,</a:t>
              </a:r>
              <a:r>
                <a:rPr sz="2400" spc="23" dirty="0">
                  <a:latin typeface="Arial MT"/>
                  <a:cs typeface="Arial MT"/>
                </a:rPr>
                <a:t> </a:t>
              </a:r>
              <a:r>
                <a:rPr sz="2400" spc="-8" dirty="0">
                  <a:latin typeface="Arial MT"/>
                  <a:cs typeface="Arial MT"/>
                </a:rPr>
                <a:t>PostScript,</a:t>
              </a:r>
              <a:r>
                <a:rPr sz="2400" spc="8" dirty="0">
                  <a:latin typeface="Arial MT"/>
                  <a:cs typeface="Arial MT"/>
                </a:rPr>
                <a:t> </a:t>
              </a:r>
              <a:r>
                <a:rPr sz="2400" spc="-8" dirty="0">
                  <a:latin typeface="Arial MT"/>
                  <a:cs typeface="Arial MT"/>
                </a:rPr>
                <a:t>HTML,</a:t>
              </a:r>
              <a:r>
                <a:rPr sz="2400" spc="83" dirty="0">
                  <a:latin typeface="Arial MT"/>
                  <a:cs typeface="Arial MT"/>
                </a:rPr>
                <a:t> </a:t>
              </a:r>
              <a:r>
                <a:rPr sz="2400" spc="-90" dirty="0">
                  <a:latin typeface="Arial MT"/>
                  <a:cs typeface="Arial MT"/>
                </a:rPr>
                <a:t>RTF,</a:t>
              </a:r>
              <a:endParaRPr sz="2400" dirty="0">
                <a:latin typeface="Arial MT"/>
                <a:cs typeface="Arial MT"/>
              </a:endParaRPr>
            </a:p>
            <a:p>
              <a:pPr marL="19050">
                <a:spcBef>
                  <a:spcPts val="1448"/>
                </a:spcBef>
              </a:pPr>
              <a:r>
                <a:rPr sz="2400" spc="-15" dirty="0">
                  <a:latin typeface="Arial MT"/>
                  <a:cs typeface="Arial MT"/>
                </a:rPr>
                <a:t>OpenOffice</a:t>
              </a:r>
              <a:r>
                <a:rPr sz="2400" spc="30" dirty="0">
                  <a:latin typeface="Arial MT"/>
                  <a:cs typeface="Arial MT"/>
                </a:rPr>
                <a:t> </a:t>
              </a:r>
              <a:r>
                <a:rPr sz="2400" spc="-15" dirty="0">
                  <a:latin typeface="Arial MT"/>
                  <a:cs typeface="Arial MT"/>
                </a:rPr>
                <a:t>(ODT),</a:t>
              </a:r>
              <a:r>
                <a:rPr sz="2400" spc="68" dirty="0">
                  <a:latin typeface="Arial MT"/>
                  <a:cs typeface="Arial MT"/>
                </a:rPr>
                <a:t> </a:t>
              </a:r>
              <a:r>
                <a:rPr sz="2400" spc="-8" dirty="0">
                  <a:latin typeface="Arial MT"/>
                  <a:cs typeface="Arial MT"/>
                </a:rPr>
                <a:t>Hangul</a:t>
              </a:r>
              <a:r>
                <a:rPr sz="2400" spc="-15" dirty="0">
                  <a:latin typeface="Arial MT"/>
                  <a:cs typeface="Arial MT"/>
                </a:rPr>
                <a:t> </a:t>
              </a:r>
              <a:r>
                <a:rPr sz="2400" spc="-8" dirty="0">
                  <a:latin typeface="Arial MT"/>
                  <a:cs typeface="Arial MT"/>
                </a:rPr>
                <a:t>(HWP),</a:t>
              </a:r>
              <a:r>
                <a:rPr sz="2400" spc="45" dirty="0">
                  <a:latin typeface="Arial MT"/>
                  <a:cs typeface="Arial MT"/>
                </a:rPr>
                <a:t> </a:t>
              </a:r>
              <a:r>
                <a:rPr sz="2400" spc="-8" dirty="0">
                  <a:latin typeface="Microsoft JhengHei"/>
                  <a:cs typeface="Microsoft JhengHei"/>
                </a:rPr>
                <a:t>和純文字</a:t>
              </a:r>
              <a:endParaRPr sz="2400" dirty="0">
                <a:latin typeface="Microsoft JhengHei"/>
                <a:cs typeface="Microsoft JhengHei"/>
              </a:endParaRPr>
            </a:p>
          </p:txBody>
        </p:sp>
      </p:grp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B44BCA88-B3E7-4B5D-8749-5D186830FDD9}"/>
              </a:ext>
            </a:extLst>
          </p:cNvPr>
          <p:cNvGrpSpPr/>
          <p:nvPr/>
        </p:nvGrpSpPr>
        <p:grpSpPr>
          <a:xfrm>
            <a:off x="3477577" y="6421658"/>
            <a:ext cx="13037820" cy="3032759"/>
            <a:chOff x="3715703" y="6806564"/>
            <a:chExt cx="13037820" cy="3032759"/>
          </a:xfrm>
        </p:grpSpPr>
        <p:grpSp>
          <p:nvGrpSpPr>
            <p:cNvPr id="13" name="object 13"/>
            <p:cNvGrpSpPr/>
            <p:nvPr/>
          </p:nvGrpSpPr>
          <p:grpSpPr>
            <a:xfrm>
              <a:off x="3715703" y="6806564"/>
              <a:ext cx="13037820" cy="3032759"/>
              <a:chOff x="2477135" y="4537709"/>
              <a:chExt cx="8691880" cy="2021839"/>
            </a:xfrm>
          </p:grpSpPr>
          <p:sp>
            <p:nvSpPr>
              <p:cNvPr id="14" name="object 14"/>
              <p:cNvSpPr/>
              <p:nvPr/>
            </p:nvSpPr>
            <p:spPr>
              <a:xfrm>
                <a:off x="2505710" y="4566284"/>
                <a:ext cx="8634730" cy="1964689"/>
              </a:xfrm>
              <a:custGeom>
                <a:avLst/>
                <a:gdLst/>
                <a:ahLst/>
                <a:cxnLst/>
                <a:rect l="l" t="t" r="r" b="b"/>
                <a:pathLst>
                  <a:path w="8634730" h="1964690">
                    <a:moveTo>
                      <a:pt x="8500744" y="0"/>
                    </a:moveTo>
                    <a:lnTo>
                      <a:pt x="133857" y="0"/>
                    </a:lnTo>
                    <a:lnTo>
                      <a:pt x="98278" y="7021"/>
                    </a:lnTo>
                    <a:lnTo>
                      <a:pt x="39211" y="57562"/>
                    </a:lnTo>
                    <a:lnTo>
                      <a:pt x="18278" y="97329"/>
                    </a:lnTo>
                    <a:lnTo>
                      <a:pt x="4782" y="144256"/>
                    </a:lnTo>
                    <a:lnTo>
                      <a:pt x="0" y="196469"/>
                    </a:lnTo>
                    <a:lnTo>
                      <a:pt x="0" y="1767928"/>
                    </a:lnTo>
                    <a:lnTo>
                      <a:pt x="4782" y="1820152"/>
                    </a:lnTo>
                    <a:lnTo>
                      <a:pt x="18278" y="1867079"/>
                    </a:lnTo>
                    <a:lnTo>
                      <a:pt x="39211" y="1906836"/>
                    </a:lnTo>
                    <a:lnTo>
                      <a:pt x="66303" y="1937552"/>
                    </a:lnTo>
                    <a:lnTo>
                      <a:pt x="133857" y="1964372"/>
                    </a:lnTo>
                    <a:lnTo>
                      <a:pt x="8500744" y="1964372"/>
                    </a:lnTo>
                    <a:lnTo>
                      <a:pt x="8568299" y="1937552"/>
                    </a:lnTo>
                    <a:lnTo>
                      <a:pt x="8595391" y="1906836"/>
                    </a:lnTo>
                    <a:lnTo>
                      <a:pt x="8616324" y="1867079"/>
                    </a:lnTo>
                    <a:lnTo>
                      <a:pt x="8629820" y="1820152"/>
                    </a:lnTo>
                    <a:lnTo>
                      <a:pt x="8634603" y="1767928"/>
                    </a:lnTo>
                    <a:lnTo>
                      <a:pt x="8634603" y="196469"/>
                    </a:lnTo>
                    <a:lnTo>
                      <a:pt x="8629820" y="144256"/>
                    </a:lnTo>
                    <a:lnTo>
                      <a:pt x="8616324" y="97329"/>
                    </a:lnTo>
                    <a:lnTo>
                      <a:pt x="8595391" y="57562"/>
                    </a:lnTo>
                    <a:lnTo>
                      <a:pt x="8568299" y="26834"/>
                    </a:lnTo>
                    <a:lnTo>
                      <a:pt x="850074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700"/>
              </a:p>
            </p:txBody>
          </p:sp>
          <p:sp>
            <p:nvSpPr>
              <p:cNvPr id="15" name="object 15"/>
              <p:cNvSpPr/>
              <p:nvPr/>
            </p:nvSpPr>
            <p:spPr>
              <a:xfrm>
                <a:off x="2505710" y="4566284"/>
                <a:ext cx="8634730" cy="1964689"/>
              </a:xfrm>
              <a:custGeom>
                <a:avLst/>
                <a:gdLst/>
                <a:ahLst/>
                <a:cxnLst/>
                <a:rect l="l" t="t" r="r" b="b"/>
                <a:pathLst>
                  <a:path w="8634730" h="1964690">
                    <a:moveTo>
                      <a:pt x="0" y="196469"/>
                    </a:moveTo>
                    <a:lnTo>
                      <a:pt x="4782" y="144256"/>
                    </a:lnTo>
                    <a:lnTo>
                      <a:pt x="18278" y="97329"/>
                    </a:lnTo>
                    <a:lnTo>
                      <a:pt x="39211" y="57562"/>
                    </a:lnTo>
                    <a:lnTo>
                      <a:pt x="66303" y="26834"/>
                    </a:lnTo>
                    <a:lnTo>
                      <a:pt x="133857" y="0"/>
                    </a:lnTo>
                    <a:lnTo>
                      <a:pt x="8500744" y="0"/>
                    </a:lnTo>
                    <a:lnTo>
                      <a:pt x="8568299" y="26834"/>
                    </a:lnTo>
                    <a:lnTo>
                      <a:pt x="8595391" y="57562"/>
                    </a:lnTo>
                    <a:lnTo>
                      <a:pt x="8616324" y="97329"/>
                    </a:lnTo>
                    <a:lnTo>
                      <a:pt x="8629820" y="144256"/>
                    </a:lnTo>
                    <a:lnTo>
                      <a:pt x="8634603" y="196469"/>
                    </a:lnTo>
                    <a:lnTo>
                      <a:pt x="8634603" y="1767928"/>
                    </a:lnTo>
                    <a:lnTo>
                      <a:pt x="8629820" y="1820152"/>
                    </a:lnTo>
                    <a:lnTo>
                      <a:pt x="8616324" y="1867079"/>
                    </a:lnTo>
                    <a:lnTo>
                      <a:pt x="8595391" y="1906836"/>
                    </a:lnTo>
                    <a:lnTo>
                      <a:pt x="8568299" y="1937552"/>
                    </a:lnTo>
                    <a:lnTo>
                      <a:pt x="8500744" y="1964372"/>
                    </a:lnTo>
                    <a:lnTo>
                      <a:pt x="133857" y="1964372"/>
                    </a:lnTo>
                    <a:lnTo>
                      <a:pt x="66303" y="1937552"/>
                    </a:lnTo>
                    <a:lnTo>
                      <a:pt x="39211" y="1906836"/>
                    </a:lnTo>
                    <a:lnTo>
                      <a:pt x="18278" y="1867079"/>
                    </a:lnTo>
                    <a:lnTo>
                      <a:pt x="4782" y="1820152"/>
                    </a:lnTo>
                    <a:lnTo>
                      <a:pt x="0" y="1767928"/>
                    </a:lnTo>
                    <a:lnTo>
                      <a:pt x="0" y="196469"/>
                    </a:lnTo>
                    <a:close/>
                  </a:path>
                </a:pathLst>
              </a:custGeom>
              <a:ln w="57150">
                <a:solidFill>
                  <a:srgbClr val="00A78A"/>
                </a:solidFill>
              </a:ln>
            </p:spPr>
            <p:txBody>
              <a:bodyPr wrap="square" lIns="0" tIns="0" rIns="0" bIns="0" rtlCol="0"/>
              <a:lstStyle/>
              <a:p>
                <a:endParaRPr sz="2700"/>
              </a:p>
            </p:txBody>
          </p:sp>
          <p:sp>
            <p:nvSpPr>
              <p:cNvPr id="16" name="object 16"/>
              <p:cNvSpPr/>
              <p:nvPr/>
            </p:nvSpPr>
            <p:spPr>
              <a:xfrm>
                <a:off x="2629408" y="4699761"/>
                <a:ext cx="1727200" cy="1682114"/>
              </a:xfrm>
              <a:custGeom>
                <a:avLst/>
                <a:gdLst/>
                <a:ahLst/>
                <a:cxnLst/>
                <a:rect l="l" t="t" r="r" b="b"/>
                <a:pathLst>
                  <a:path w="1727200" h="1682114">
                    <a:moveTo>
                      <a:pt x="1558797" y="0"/>
                    </a:moveTo>
                    <a:lnTo>
                      <a:pt x="168148" y="0"/>
                    </a:lnTo>
                    <a:lnTo>
                      <a:pt x="123457" y="6008"/>
                    </a:lnTo>
                    <a:lnTo>
                      <a:pt x="83293" y="22963"/>
                    </a:lnTo>
                    <a:lnTo>
                      <a:pt x="49260" y="49260"/>
                    </a:lnTo>
                    <a:lnTo>
                      <a:pt x="22963" y="83293"/>
                    </a:lnTo>
                    <a:lnTo>
                      <a:pt x="6008" y="123457"/>
                    </a:lnTo>
                    <a:lnTo>
                      <a:pt x="0" y="168148"/>
                    </a:lnTo>
                    <a:lnTo>
                      <a:pt x="0" y="1513408"/>
                    </a:lnTo>
                    <a:lnTo>
                      <a:pt x="6008" y="1558112"/>
                    </a:lnTo>
                    <a:lnTo>
                      <a:pt x="22963" y="1598283"/>
                    </a:lnTo>
                    <a:lnTo>
                      <a:pt x="49260" y="1632316"/>
                    </a:lnTo>
                    <a:lnTo>
                      <a:pt x="83293" y="1658610"/>
                    </a:lnTo>
                    <a:lnTo>
                      <a:pt x="123457" y="1675562"/>
                    </a:lnTo>
                    <a:lnTo>
                      <a:pt x="168148" y="1681568"/>
                    </a:lnTo>
                    <a:lnTo>
                      <a:pt x="1558797" y="1681568"/>
                    </a:lnTo>
                    <a:lnTo>
                      <a:pt x="1603488" y="1675562"/>
                    </a:lnTo>
                    <a:lnTo>
                      <a:pt x="1643652" y="1658610"/>
                    </a:lnTo>
                    <a:lnTo>
                      <a:pt x="1677685" y="1632316"/>
                    </a:lnTo>
                    <a:lnTo>
                      <a:pt x="1703982" y="1598283"/>
                    </a:lnTo>
                    <a:lnTo>
                      <a:pt x="1720937" y="1558112"/>
                    </a:lnTo>
                    <a:lnTo>
                      <a:pt x="1726945" y="1513408"/>
                    </a:lnTo>
                    <a:lnTo>
                      <a:pt x="1726945" y="168148"/>
                    </a:lnTo>
                    <a:lnTo>
                      <a:pt x="1720937" y="123457"/>
                    </a:lnTo>
                    <a:lnTo>
                      <a:pt x="1703982" y="83293"/>
                    </a:lnTo>
                    <a:lnTo>
                      <a:pt x="1677685" y="49260"/>
                    </a:lnTo>
                    <a:lnTo>
                      <a:pt x="1643652" y="22963"/>
                    </a:lnTo>
                    <a:lnTo>
                      <a:pt x="1603488" y="6008"/>
                    </a:lnTo>
                    <a:lnTo>
                      <a:pt x="1558797" y="0"/>
                    </a:lnTo>
                    <a:close/>
                  </a:path>
                </a:pathLst>
              </a:custGeom>
              <a:solidFill>
                <a:srgbClr val="00A78A"/>
              </a:solidFill>
            </p:spPr>
            <p:txBody>
              <a:bodyPr wrap="square" lIns="0" tIns="0" rIns="0" bIns="0" rtlCol="0"/>
              <a:lstStyle/>
              <a:p>
                <a:endParaRPr sz="2700"/>
              </a:p>
            </p:txBody>
          </p:sp>
        </p:grpSp>
        <p:sp>
          <p:nvSpPr>
            <p:cNvPr id="17" name="object 17"/>
            <p:cNvSpPr txBox="1"/>
            <p:nvPr/>
          </p:nvSpPr>
          <p:spPr>
            <a:xfrm>
              <a:off x="4610482" y="7543991"/>
              <a:ext cx="1259204" cy="1496564"/>
            </a:xfrm>
            <a:prstGeom prst="rect">
              <a:avLst/>
            </a:prstGeom>
          </p:spPr>
          <p:txBody>
            <a:bodyPr vert="horz" wrap="square" lIns="0" tIns="19050" rIns="0" bIns="0" rtlCol="0">
              <a:spAutoFit/>
            </a:bodyPr>
            <a:lstStyle/>
            <a:p>
              <a:pPr marL="19050" marR="7620">
                <a:spcBef>
                  <a:spcPts val="150"/>
                </a:spcBef>
              </a:pPr>
              <a:r>
                <a:rPr sz="4800" dirty="0">
                  <a:solidFill>
                    <a:srgbClr val="FFFFFF"/>
                  </a:solidFill>
                  <a:latin typeface="Microsoft JhengHei"/>
                  <a:cs typeface="Microsoft JhengHei"/>
                </a:rPr>
                <a:t>檔案 上限</a:t>
              </a:r>
              <a:endParaRPr sz="4800">
                <a:latin typeface="Microsoft JhengHei"/>
                <a:cs typeface="Microsoft JhengHei"/>
              </a:endParaRPr>
            </a:p>
          </p:txBody>
        </p:sp>
        <p:sp>
          <p:nvSpPr>
            <p:cNvPr id="42" name="object 42"/>
            <p:cNvSpPr txBox="1"/>
            <p:nvPr/>
          </p:nvSpPr>
          <p:spPr>
            <a:xfrm>
              <a:off x="7108699" y="6970547"/>
              <a:ext cx="8988743" cy="2522485"/>
            </a:xfrm>
            <a:prstGeom prst="rect">
              <a:avLst/>
            </a:prstGeom>
          </p:spPr>
          <p:txBody>
            <a:bodyPr vert="horz" wrap="square" lIns="0" tIns="293370" rIns="0" bIns="0" rtlCol="0">
              <a:spAutoFit/>
            </a:bodyPr>
            <a:lstStyle/>
            <a:p>
              <a:pPr marL="533400" indent="-514350">
                <a:spcBef>
                  <a:spcPts val="2310"/>
                </a:spcBef>
                <a:buFont typeface="Arial MT"/>
                <a:buChar char="•"/>
                <a:tabLst>
                  <a:tab pos="532448" algn="l"/>
                  <a:tab pos="533400" algn="l"/>
                </a:tabLst>
              </a:pPr>
              <a:r>
                <a:rPr sz="3600" dirty="0">
                  <a:latin typeface="Microsoft JhengHei"/>
                  <a:cs typeface="Microsoft JhengHei"/>
                </a:rPr>
                <a:t>單一檔案需小於</a:t>
              </a:r>
              <a:r>
                <a:rPr sz="3600" spc="45" dirty="0">
                  <a:latin typeface="Microsoft JhengHei"/>
                  <a:cs typeface="Microsoft JhengHei"/>
                </a:rPr>
                <a:t> </a:t>
              </a:r>
              <a:r>
                <a:rPr sz="3600" spc="-8" dirty="0">
                  <a:latin typeface="Arial MT"/>
                  <a:cs typeface="Arial MT"/>
                </a:rPr>
                <a:t>100MB</a:t>
              </a:r>
              <a:r>
                <a:rPr sz="3600" spc="-23" dirty="0">
                  <a:latin typeface="Arial MT"/>
                  <a:cs typeface="Arial MT"/>
                </a:rPr>
                <a:t> </a:t>
              </a:r>
              <a:r>
                <a:rPr sz="3600" dirty="0">
                  <a:latin typeface="Arial MT"/>
                  <a:cs typeface="Arial MT"/>
                </a:rPr>
                <a:t>&amp;</a:t>
              </a:r>
              <a:r>
                <a:rPr sz="3600" spc="-60" dirty="0">
                  <a:latin typeface="Arial MT"/>
                  <a:cs typeface="Arial MT"/>
                </a:rPr>
                <a:t> </a:t>
              </a:r>
              <a:r>
                <a:rPr sz="3600" spc="-8" dirty="0">
                  <a:latin typeface="Arial MT"/>
                  <a:cs typeface="Arial MT"/>
                </a:rPr>
                <a:t>800</a:t>
              </a:r>
              <a:r>
                <a:rPr sz="3600" dirty="0">
                  <a:latin typeface="Microsoft JhengHei"/>
                  <a:cs typeface="Microsoft JhengHei"/>
                </a:rPr>
                <a:t>頁</a:t>
              </a:r>
            </a:p>
            <a:p>
              <a:pPr marL="533400" indent="-514350">
                <a:spcBef>
                  <a:spcPts val="2160"/>
                </a:spcBef>
                <a:buFont typeface="Arial MT"/>
                <a:buChar char="•"/>
                <a:tabLst>
                  <a:tab pos="532448" algn="l"/>
                  <a:tab pos="533400" algn="l"/>
                </a:tabLst>
              </a:pPr>
              <a:r>
                <a:rPr sz="3600" dirty="0">
                  <a:latin typeface="Microsoft JhengHei"/>
                  <a:cs typeface="Microsoft JhengHei"/>
                </a:rPr>
                <a:t>如一次上傳多個檔案，總和需小</a:t>
              </a:r>
              <a:r>
                <a:rPr sz="3600" spc="8" dirty="0">
                  <a:latin typeface="Microsoft JhengHei"/>
                  <a:cs typeface="Microsoft JhengHei"/>
                </a:rPr>
                <a:t>於</a:t>
              </a:r>
              <a:r>
                <a:rPr sz="3600" spc="-8" dirty="0">
                  <a:latin typeface="Arial MT"/>
                  <a:cs typeface="Arial MT"/>
                </a:rPr>
                <a:t>200</a:t>
              </a:r>
              <a:r>
                <a:rPr sz="3600" spc="-127" dirty="0">
                  <a:latin typeface="Arial MT"/>
                  <a:cs typeface="Arial MT"/>
                </a:rPr>
                <a:t> </a:t>
              </a:r>
              <a:r>
                <a:rPr sz="3600" dirty="0">
                  <a:latin typeface="Arial MT"/>
                  <a:cs typeface="Arial MT"/>
                </a:rPr>
                <a:t>MB</a:t>
              </a:r>
            </a:p>
            <a:p>
              <a:pPr marL="533400" indent="-514350">
                <a:spcBef>
                  <a:spcPts val="2160"/>
                </a:spcBef>
                <a:buChar char="•"/>
                <a:tabLst>
                  <a:tab pos="532448" algn="l"/>
                  <a:tab pos="533400" algn="l"/>
                </a:tabLst>
              </a:pPr>
              <a:r>
                <a:rPr sz="3600" dirty="0">
                  <a:latin typeface="Arial MT"/>
                  <a:cs typeface="Arial MT"/>
                </a:rPr>
                <a:t>ZIP</a:t>
              </a:r>
              <a:r>
                <a:rPr sz="3600" spc="-113" dirty="0">
                  <a:latin typeface="Arial MT"/>
                  <a:cs typeface="Arial MT"/>
                </a:rPr>
                <a:t> </a:t>
              </a:r>
              <a:r>
                <a:rPr sz="3600" spc="-8" dirty="0">
                  <a:latin typeface="Microsoft JhengHei"/>
                  <a:cs typeface="Microsoft JhengHei"/>
                </a:rPr>
                <a:t>檔需小</a:t>
              </a:r>
              <a:r>
                <a:rPr sz="3600" dirty="0">
                  <a:latin typeface="Microsoft JhengHei"/>
                  <a:cs typeface="Microsoft JhengHei"/>
                </a:rPr>
                <a:t>於</a:t>
              </a:r>
              <a:r>
                <a:rPr sz="3600" spc="75" dirty="0">
                  <a:latin typeface="Microsoft JhengHei"/>
                  <a:cs typeface="Microsoft JhengHei"/>
                </a:rPr>
                <a:t> </a:t>
              </a:r>
              <a:r>
                <a:rPr sz="3600" spc="-8" dirty="0">
                  <a:latin typeface="Arial MT"/>
                  <a:cs typeface="Arial MT"/>
                </a:rPr>
                <a:t>200</a:t>
              </a:r>
              <a:r>
                <a:rPr sz="3600" dirty="0">
                  <a:latin typeface="Arial MT"/>
                  <a:cs typeface="Arial MT"/>
                </a:rPr>
                <a:t> MB</a:t>
              </a:r>
              <a:r>
                <a:rPr sz="3600" spc="-23" dirty="0">
                  <a:latin typeface="Arial MT"/>
                  <a:cs typeface="Arial MT"/>
                </a:rPr>
                <a:t> </a:t>
              </a:r>
              <a:r>
                <a:rPr sz="3600" spc="-8" dirty="0">
                  <a:latin typeface="Microsoft JhengHei"/>
                  <a:cs typeface="Microsoft JhengHei"/>
                </a:rPr>
                <a:t>及少</a:t>
              </a:r>
              <a:r>
                <a:rPr sz="3600" dirty="0">
                  <a:latin typeface="Microsoft JhengHei"/>
                  <a:cs typeface="Microsoft JhengHei"/>
                </a:rPr>
                <a:t>於</a:t>
              </a:r>
              <a:r>
                <a:rPr sz="3600" spc="68" dirty="0">
                  <a:latin typeface="Microsoft JhengHei"/>
                  <a:cs typeface="Microsoft JhengHei"/>
                </a:rPr>
                <a:t> </a:t>
              </a:r>
              <a:r>
                <a:rPr sz="3600" spc="-8" dirty="0">
                  <a:latin typeface="Arial MT"/>
                  <a:cs typeface="Arial MT"/>
                </a:rPr>
                <a:t>100</a:t>
              </a:r>
              <a:r>
                <a:rPr sz="3600" spc="8" dirty="0">
                  <a:latin typeface="Arial MT"/>
                  <a:cs typeface="Arial MT"/>
                </a:rPr>
                <a:t> </a:t>
              </a:r>
              <a:r>
                <a:rPr sz="3600" spc="-8" dirty="0">
                  <a:latin typeface="Microsoft JhengHei"/>
                  <a:cs typeface="Microsoft JhengHei"/>
                </a:rPr>
                <a:t>個檔案</a:t>
              </a:r>
              <a:endParaRPr sz="3600" dirty="0">
                <a:latin typeface="Microsoft JhengHei"/>
                <a:cs typeface="Microsoft JhengHei"/>
              </a:endParaRPr>
            </a:p>
          </p:txBody>
        </p:sp>
      </p:grp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BFE441CF-DCF1-4DFE-89ED-F9C9415F3564}"/>
              </a:ext>
            </a:extLst>
          </p:cNvPr>
          <p:cNvSpPr txBox="1"/>
          <p:nvPr/>
        </p:nvSpPr>
        <p:spPr>
          <a:xfrm>
            <a:off x="13487400" y="2953379"/>
            <a:ext cx="4800599" cy="193501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TW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50</a:t>
            </a: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～</a:t>
            </a:r>
            <a:r>
              <a:rPr lang="en-US" altLang="zh-TW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100</a:t>
            </a: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頁以上論文</a:t>
            </a:r>
            <a:br>
              <a:rPr lang="en-US" altLang="zh-TW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開啟或下載報告</a:t>
            </a:r>
            <a:br>
              <a:rPr lang="en-US" altLang="zh-TW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可能會</a:t>
            </a:r>
            <a:r>
              <a:rPr lang="zh-TW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跑比較慢</a:t>
            </a:r>
          </a:p>
        </p:txBody>
      </p:sp>
      <p:graphicFrame>
        <p:nvGraphicFramePr>
          <p:cNvPr id="47" name="object 6">
            <a:extLst>
              <a:ext uri="{FF2B5EF4-FFF2-40B4-BE49-F238E27FC236}">
                <a16:creationId xmlns:a16="http://schemas.microsoft.com/office/drawing/2014/main" id="{EDD3369D-9B69-4CF7-B206-2294ECEEB2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591063"/>
              </p:ext>
            </p:extLst>
          </p:nvPr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操作方式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8" name="object 6">
            <a:extLst>
              <a:ext uri="{FF2B5EF4-FFF2-40B4-BE49-F238E27FC236}">
                <a16:creationId xmlns:a16="http://schemas.microsoft.com/office/drawing/2014/main" id="{A6D7D53C-33F1-4F30-8E7E-5C9103EFAC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513577"/>
              </p:ext>
            </p:extLst>
          </p:nvPr>
        </p:nvGraphicFramePr>
        <p:xfrm>
          <a:off x="9111916" y="510613"/>
          <a:ext cx="9144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使用者界面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上傳文章比對</a:t>
                      </a:r>
                      <a:endParaRPr sz="18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C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瀏覽篩選報告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下載列印報告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6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173225"/>
              <a:ext cx="12192000" cy="1685289"/>
            </a:xfrm>
            <a:custGeom>
              <a:avLst/>
              <a:gdLst/>
              <a:ahLst/>
              <a:cxnLst/>
              <a:rect l="l" t="t" r="r" b="b"/>
              <a:pathLst>
                <a:path w="12192000" h="1685289">
                  <a:moveTo>
                    <a:pt x="12192000" y="0"/>
                  </a:moveTo>
                  <a:lnTo>
                    <a:pt x="0" y="0"/>
                  </a:lnTo>
                  <a:lnTo>
                    <a:pt x="0" y="1685289"/>
                  </a:lnTo>
                  <a:lnTo>
                    <a:pt x="12192000" y="168528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A78A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64870" y="2159847"/>
            <a:ext cx="16558260" cy="1789914"/>
          </a:xfrm>
          <a:prstGeom prst="rect">
            <a:avLst/>
          </a:prstGeom>
        </p:spPr>
        <p:txBody>
          <a:bodyPr vert="horz" wrap="square" lIns="0" tIns="20003" rIns="0" bIns="0" rtlCol="0" anchor="ctr">
            <a:spAutoFit/>
          </a:bodyPr>
          <a:lstStyle/>
          <a:p>
            <a:pPr marL="9849801">
              <a:spcBef>
                <a:spcPts val="158"/>
              </a:spcBef>
            </a:pPr>
            <a:r>
              <a:rPr lang="zh-TW" altLang="en-US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系統簡介</a:t>
            </a:r>
            <a:endParaRPr sz="1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77200" y="6095582"/>
            <a:ext cx="4572000" cy="77284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>
            <a:defPPr>
              <a:defRPr lang="en-US"/>
            </a:defPPr>
            <a:lvl1pPr marL="19050" marR="7620">
              <a:lnSpc>
                <a:spcPct val="130100"/>
              </a:lnSpc>
              <a:spcBef>
                <a:spcPts val="150"/>
              </a:spcBef>
              <a:defRPr sz="4200" b="1" spc="-8">
                <a:solidFill>
                  <a:srgbClr val="005245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b="0" dirty="0"/>
              <a:t>比對來源</a:t>
            </a:r>
            <a:endParaRPr b="0" dirty="0"/>
          </a:p>
        </p:txBody>
      </p:sp>
      <p:sp>
        <p:nvSpPr>
          <p:cNvPr id="8" name="object 8"/>
          <p:cNvSpPr txBox="1"/>
          <p:nvPr/>
        </p:nvSpPr>
        <p:spPr>
          <a:xfrm>
            <a:off x="11956290" y="6095582"/>
            <a:ext cx="5188710" cy="77284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>
              <a:lnSpc>
                <a:spcPct val="130100"/>
              </a:lnSpc>
              <a:spcBef>
                <a:spcPts val="150"/>
              </a:spcBef>
            </a:pPr>
            <a:r>
              <a:rPr lang="zh-TW" altLang="en-US" sz="4200" spc="-8" dirty="0">
                <a:solidFill>
                  <a:srgbClr val="005245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比對系統使用時機</a:t>
            </a:r>
            <a:endParaRPr sz="42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" y="5143576"/>
            <a:ext cx="17244057" cy="5143418"/>
            <a:chOff x="1" y="3429050"/>
            <a:chExt cx="11496038" cy="3428945"/>
          </a:xfrm>
        </p:grpSpPr>
        <p:sp>
          <p:nvSpPr>
            <p:cNvPr id="10" name="object 10"/>
            <p:cNvSpPr/>
            <p:nvPr/>
          </p:nvSpPr>
          <p:spPr>
            <a:xfrm>
              <a:off x="5015864" y="3429050"/>
              <a:ext cx="6480175" cy="233679"/>
            </a:xfrm>
            <a:custGeom>
              <a:avLst/>
              <a:gdLst/>
              <a:ahLst/>
              <a:cxnLst/>
              <a:rect l="l" t="t" r="r" b="b"/>
              <a:pathLst>
                <a:path w="6480175" h="233679">
                  <a:moveTo>
                    <a:pt x="6480048" y="0"/>
                  </a:moveTo>
                  <a:lnTo>
                    <a:pt x="0" y="0"/>
                  </a:lnTo>
                  <a:lnTo>
                    <a:pt x="0" y="233502"/>
                  </a:lnTo>
                  <a:lnTo>
                    <a:pt x="6480048" y="233502"/>
                  </a:lnTo>
                  <a:lnTo>
                    <a:pt x="6480048" y="0"/>
                  </a:lnTo>
                  <a:close/>
                </a:path>
              </a:pathLst>
            </a:custGeom>
            <a:solidFill>
              <a:srgbClr val="00A78A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" y="5888035"/>
              <a:ext cx="6816089" cy="96996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7660684" y="9586597"/>
            <a:ext cx="368618" cy="525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150">
              <a:lnSpc>
                <a:spcPts val="4133"/>
              </a:lnSpc>
            </a:pPr>
            <a:endParaRPr sz="3600" dirty="0">
              <a:latin typeface="Arial MT"/>
              <a:cs typeface="Arial MT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559CEE13-461C-40B8-8679-D87195BB0EC2}"/>
              </a:ext>
            </a:extLst>
          </p:cNvPr>
          <p:cNvSpPr/>
          <p:nvPr/>
        </p:nvSpPr>
        <p:spPr>
          <a:xfrm flipH="1">
            <a:off x="10972800" y="5949504"/>
            <a:ext cx="192436" cy="1251395"/>
          </a:xfrm>
          <a:custGeom>
            <a:avLst/>
            <a:gdLst/>
            <a:ahLst/>
            <a:cxnLst/>
            <a:rect l="l" t="t" r="r" b="b"/>
            <a:pathLst>
              <a:path h="1263014">
                <a:moveTo>
                  <a:pt x="0" y="0"/>
                </a:moveTo>
                <a:lnTo>
                  <a:pt x="0" y="1262888"/>
                </a:lnTo>
              </a:path>
            </a:pathLst>
          </a:custGeom>
          <a:ln w="6350">
            <a:solidFill>
              <a:srgbClr val="00A78A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</p:spTree>
    <p:extLst>
      <p:ext uri="{BB962C8B-B14F-4D97-AF65-F5344CB8AC3E}">
        <p14:creationId xmlns:p14="http://schemas.microsoft.com/office/powerpoint/2010/main" val="22664960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群組 39">
            <a:extLst>
              <a:ext uri="{FF2B5EF4-FFF2-40B4-BE49-F238E27FC236}">
                <a16:creationId xmlns:a16="http://schemas.microsoft.com/office/drawing/2014/main" id="{0208F76A-C3B1-442F-A7F9-A49CCF7CD436}"/>
              </a:ext>
            </a:extLst>
          </p:cNvPr>
          <p:cNvGrpSpPr/>
          <p:nvPr/>
        </p:nvGrpSpPr>
        <p:grpSpPr>
          <a:xfrm>
            <a:off x="1447800" y="1134085"/>
            <a:ext cx="15845324" cy="8912995"/>
            <a:chOff x="1447800" y="1134085"/>
            <a:chExt cx="15845324" cy="8912995"/>
          </a:xfrm>
        </p:grpSpPr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BFFBEC17-CAA8-45BD-AB87-16EFF8B6E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1134085"/>
              <a:ext cx="15845324" cy="8912995"/>
            </a:xfrm>
            <a:prstGeom prst="rect">
              <a:avLst/>
            </a:prstGeom>
          </p:spPr>
        </p:pic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FAE06EF6-3101-45BA-BFB8-CF15950B47F3}"/>
                </a:ext>
              </a:extLst>
            </p:cNvPr>
            <p:cNvSpPr/>
            <p:nvPr/>
          </p:nvSpPr>
          <p:spPr>
            <a:xfrm>
              <a:off x="3657600" y="2781300"/>
              <a:ext cx="13030200" cy="190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aphicFrame>
        <p:nvGraphicFramePr>
          <p:cNvPr id="34" name="object 6">
            <a:extLst>
              <a:ext uri="{FF2B5EF4-FFF2-40B4-BE49-F238E27FC236}">
                <a16:creationId xmlns:a16="http://schemas.microsoft.com/office/drawing/2014/main" id="{0DAAD645-2946-4B55-94FA-73C84C12C4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465147"/>
              </p:ext>
            </p:extLst>
          </p:nvPr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操作方式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object 14">
            <a:extLst>
              <a:ext uri="{FF2B5EF4-FFF2-40B4-BE49-F238E27FC236}">
                <a16:creationId xmlns:a16="http://schemas.microsoft.com/office/drawing/2014/main" id="{86B70197-2B71-4F28-80BF-227076BBAF32}"/>
              </a:ext>
            </a:extLst>
          </p:cNvPr>
          <p:cNvSpPr/>
          <p:nvPr/>
        </p:nvSpPr>
        <p:spPr>
          <a:xfrm rot="6334942">
            <a:off x="16074493" y="1775534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08D45DE0-3408-48E8-8B8C-1CA9AF267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134084"/>
            <a:ext cx="15845324" cy="8912995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4600B955-3265-42C7-AC06-301FB69CFC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25" t="19443" r="38883" b="58689"/>
          <a:stretch/>
        </p:blipFill>
        <p:spPr>
          <a:xfrm>
            <a:off x="11506200" y="1362319"/>
            <a:ext cx="4190999" cy="4566089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sp>
        <p:nvSpPr>
          <p:cNvPr id="18" name="object 14">
            <a:extLst>
              <a:ext uri="{FF2B5EF4-FFF2-40B4-BE49-F238E27FC236}">
                <a16:creationId xmlns:a16="http://schemas.microsoft.com/office/drawing/2014/main" id="{EA63A5E7-3572-499E-ADEC-2C5FFF43E555}"/>
              </a:ext>
            </a:extLst>
          </p:cNvPr>
          <p:cNvSpPr/>
          <p:nvPr/>
        </p:nvSpPr>
        <p:spPr>
          <a:xfrm rot="6334942">
            <a:off x="10446754" y="3539649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4FF0CFC1-0F6B-4BE0-A6A1-4F017D07958F}"/>
              </a:ext>
            </a:extLst>
          </p:cNvPr>
          <p:cNvSpPr/>
          <p:nvPr/>
        </p:nvSpPr>
        <p:spPr>
          <a:xfrm>
            <a:off x="3581400" y="4620358"/>
            <a:ext cx="914400" cy="523142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8570CD00-5AC9-4C78-9671-4172B0A027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125" t="33362" r="37130" b="33071"/>
          <a:stretch/>
        </p:blipFill>
        <p:spPr>
          <a:xfrm>
            <a:off x="4825848" y="4861972"/>
            <a:ext cx="6858000" cy="5029200"/>
          </a:xfrm>
          <a:prstGeom prst="rect">
            <a:avLst/>
          </a:prstGeom>
        </p:spPr>
      </p:pic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74238897-A87A-42AC-A8E7-00C81278F153}"/>
              </a:ext>
            </a:extLst>
          </p:cNvPr>
          <p:cNvCxnSpPr>
            <a:cxnSpLocks/>
          </p:cNvCxnSpPr>
          <p:nvPr/>
        </p:nvCxnSpPr>
        <p:spPr>
          <a:xfrm>
            <a:off x="5410200" y="6528955"/>
            <a:ext cx="25908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7C933395-55C9-4013-86AE-9705885F9C87}"/>
              </a:ext>
            </a:extLst>
          </p:cNvPr>
          <p:cNvCxnSpPr>
            <a:cxnSpLocks/>
          </p:cNvCxnSpPr>
          <p:nvPr/>
        </p:nvCxnSpPr>
        <p:spPr>
          <a:xfrm>
            <a:off x="5410200" y="6806045"/>
            <a:ext cx="24384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FCD6E711-85E1-4CF0-9CDB-C68A7C23737E}"/>
              </a:ext>
            </a:extLst>
          </p:cNvPr>
          <p:cNvCxnSpPr>
            <a:cxnSpLocks/>
          </p:cNvCxnSpPr>
          <p:nvPr/>
        </p:nvCxnSpPr>
        <p:spPr>
          <a:xfrm>
            <a:off x="5410200" y="7976755"/>
            <a:ext cx="19812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aphicFrame>
        <p:nvGraphicFramePr>
          <p:cNvPr id="16" name="object 6">
            <a:extLst>
              <a:ext uri="{FF2B5EF4-FFF2-40B4-BE49-F238E27FC236}">
                <a16:creationId xmlns:a16="http://schemas.microsoft.com/office/drawing/2014/main" id="{0421D92C-2F20-418A-BEC4-78BDECCF43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87591"/>
              </p:ext>
            </p:extLst>
          </p:nvPr>
        </p:nvGraphicFramePr>
        <p:xfrm>
          <a:off x="9111916" y="510613"/>
          <a:ext cx="9144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使用者界面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上傳文章比對</a:t>
                      </a:r>
                      <a:endParaRPr sz="18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C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瀏覽篩選報告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下載列印報告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6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文字方塊 18">
            <a:extLst>
              <a:ext uri="{FF2B5EF4-FFF2-40B4-BE49-F238E27FC236}">
                <a16:creationId xmlns:a16="http://schemas.microsoft.com/office/drawing/2014/main" id="{3C4F1032-98A1-493F-8B9B-3AB8840D16AF}"/>
              </a:ext>
            </a:extLst>
          </p:cNvPr>
          <p:cNvSpPr txBox="1"/>
          <p:nvPr/>
        </p:nvSpPr>
        <p:spPr>
          <a:xfrm>
            <a:off x="10896600" y="7783720"/>
            <a:ext cx="7439261" cy="86498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上傳文章</a:t>
            </a:r>
          </a:p>
        </p:txBody>
      </p:sp>
    </p:spTree>
    <p:extLst>
      <p:ext uri="{BB962C8B-B14F-4D97-AF65-F5344CB8AC3E}">
        <p14:creationId xmlns:p14="http://schemas.microsoft.com/office/powerpoint/2010/main" val="63326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AC146902-9ACE-46CC-AA67-FABEC8060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134084"/>
            <a:ext cx="15845324" cy="8912995"/>
          </a:xfrm>
          <a:prstGeom prst="rect">
            <a:avLst/>
          </a:prstGeom>
        </p:spPr>
      </p:pic>
      <p:graphicFrame>
        <p:nvGraphicFramePr>
          <p:cNvPr id="34" name="object 6">
            <a:extLst>
              <a:ext uri="{FF2B5EF4-FFF2-40B4-BE49-F238E27FC236}">
                <a16:creationId xmlns:a16="http://schemas.microsoft.com/office/drawing/2014/main" id="{0DAAD645-2946-4B55-94FA-73C84C12C4CE}"/>
              </a:ext>
            </a:extLst>
          </p:cNvPr>
          <p:cNvGraphicFramePr>
            <a:graphicFrameLocks noGrp="1"/>
          </p:cNvGraphicFramePr>
          <p:nvPr/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操作方式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7" name="圖片 16">
            <a:extLst>
              <a:ext uri="{FF2B5EF4-FFF2-40B4-BE49-F238E27FC236}">
                <a16:creationId xmlns:a16="http://schemas.microsoft.com/office/drawing/2014/main" id="{4600B955-3265-42C7-AC06-301FB69CFC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25" t="19443" r="38883" b="58689"/>
          <a:stretch/>
        </p:blipFill>
        <p:spPr>
          <a:xfrm>
            <a:off x="11506200" y="1362319"/>
            <a:ext cx="4190999" cy="4566089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sp>
        <p:nvSpPr>
          <p:cNvPr id="18" name="object 14">
            <a:extLst>
              <a:ext uri="{FF2B5EF4-FFF2-40B4-BE49-F238E27FC236}">
                <a16:creationId xmlns:a16="http://schemas.microsoft.com/office/drawing/2014/main" id="{EA63A5E7-3572-499E-ADEC-2C5FFF43E555}"/>
              </a:ext>
            </a:extLst>
          </p:cNvPr>
          <p:cNvSpPr/>
          <p:nvPr/>
        </p:nvSpPr>
        <p:spPr>
          <a:xfrm rot="6334942">
            <a:off x="10446754" y="3539649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4FF0CFC1-0F6B-4BE0-A6A1-4F017D07958F}"/>
              </a:ext>
            </a:extLst>
          </p:cNvPr>
          <p:cNvSpPr/>
          <p:nvPr/>
        </p:nvSpPr>
        <p:spPr>
          <a:xfrm>
            <a:off x="3581400" y="4620358"/>
            <a:ext cx="914400" cy="523142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99707E4E-0A31-4B60-844B-206B3E1A37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25" t="33362" r="37130" b="33071"/>
          <a:stretch/>
        </p:blipFill>
        <p:spPr>
          <a:xfrm>
            <a:off x="4825848" y="4861972"/>
            <a:ext cx="6858000" cy="5029200"/>
          </a:xfrm>
          <a:prstGeom prst="rect">
            <a:avLst/>
          </a:prstGeom>
        </p:spPr>
      </p:pic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012F1544-3829-4595-AA72-5CC5EB5BF3FD}"/>
              </a:ext>
            </a:extLst>
          </p:cNvPr>
          <p:cNvCxnSpPr>
            <a:cxnSpLocks/>
          </p:cNvCxnSpPr>
          <p:nvPr/>
        </p:nvCxnSpPr>
        <p:spPr>
          <a:xfrm>
            <a:off x="5410200" y="6528955"/>
            <a:ext cx="25908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DD59F212-8CCF-4AC9-A8FC-2C4F0E0D0469}"/>
              </a:ext>
            </a:extLst>
          </p:cNvPr>
          <p:cNvCxnSpPr>
            <a:cxnSpLocks/>
          </p:cNvCxnSpPr>
          <p:nvPr/>
        </p:nvCxnSpPr>
        <p:spPr>
          <a:xfrm>
            <a:off x="5410200" y="6806045"/>
            <a:ext cx="24384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2B5D7F3B-F43C-418A-BFD1-2A3F5708E6A5}"/>
              </a:ext>
            </a:extLst>
          </p:cNvPr>
          <p:cNvCxnSpPr>
            <a:cxnSpLocks/>
          </p:cNvCxnSpPr>
          <p:nvPr/>
        </p:nvCxnSpPr>
        <p:spPr>
          <a:xfrm>
            <a:off x="5410200" y="7976755"/>
            <a:ext cx="19812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9" name="圖片 18">
            <a:extLst>
              <a:ext uri="{FF2B5EF4-FFF2-40B4-BE49-F238E27FC236}">
                <a16:creationId xmlns:a16="http://schemas.microsoft.com/office/drawing/2014/main" id="{92F2CC11-B0B6-47DC-BCDF-510432012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134083"/>
            <a:ext cx="15845324" cy="8912995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D68B954C-0421-4DE5-8FC1-B8AC8D3C3207}"/>
              </a:ext>
            </a:extLst>
          </p:cNvPr>
          <p:cNvSpPr txBox="1"/>
          <p:nvPr/>
        </p:nvSpPr>
        <p:spPr>
          <a:xfrm>
            <a:off x="10896600" y="7783720"/>
            <a:ext cx="7439261" cy="86498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上傳文章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C6266A54-9B70-4EA2-8416-E674823CF5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57" t="19336" r="65616" b="35921"/>
          <a:stretch/>
        </p:blipFill>
        <p:spPr>
          <a:xfrm>
            <a:off x="5638800" y="1577453"/>
            <a:ext cx="7210056" cy="8468832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B1A38440-461A-477F-BD4A-B95E7B83CE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38193" r="-371" b="2301"/>
          <a:stretch/>
        </p:blipFill>
        <p:spPr>
          <a:xfrm>
            <a:off x="5451981" y="996616"/>
            <a:ext cx="12108438" cy="9290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D77AFEF4-D790-4657-8AC3-22ABA3983507}"/>
              </a:ext>
            </a:extLst>
          </p:cNvPr>
          <p:cNvSpPr txBox="1"/>
          <p:nvPr/>
        </p:nvSpPr>
        <p:spPr>
          <a:xfrm>
            <a:off x="10134601" y="7213952"/>
            <a:ext cx="8153400" cy="15139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輸入文稿篇名、作者姓名</a:t>
            </a:r>
            <a:br>
              <a:rPr lang="en-US" altLang="zh-T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（會顯示在分析報告封面）</a:t>
            </a:r>
          </a:p>
        </p:txBody>
      </p:sp>
      <p:sp>
        <p:nvSpPr>
          <p:cNvPr id="29" name="object 12">
            <a:extLst>
              <a:ext uri="{FF2B5EF4-FFF2-40B4-BE49-F238E27FC236}">
                <a16:creationId xmlns:a16="http://schemas.microsoft.com/office/drawing/2014/main" id="{1BE53A22-C207-463A-A6DE-34A534393D59}"/>
              </a:ext>
            </a:extLst>
          </p:cNvPr>
          <p:cNvSpPr/>
          <p:nvPr/>
        </p:nvSpPr>
        <p:spPr>
          <a:xfrm>
            <a:off x="5747625" y="1525600"/>
            <a:ext cx="2790456" cy="1331899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31" name="object 14">
            <a:extLst>
              <a:ext uri="{FF2B5EF4-FFF2-40B4-BE49-F238E27FC236}">
                <a16:creationId xmlns:a16="http://schemas.microsoft.com/office/drawing/2014/main" id="{BA0357AE-FBAE-4D86-BB9F-D463453314D1}"/>
              </a:ext>
            </a:extLst>
          </p:cNvPr>
          <p:cNvSpPr/>
          <p:nvPr/>
        </p:nvSpPr>
        <p:spPr>
          <a:xfrm rot="6334942">
            <a:off x="4130348" y="5852055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graphicFrame>
        <p:nvGraphicFramePr>
          <p:cNvPr id="32" name="object 6">
            <a:extLst>
              <a:ext uri="{FF2B5EF4-FFF2-40B4-BE49-F238E27FC236}">
                <a16:creationId xmlns:a16="http://schemas.microsoft.com/office/drawing/2014/main" id="{7FD03021-8E6C-44FC-9C9B-C2A4F602E6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87591"/>
              </p:ext>
            </p:extLst>
          </p:nvPr>
        </p:nvGraphicFramePr>
        <p:xfrm>
          <a:off x="9111916" y="510613"/>
          <a:ext cx="9144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使用者界面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上傳文章比對</a:t>
                      </a:r>
                      <a:endParaRPr sz="18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C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瀏覽篩選報告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下載列印報告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6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105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82371B56-1FEB-40AC-892B-5173ED81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134085"/>
            <a:ext cx="15845324" cy="8912995"/>
          </a:xfrm>
          <a:prstGeom prst="rect">
            <a:avLst/>
          </a:prstGeom>
        </p:spPr>
      </p:pic>
      <p:graphicFrame>
        <p:nvGraphicFramePr>
          <p:cNvPr id="34" name="object 6">
            <a:extLst>
              <a:ext uri="{FF2B5EF4-FFF2-40B4-BE49-F238E27FC236}">
                <a16:creationId xmlns:a16="http://schemas.microsoft.com/office/drawing/2014/main" id="{0DAAD645-2946-4B55-94FA-73C84C12C4CE}"/>
              </a:ext>
            </a:extLst>
          </p:cNvPr>
          <p:cNvGraphicFramePr>
            <a:graphicFrameLocks noGrp="1"/>
          </p:cNvGraphicFramePr>
          <p:nvPr/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操作方式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圖片 7">
            <a:extLst>
              <a:ext uri="{FF2B5EF4-FFF2-40B4-BE49-F238E27FC236}">
                <a16:creationId xmlns:a16="http://schemas.microsoft.com/office/drawing/2014/main" id="{9C1729FF-48EB-4A04-ADCF-DC2C64C56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134084"/>
            <a:ext cx="15845324" cy="8912995"/>
          </a:xfrm>
          <a:prstGeom prst="rect">
            <a:avLst/>
          </a:prstGeom>
          <a:effectLst/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CBEEF110-A53D-41EA-8EF3-648C19596569}"/>
              </a:ext>
            </a:extLst>
          </p:cNvPr>
          <p:cNvSpPr/>
          <p:nvPr/>
        </p:nvSpPr>
        <p:spPr>
          <a:xfrm>
            <a:off x="3657600" y="3695700"/>
            <a:ext cx="13030200" cy="990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EABD6458-4871-4EB9-B6C5-54ECF409B432}"/>
              </a:ext>
            </a:extLst>
          </p:cNvPr>
          <p:cNvSpPr/>
          <p:nvPr/>
        </p:nvSpPr>
        <p:spPr>
          <a:xfrm>
            <a:off x="13500100" y="2819400"/>
            <a:ext cx="990600" cy="757292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DE672597-E09E-4EC4-AD93-8BD440C6DD65}"/>
              </a:ext>
            </a:extLst>
          </p:cNvPr>
          <p:cNvSpPr/>
          <p:nvPr/>
        </p:nvSpPr>
        <p:spPr>
          <a:xfrm rot="6334942">
            <a:off x="16330395" y="2854846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699E8D69-E890-4DDE-A1A4-5766E5F3E0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433" t="26817" r="5114" b="57794"/>
          <a:stretch/>
        </p:blipFill>
        <p:spPr>
          <a:xfrm>
            <a:off x="15595049" y="3543300"/>
            <a:ext cx="864151" cy="1371600"/>
          </a:xfrm>
          <a:prstGeom prst="rect">
            <a:avLst/>
          </a:prstGeom>
          <a:ln>
            <a:noFill/>
          </a:ln>
          <a:effectLst>
            <a:outerShdw blurRad="127000" dir="2700000" algn="tl" rotWithShape="0">
              <a:srgbClr val="333333">
                <a:alpha val="50000"/>
              </a:srgbClr>
            </a:outerShdw>
          </a:effectLst>
        </p:spPr>
      </p:pic>
      <p:graphicFrame>
        <p:nvGraphicFramePr>
          <p:cNvPr id="17" name="object 6">
            <a:extLst>
              <a:ext uri="{FF2B5EF4-FFF2-40B4-BE49-F238E27FC236}">
                <a16:creationId xmlns:a16="http://schemas.microsoft.com/office/drawing/2014/main" id="{FC4391FD-D143-4511-A6CD-C192524D58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87591"/>
              </p:ext>
            </p:extLst>
          </p:nvPr>
        </p:nvGraphicFramePr>
        <p:xfrm>
          <a:off x="9111916" y="510613"/>
          <a:ext cx="9144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使用者界面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上傳文章比對</a:t>
                      </a:r>
                      <a:endParaRPr sz="18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C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瀏覽篩選報告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下載列印報告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6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文字方塊 10">
            <a:extLst>
              <a:ext uri="{FF2B5EF4-FFF2-40B4-BE49-F238E27FC236}">
                <a16:creationId xmlns:a16="http://schemas.microsoft.com/office/drawing/2014/main" id="{F2C3D7FB-C37C-4620-97DA-D84E18BC0418}"/>
              </a:ext>
            </a:extLst>
          </p:cNvPr>
          <p:cNvSpPr txBox="1"/>
          <p:nvPr/>
        </p:nvSpPr>
        <p:spPr>
          <a:xfrm>
            <a:off x="9144000" y="6997828"/>
            <a:ext cx="9144001" cy="151394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等待一段時間、重新整理頁面</a:t>
            </a:r>
            <a:endParaRPr lang="en-US" altLang="zh-TW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zh-TW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（報告產生所需時間視檔案大小、頁數而定）</a:t>
            </a:r>
            <a:endParaRPr lang="zh-TW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0754228-1B43-476A-BDBD-48808857C14D}"/>
              </a:ext>
            </a:extLst>
          </p:cNvPr>
          <p:cNvSpPr txBox="1"/>
          <p:nvPr/>
        </p:nvSpPr>
        <p:spPr>
          <a:xfrm>
            <a:off x="13258800" y="5280267"/>
            <a:ext cx="5029200" cy="130343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可重新編輯</a:t>
            </a:r>
            <a:br>
              <a:rPr lang="en-US" altLang="zh-TW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文稿篇名、作者姓名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13ECEF1-B5F5-417F-A160-6285E2A24766}"/>
              </a:ext>
            </a:extLst>
          </p:cNvPr>
          <p:cNvSpPr txBox="1"/>
          <p:nvPr/>
        </p:nvSpPr>
        <p:spPr>
          <a:xfrm>
            <a:off x="-9939" y="4366392"/>
            <a:ext cx="8763001" cy="298690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lvl="1"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比對功能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使用次數限制：</a:t>
            </a:r>
            <a:br>
              <a:rPr lang="en-US" altLang="zh-T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每個帳號，每年</a:t>
            </a:r>
            <a:r>
              <a:rPr lang="en-US" altLang="zh-TW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6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篇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提交次數</a:t>
            </a:r>
            <a:endParaRPr lang="en-US" altLang="zh-TW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1"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（上傳成功才算，中止、跳出不予計算）</a:t>
            </a:r>
            <a:endParaRPr lang="en-US" altLang="zh-TW" sz="3600" b="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1"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請謹慎上傳</a:t>
            </a:r>
            <a:endParaRPr lang="en-US" altLang="zh-TW" sz="3600" b="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22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1" grpId="0" animBg="1"/>
      <p:bldP spid="16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C1729FF-48EB-4A04-ADCF-DC2C64C56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134084"/>
            <a:ext cx="15845324" cy="8912995"/>
          </a:xfrm>
          <a:prstGeom prst="rect">
            <a:avLst/>
          </a:prstGeom>
          <a:effectLst/>
        </p:spPr>
      </p:pic>
      <p:graphicFrame>
        <p:nvGraphicFramePr>
          <p:cNvPr id="34" name="object 6">
            <a:extLst>
              <a:ext uri="{FF2B5EF4-FFF2-40B4-BE49-F238E27FC236}">
                <a16:creationId xmlns:a16="http://schemas.microsoft.com/office/drawing/2014/main" id="{0DAAD645-2946-4B55-94FA-73C84C12C4CE}"/>
              </a:ext>
            </a:extLst>
          </p:cNvPr>
          <p:cNvGraphicFramePr>
            <a:graphicFrameLocks noGrp="1"/>
          </p:cNvGraphicFramePr>
          <p:nvPr/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操作方式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id="{CBEEF110-A53D-41EA-8EF3-648C19596569}"/>
              </a:ext>
            </a:extLst>
          </p:cNvPr>
          <p:cNvSpPr/>
          <p:nvPr/>
        </p:nvSpPr>
        <p:spPr>
          <a:xfrm>
            <a:off x="3657600" y="3695700"/>
            <a:ext cx="13030200" cy="990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2C3D7FB-C37C-4620-97DA-D84E18BC0418}"/>
              </a:ext>
            </a:extLst>
          </p:cNvPr>
          <p:cNvSpPr txBox="1"/>
          <p:nvPr/>
        </p:nvSpPr>
        <p:spPr>
          <a:xfrm>
            <a:off x="8991600" y="6048187"/>
            <a:ext cx="9296401" cy="298690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點選</a:t>
            </a:r>
            <a:r>
              <a:rPr lang="en-US" altLang="zh-T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%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開啟相似度報告</a:t>
            </a:r>
            <a:endParaRPr lang="en-US" altLang="zh-TW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百分比僅代表上傳文稿內容與系統收錄資料的文字相似程度，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並非絕對</a:t>
            </a: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的抄襲指標，</a:t>
            </a:r>
            <a:endParaRPr lang="en-US" altLang="zh-TW" sz="3600" b="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最終認定請依各系所、指導教授為準</a:t>
            </a:r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DE672597-E09E-4EC4-AD93-8BD440C6DD65}"/>
              </a:ext>
            </a:extLst>
          </p:cNvPr>
          <p:cNvSpPr/>
          <p:nvPr/>
        </p:nvSpPr>
        <p:spPr>
          <a:xfrm rot="6334942">
            <a:off x="14108274" y="2854846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graphicFrame>
        <p:nvGraphicFramePr>
          <p:cNvPr id="18" name="object 6">
            <a:extLst>
              <a:ext uri="{FF2B5EF4-FFF2-40B4-BE49-F238E27FC236}">
                <a16:creationId xmlns:a16="http://schemas.microsoft.com/office/drawing/2014/main" id="{51C475BB-14C0-4178-BDBA-C5C3268C71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8068"/>
              </p:ext>
            </p:extLst>
          </p:nvPr>
        </p:nvGraphicFramePr>
        <p:xfrm>
          <a:off x="9111916" y="510613"/>
          <a:ext cx="9144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使用者界面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上傳文章比對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瀏覽篩選報告</a:t>
                      </a:r>
                      <a:endParaRPr sz="18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C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下載列印報告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6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606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27FC699-D68E-4048-BA38-7E7EB4221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134084"/>
            <a:ext cx="15845324" cy="8912995"/>
          </a:xfrm>
          <a:prstGeom prst="rect">
            <a:avLst/>
          </a:prstGeom>
        </p:spPr>
      </p:pic>
      <p:graphicFrame>
        <p:nvGraphicFramePr>
          <p:cNvPr id="34" name="object 6">
            <a:extLst>
              <a:ext uri="{FF2B5EF4-FFF2-40B4-BE49-F238E27FC236}">
                <a16:creationId xmlns:a16="http://schemas.microsoft.com/office/drawing/2014/main" id="{0DAAD645-2946-4B55-94FA-73C84C12C4CE}"/>
              </a:ext>
            </a:extLst>
          </p:cNvPr>
          <p:cNvGraphicFramePr>
            <a:graphicFrameLocks noGrp="1"/>
          </p:cNvGraphicFramePr>
          <p:nvPr/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操作方式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object 14">
            <a:extLst>
              <a:ext uri="{FF2B5EF4-FFF2-40B4-BE49-F238E27FC236}">
                <a16:creationId xmlns:a16="http://schemas.microsoft.com/office/drawing/2014/main" id="{DE672597-E09E-4EC4-AD93-8BD440C6DD65}"/>
              </a:ext>
            </a:extLst>
          </p:cNvPr>
          <p:cNvSpPr/>
          <p:nvPr/>
        </p:nvSpPr>
        <p:spPr>
          <a:xfrm rot="6334942">
            <a:off x="16935718" y="1781969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graphicFrame>
        <p:nvGraphicFramePr>
          <p:cNvPr id="18" name="object 6">
            <a:extLst>
              <a:ext uri="{FF2B5EF4-FFF2-40B4-BE49-F238E27FC236}">
                <a16:creationId xmlns:a16="http://schemas.microsoft.com/office/drawing/2014/main" id="{51C475BB-14C0-4178-BDBA-C5C3268C7107}"/>
              </a:ext>
            </a:extLst>
          </p:cNvPr>
          <p:cNvGraphicFramePr>
            <a:graphicFrameLocks noGrp="1"/>
          </p:cNvGraphicFramePr>
          <p:nvPr/>
        </p:nvGraphicFramePr>
        <p:xfrm>
          <a:off x="9111916" y="510613"/>
          <a:ext cx="9144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使用者界面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上傳文章比對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瀏覽篩選報告</a:t>
                      </a:r>
                      <a:endParaRPr sz="18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C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下載列印報告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6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object 12">
            <a:extLst>
              <a:ext uri="{FF2B5EF4-FFF2-40B4-BE49-F238E27FC236}">
                <a16:creationId xmlns:a16="http://schemas.microsoft.com/office/drawing/2014/main" id="{C891A0F5-840D-4A11-B7F7-AA8D2928BFCC}"/>
              </a:ext>
            </a:extLst>
          </p:cNvPr>
          <p:cNvSpPr/>
          <p:nvPr/>
        </p:nvSpPr>
        <p:spPr>
          <a:xfrm>
            <a:off x="13970378" y="2069492"/>
            <a:ext cx="2031621" cy="510652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DA6AA3AD-0949-4C90-8864-C7B63C2CF64F}"/>
              </a:ext>
            </a:extLst>
          </p:cNvPr>
          <p:cNvSpPr txBox="1"/>
          <p:nvPr/>
        </p:nvSpPr>
        <p:spPr>
          <a:xfrm>
            <a:off x="14816245" y="5201610"/>
            <a:ext cx="2548521" cy="6718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相似來源</a:t>
            </a:r>
          </a:p>
        </p:txBody>
      </p:sp>
      <p:sp>
        <p:nvSpPr>
          <p:cNvPr id="26" name="object 22">
            <a:extLst>
              <a:ext uri="{FF2B5EF4-FFF2-40B4-BE49-F238E27FC236}">
                <a16:creationId xmlns:a16="http://schemas.microsoft.com/office/drawing/2014/main" id="{4C8B37DD-6E8B-47A4-804E-CC59DA1D250B}"/>
              </a:ext>
            </a:extLst>
          </p:cNvPr>
          <p:cNvSpPr/>
          <p:nvPr/>
        </p:nvSpPr>
        <p:spPr>
          <a:xfrm>
            <a:off x="13970378" y="3323497"/>
            <a:ext cx="3394388" cy="6861050"/>
          </a:xfrm>
          <a:custGeom>
            <a:avLst/>
            <a:gdLst/>
            <a:ahLst/>
            <a:cxnLst/>
            <a:rect l="l" t="t" r="r" b="b"/>
            <a:pathLst>
              <a:path w="7084695" h="4530090">
                <a:moveTo>
                  <a:pt x="0" y="313944"/>
                </a:moveTo>
                <a:lnTo>
                  <a:pt x="3402" y="267558"/>
                </a:lnTo>
                <a:lnTo>
                  <a:pt x="13287" y="223284"/>
                </a:lnTo>
                <a:lnTo>
                  <a:pt x="29169" y="181606"/>
                </a:lnTo>
                <a:lnTo>
                  <a:pt x="50562" y="143012"/>
                </a:lnTo>
                <a:lnTo>
                  <a:pt x="76980" y="107986"/>
                </a:lnTo>
                <a:lnTo>
                  <a:pt x="107939" y="77015"/>
                </a:lnTo>
                <a:lnTo>
                  <a:pt x="142952" y="50586"/>
                </a:lnTo>
                <a:lnTo>
                  <a:pt x="181534" y="29183"/>
                </a:lnTo>
                <a:lnTo>
                  <a:pt x="223200" y="13294"/>
                </a:lnTo>
                <a:lnTo>
                  <a:pt x="267465" y="3404"/>
                </a:lnTo>
                <a:lnTo>
                  <a:pt x="313842" y="0"/>
                </a:lnTo>
                <a:lnTo>
                  <a:pt x="6770712" y="0"/>
                </a:lnTo>
                <a:lnTo>
                  <a:pt x="6817095" y="3404"/>
                </a:lnTo>
                <a:lnTo>
                  <a:pt x="6861361" y="13294"/>
                </a:lnTo>
                <a:lnTo>
                  <a:pt x="6903026" y="29183"/>
                </a:lnTo>
                <a:lnTo>
                  <a:pt x="6941606" y="50586"/>
                </a:lnTo>
                <a:lnTo>
                  <a:pt x="6976615" y="77015"/>
                </a:lnTo>
                <a:lnTo>
                  <a:pt x="7007568" y="107986"/>
                </a:lnTo>
                <a:lnTo>
                  <a:pt x="7033981" y="143012"/>
                </a:lnTo>
                <a:lnTo>
                  <a:pt x="7055369" y="181606"/>
                </a:lnTo>
                <a:lnTo>
                  <a:pt x="7071246" y="223284"/>
                </a:lnTo>
                <a:lnTo>
                  <a:pt x="7081128" y="267558"/>
                </a:lnTo>
                <a:lnTo>
                  <a:pt x="7084529" y="313944"/>
                </a:lnTo>
                <a:lnTo>
                  <a:pt x="7084529" y="4215739"/>
                </a:lnTo>
                <a:lnTo>
                  <a:pt x="7081128" y="4262119"/>
                </a:lnTo>
                <a:lnTo>
                  <a:pt x="7071246" y="4306386"/>
                </a:lnTo>
                <a:lnTo>
                  <a:pt x="7055369" y="4348054"/>
                </a:lnTo>
                <a:lnTo>
                  <a:pt x="7033981" y="4386638"/>
                </a:lnTo>
                <a:lnTo>
                  <a:pt x="7007568" y="4421651"/>
                </a:lnTo>
                <a:lnTo>
                  <a:pt x="6976615" y="4452610"/>
                </a:lnTo>
                <a:lnTo>
                  <a:pt x="6941606" y="4479029"/>
                </a:lnTo>
                <a:lnTo>
                  <a:pt x="6903026" y="4500421"/>
                </a:lnTo>
                <a:lnTo>
                  <a:pt x="6861361" y="4516303"/>
                </a:lnTo>
                <a:lnTo>
                  <a:pt x="6817095" y="4526188"/>
                </a:lnTo>
                <a:lnTo>
                  <a:pt x="6770712" y="4529590"/>
                </a:lnTo>
                <a:lnTo>
                  <a:pt x="313842" y="4529590"/>
                </a:lnTo>
                <a:lnTo>
                  <a:pt x="267465" y="4526188"/>
                </a:lnTo>
                <a:lnTo>
                  <a:pt x="223200" y="4516303"/>
                </a:lnTo>
                <a:lnTo>
                  <a:pt x="181534" y="4500421"/>
                </a:lnTo>
                <a:lnTo>
                  <a:pt x="142952" y="4479029"/>
                </a:lnTo>
                <a:lnTo>
                  <a:pt x="107939" y="4452610"/>
                </a:lnTo>
                <a:lnTo>
                  <a:pt x="76980" y="4421651"/>
                </a:lnTo>
                <a:lnTo>
                  <a:pt x="50562" y="4386638"/>
                </a:lnTo>
                <a:lnTo>
                  <a:pt x="29169" y="4348054"/>
                </a:lnTo>
                <a:lnTo>
                  <a:pt x="13287" y="4306386"/>
                </a:lnTo>
                <a:lnTo>
                  <a:pt x="3402" y="4262119"/>
                </a:lnTo>
                <a:lnTo>
                  <a:pt x="0" y="4215739"/>
                </a:lnTo>
                <a:lnTo>
                  <a:pt x="0" y="313944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BEFE4F0C-5708-4FAB-B1B1-48003E319CDF}"/>
              </a:ext>
            </a:extLst>
          </p:cNvPr>
          <p:cNvSpPr txBox="1"/>
          <p:nvPr/>
        </p:nvSpPr>
        <p:spPr>
          <a:xfrm>
            <a:off x="1240971" y="3323497"/>
            <a:ext cx="3050139" cy="6718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上傳的內容</a:t>
            </a:r>
          </a:p>
        </p:txBody>
      </p:sp>
      <p:sp>
        <p:nvSpPr>
          <p:cNvPr id="28" name="object 22">
            <a:extLst>
              <a:ext uri="{FF2B5EF4-FFF2-40B4-BE49-F238E27FC236}">
                <a16:creationId xmlns:a16="http://schemas.microsoft.com/office/drawing/2014/main" id="{C224C5AD-9C9E-4FB2-BE2A-8460D361428C}"/>
              </a:ext>
            </a:extLst>
          </p:cNvPr>
          <p:cNvSpPr/>
          <p:nvPr/>
        </p:nvSpPr>
        <p:spPr>
          <a:xfrm>
            <a:off x="1248228" y="2069492"/>
            <a:ext cx="12578866" cy="8115055"/>
          </a:xfrm>
          <a:custGeom>
            <a:avLst/>
            <a:gdLst/>
            <a:ahLst/>
            <a:cxnLst/>
            <a:rect l="l" t="t" r="r" b="b"/>
            <a:pathLst>
              <a:path w="7084695" h="4530090">
                <a:moveTo>
                  <a:pt x="0" y="313944"/>
                </a:moveTo>
                <a:lnTo>
                  <a:pt x="3402" y="267558"/>
                </a:lnTo>
                <a:lnTo>
                  <a:pt x="13287" y="223284"/>
                </a:lnTo>
                <a:lnTo>
                  <a:pt x="29169" y="181606"/>
                </a:lnTo>
                <a:lnTo>
                  <a:pt x="50562" y="143012"/>
                </a:lnTo>
                <a:lnTo>
                  <a:pt x="76980" y="107986"/>
                </a:lnTo>
                <a:lnTo>
                  <a:pt x="107939" y="77015"/>
                </a:lnTo>
                <a:lnTo>
                  <a:pt x="142952" y="50586"/>
                </a:lnTo>
                <a:lnTo>
                  <a:pt x="181534" y="29183"/>
                </a:lnTo>
                <a:lnTo>
                  <a:pt x="223200" y="13294"/>
                </a:lnTo>
                <a:lnTo>
                  <a:pt x="267465" y="3404"/>
                </a:lnTo>
                <a:lnTo>
                  <a:pt x="313842" y="0"/>
                </a:lnTo>
                <a:lnTo>
                  <a:pt x="6770712" y="0"/>
                </a:lnTo>
                <a:lnTo>
                  <a:pt x="6817095" y="3404"/>
                </a:lnTo>
                <a:lnTo>
                  <a:pt x="6861361" y="13294"/>
                </a:lnTo>
                <a:lnTo>
                  <a:pt x="6903026" y="29183"/>
                </a:lnTo>
                <a:lnTo>
                  <a:pt x="6941606" y="50586"/>
                </a:lnTo>
                <a:lnTo>
                  <a:pt x="6976615" y="77015"/>
                </a:lnTo>
                <a:lnTo>
                  <a:pt x="7007568" y="107986"/>
                </a:lnTo>
                <a:lnTo>
                  <a:pt x="7033981" y="143012"/>
                </a:lnTo>
                <a:lnTo>
                  <a:pt x="7055369" y="181606"/>
                </a:lnTo>
                <a:lnTo>
                  <a:pt x="7071246" y="223284"/>
                </a:lnTo>
                <a:lnTo>
                  <a:pt x="7081128" y="267558"/>
                </a:lnTo>
                <a:lnTo>
                  <a:pt x="7084529" y="313944"/>
                </a:lnTo>
                <a:lnTo>
                  <a:pt x="7084529" y="4215739"/>
                </a:lnTo>
                <a:lnTo>
                  <a:pt x="7081128" y="4262119"/>
                </a:lnTo>
                <a:lnTo>
                  <a:pt x="7071246" y="4306386"/>
                </a:lnTo>
                <a:lnTo>
                  <a:pt x="7055369" y="4348054"/>
                </a:lnTo>
                <a:lnTo>
                  <a:pt x="7033981" y="4386638"/>
                </a:lnTo>
                <a:lnTo>
                  <a:pt x="7007568" y="4421651"/>
                </a:lnTo>
                <a:lnTo>
                  <a:pt x="6976615" y="4452610"/>
                </a:lnTo>
                <a:lnTo>
                  <a:pt x="6941606" y="4479029"/>
                </a:lnTo>
                <a:lnTo>
                  <a:pt x="6903026" y="4500421"/>
                </a:lnTo>
                <a:lnTo>
                  <a:pt x="6861361" y="4516303"/>
                </a:lnTo>
                <a:lnTo>
                  <a:pt x="6817095" y="4526188"/>
                </a:lnTo>
                <a:lnTo>
                  <a:pt x="6770712" y="4529590"/>
                </a:lnTo>
                <a:lnTo>
                  <a:pt x="313842" y="4529590"/>
                </a:lnTo>
                <a:lnTo>
                  <a:pt x="267465" y="4526188"/>
                </a:lnTo>
                <a:lnTo>
                  <a:pt x="223200" y="4516303"/>
                </a:lnTo>
                <a:lnTo>
                  <a:pt x="181534" y="4500421"/>
                </a:lnTo>
                <a:lnTo>
                  <a:pt x="142952" y="4479029"/>
                </a:lnTo>
                <a:lnTo>
                  <a:pt x="107939" y="4452610"/>
                </a:lnTo>
                <a:lnTo>
                  <a:pt x="76980" y="4421651"/>
                </a:lnTo>
                <a:lnTo>
                  <a:pt x="50562" y="4386638"/>
                </a:lnTo>
                <a:lnTo>
                  <a:pt x="29169" y="4348054"/>
                </a:lnTo>
                <a:lnTo>
                  <a:pt x="13287" y="4306386"/>
                </a:lnTo>
                <a:lnTo>
                  <a:pt x="3402" y="4262119"/>
                </a:lnTo>
                <a:lnTo>
                  <a:pt x="0" y="4215739"/>
                </a:lnTo>
                <a:lnTo>
                  <a:pt x="0" y="313944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3884C084-97A7-4005-8E56-128F258E864D}"/>
              </a:ext>
            </a:extLst>
          </p:cNvPr>
          <p:cNvSpPr txBox="1"/>
          <p:nvPr/>
        </p:nvSpPr>
        <p:spPr>
          <a:xfrm>
            <a:off x="15316200" y="996615"/>
            <a:ext cx="3015916" cy="86498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篩選功能</a:t>
            </a:r>
            <a:endParaRPr lang="en-US" altLang="zh-TW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86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2FF2BEE-61F0-401A-9E97-BD952A3BD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171" y="1134084"/>
            <a:ext cx="15845324" cy="8912995"/>
          </a:xfrm>
          <a:prstGeom prst="rect">
            <a:avLst/>
          </a:prstGeom>
        </p:spPr>
      </p:pic>
      <p:graphicFrame>
        <p:nvGraphicFramePr>
          <p:cNvPr id="34" name="object 6">
            <a:extLst>
              <a:ext uri="{FF2B5EF4-FFF2-40B4-BE49-F238E27FC236}">
                <a16:creationId xmlns:a16="http://schemas.microsoft.com/office/drawing/2014/main" id="{0DAAD645-2946-4B55-94FA-73C84C12C4CE}"/>
              </a:ext>
            </a:extLst>
          </p:cNvPr>
          <p:cNvGraphicFramePr>
            <a:graphicFrameLocks noGrp="1"/>
          </p:cNvGraphicFramePr>
          <p:nvPr/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操作方式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object 6">
            <a:extLst>
              <a:ext uri="{FF2B5EF4-FFF2-40B4-BE49-F238E27FC236}">
                <a16:creationId xmlns:a16="http://schemas.microsoft.com/office/drawing/2014/main" id="{51C475BB-14C0-4178-BDBA-C5C3268C7107}"/>
              </a:ext>
            </a:extLst>
          </p:cNvPr>
          <p:cNvGraphicFramePr>
            <a:graphicFrameLocks noGrp="1"/>
          </p:cNvGraphicFramePr>
          <p:nvPr/>
        </p:nvGraphicFramePr>
        <p:xfrm>
          <a:off x="9111916" y="510613"/>
          <a:ext cx="9144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使用者界面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上傳文章比對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瀏覽篩選報告</a:t>
                      </a:r>
                      <a:endParaRPr sz="18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C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下載列印報告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6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object 22">
            <a:extLst>
              <a:ext uri="{FF2B5EF4-FFF2-40B4-BE49-F238E27FC236}">
                <a16:creationId xmlns:a16="http://schemas.microsoft.com/office/drawing/2014/main" id="{53223D06-C65C-4964-A3A5-6BB4497777B4}"/>
              </a:ext>
            </a:extLst>
          </p:cNvPr>
          <p:cNvSpPr/>
          <p:nvPr/>
        </p:nvSpPr>
        <p:spPr>
          <a:xfrm>
            <a:off x="12877800" y="3323496"/>
            <a:ext cx="4518331" cy="2505803"/>
          </a:xfrm>
          <a:custGeom>
            <a:avLst/>
            <a:gdLst/>
            <a:ahLst/>
            <a:cxnLst/>
            <a:rect l="l" t="t" r="r" b="b"/>
            <a:pathLst>
              <a:path w="7084695" h="4530090">
                <a:moveTo>
                  <a:pt x="0" y="313944"/>
                </a:moveTo>
                <a:lnTo>
                  <a:pt x="3402" y="267558"/>
                </a:lnTo>
                <a:lnTo>
                  <a:pt x="13287" y="223284"/>
                </a:lnTo>
                <a:lnTo>
                  <a:pt x="29169" y="181606"/>
                </a:lnTo>
                <a:lnTo>
                  <a:pt x="50562" y="143012"/>
                </a:lnTo>
                <a:lnTo>
                  <a:pt x="76980" y="107986"/>
                </a:lnTo>
                <a:lnTo>
                  <a:pt x="107939" y="77015"/>
                </a:lnTo>
                <a:lnTo>
                  <a:pt x="142952" y="50586"/>
                </a:lnTo>
                <a:lnTo>
                  <a:pt x="181534" y="29183"/>
                </a:lnTo>
                <a:lnTo>
                  <a:pt x="223200" y="13294"/>
                </a:lnTo>
                <a:lnTo>
                  <a:pt x="267465" y="3404"/>
                </a:lnTo>
                <a:lnTo>
                  <a:pt x="313842" y="0"/>
                </a:lnTo>
                <a:lnTo>
                  <a:pt x="6770712" y="0"/>
                </a:lnTo>
                <a:lnTo>
                  <a:pt x="6817095" y="3404"/>
                </a:lnTo>
                <a:lnTo>
                  <a:pt x="6861361" y="13294"/>
                </a:lnTo>
                <a:lnTo>
                  <a:pt x="6903026" y="29183"/>
                </a:lnTo>
                <a:lnTo>
                  <a:pt x="6941606" y="50586"/>
                </a:lnTo>
                <a:lnTo>
                  <a:pt x="6976615" y="77015"/>
                </a:lnTo>
                <a:lnTo>
                  <a:pt x="7007568" y="107986"/>
                </a:lnTo>
                <a:lnTo>
                  <a:pt x="7033981" y="143012"/>
                </a:lnTo>
                <a:lnTo>
                  <a:pt x="7055369" y="181606"/>
                </a:lnTo>
                <a:lnTo>
                  <a:pt x="7071246" y="223284"/>
                </a:lnTo>
                <a:lnTo>
                  <a:pt x="7081128" y="267558"/>
                </a:lnTo>
                <a:lnTo>
                  <a:pt x="7084529" y="313944"/>
                </a:lnTo>
                <a:lnTo>
                  <a:pt x="7084529" y="4215739"/>
                </a:lnTo>
                <a:lnTo>
                  <a:pt x="7081128" y="4262119"/>
                </a:lnTo>
                <a:lnTo>
                  <a:pt x="7071246" y="4306386"/>
                </a:lnTo>
                <a:lnTo>
                  <a:pt x="7055369" y="4348054"/>
                </a:lnTo>
                <a:lnTo>
                  <a:pt x="7033981" y="4386638"/>
                </a:lnTo>
                <a:lnTo>
                  <a:pt x="7007568" y="4421651"/>
                </a:lnTo>
                <a:lnTo>
                  <a:pt x="6976615" y="4452610"/>
                </a:lnTo>
                <a:lnTo>
                  <a:pt x="6941606" y="4479029"/>
                </a:lnTo>
                <a:lnTo>
                  <a:pt x="6903026" y="4500421"/>
                </a:lnTo>
                <a:lnTo>
                  <a:pt x="6861361" y="4516303"/>
                </a:lnTo>
                <a:lnTo>
                  <a:pt x="6817095" y="4526188"/>
                </a:lnTo>
                <a:lnTo>
                  <a:pt x="6770712" y="4529590"/>
                </a:lnTo>
                <a:lnTo>
                  <a:pt x="313842" y="4529590"/>
                </a:lnTo>
                <a:lnTo>
                  <a:pt x="267465" y="4526188"/>
                </a:lnTo>
                <a:lnTo>
                  <a:pt x="223200" y="4516303"/>
                </a:lnTo>
                <a:lnTo>
                  <a:pt x="181534" y="4500421"/>
                </a:lnTo>
                <a:lnTo>
                  <a:pt x="142952" y="4479029"/>
                </a:lnTo>
                <a:lnTo>
                  <a:pt x="107939" y="4452610"/>
                </a:lnTo>
                <a:lnTo>
                  <a:pt x="76980" y="4421651"/>
                </a:lnTo>
                <a:lnTo>
                  <a:pt x="50562" y="4386638"/>
                </a:lnTo>
                <a:lnTo>
                  <a:pt x="29169" y="4348054"/>
                </a:lnTo>
                <a:lnTo>
                  <a:pt x="13287" y="4306386"/>
                </a:lnTo>
                <a:lnTo>
                  <a:pt x="3402" y="4262119"/>
                </a:lnTo>
                <a:lnTo>
                  <a:pt x="0" y="4215739"/>
                </a:lnTo>
                <a:lnTo>
                  <a:pt x="0" y="313944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FB2B294-5A8A-4DEF-AB43-F8B46359EBFE}"/>
              </a:ext>
            </a:extLst>
          </p:cNvPr>
          <p:cNvSpPr txBox="1"/>
          <p:nvPr/>
        </p:nvSpPr>
        <p:spPr>
          <a:xfrm>
            <a:off x="14461348" y="3964557"/>
            <a:ext cx="2934783" cy="130343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比對的來源</a:t>
            </a:r>
            <a:br>
              <a:rPr lang="en-US" altLang="zh-TW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包含哪些類型</a:t>
            </a:r>
          </a:p>
        </p:txBody>
      </p:sp>
      <p:sp>
        <p:nvSpPr>
          <p:cNvPr id="19" name="object 22">
            <a:extLst>
              <a:ext uri="{FF2B5EF4-FFF2-40B4-BE49-F238E27FC236}">
                <a16:creationId xmlns:a16="http://schemas.microsoft.com/office/drawing/2014/main" id="{4074427F-BD66-44D1-9F6E-CED60FF01B37}"/>
              </a:ext>
            </a:extLst>
          </p:cNvPr>
          <p:cNvSpPr/>
          <p:nvPr/>
        </p:nvSpPr>
        <p:spPr>
          <a:xfrm>
            <a:off x="12877800" y="5829299"/>
            <a:ext cx="4518331" cy="2846661"/>
          </a:xfrm>
          <a:custGeom>
            <a:avLst/>
            <a:gdLst/>
            <a:ahLst/>
            <a:cxnLst/>
            <a:rect l="l" t="t" r="r" b="b"/>
            <a:pathLst>
              <a:path w="7084695" h="4530090">
                <a:moveTo>
                  <a:pt x="0" y="313944"/>
                </a:moveTo>
                <a:lnTo>
                  <a:pt x="3402" y="267558"/>
                </a:lnTo>
                <a:lnTo>
                  <a:pt x="13287" y="223284"/>
                </a:lnTo>
                <a:lnTo>
                  <a:pt x="29169" y="181606"/>
                </a:lnTo>
                <a:lnTo>
                  <a:pt x="50562" y="143012"/>
                </a:lnTo>
                <a:lnTo>
                  <a:pt x="76980" y="107986"/>
                </a:lnTo>
                <a:lnTo>
                  <a:pt x="107939" y="77015"/>
                </a:lnTo>
                <a:lnTo>
                  <a:pt x="142952" y="50586"/>
                </a:lnTo>
                <a:lnTo>
                  <a:pt x="181534" y="29183"/>
                </a:lnTo>
                <a:lnTo>
                  <a:pt x="223200" y="13294"/>
                </a:lnTo>
                <a:lnTo>
                  <a:pt x="267465" y="3404"/>
                </a:lnTo>
                <a:lnTo>
                  <a:pt x="313842" y="0"/>
                </a:lnTo>
                <a:lnTo>
                  <a:pt x="6770712" y="0"/>
                </a:lnTo>
                <a:lnTo>
                  <a:pt x="6817095" y="3404"/>
                </a:lnTo>
                <a:lnTo>
                  <a:pt x="6861361" y="13294"/>
                </a:lnTo>
                <a:lnTo>
                  <a:pt x="6903026" y="29183"/>
                </a:lnTo>
                <a:lnTo>
                  <a:pt x="6941606" y="50586"/>
                </a:lnTo>
                <a:lnTo>
                  <a:pt x="6976615" y="77015"/>
                </a:lnTo>
                <a:lnTo>
                  <a:pt x="7007568" y="107986"/>
                </a:lnTo>
                <a:lnTo>
                  <a:pt x="7033981" y="143012"/>
                </a:lnTo>
                <a:lnTo>
                  <a:pt x="7055369" y="181606"/>
                </a:lnTo>
                <a:lnTo>
                  <a:pt x="7071246" y="223284"/>
                </a:lnTo>
                <a:lnTo>
                  <a:pt x="7081128" y="267558"/>
                </a:lnTo>
                <a:lnTo>
                  <a:pt x="7084529" y="313944"/>
                </a:lnTo>
                <a:lnTo>
                  <a:pt x="7084529" y="4215739"/>
                </a:lnTo>
                <a:lnTo>
                  <a:pt x="7081128" y="4262119"/>
                </a:lnTo>
                <a:lnTo>
                  <a:pt x="7071246" y="4306386"/>
                </a:lnTo>
                <a:lnTo>
                  <a:pt x="7055369" y="4348054"/>
                </a:lnTo>
                <a:lnTo>
                  <a:pt x="7033981" y="4386638"/>
                </a:lnTo>
                <a:lnTo>
                  <a:pt x="7007568" y="4421651"/>
                </a:lnTo>
                <a:lnTo>
                  <a:pt x="6976615" y="4452610"/>
                </a:lnTo>
                <a:lnTo>
                  <a:pt x="6941606" y="4479029"/>
                </a:lnTo>
                <a:lnTo>
                  <a:pt x="6903026" y="4500421"/>
                </a:lnTo>
                <a:lnTo>
                  <a:pt x="6861361" y="4516303"/>
                </a:lnTo>
                <a:lnTo>
                  <a:pt x="6817095" y="4526188"/>
                </a:lnTo>
                <a:lnTo>
                  <a:pt x="6770712" y="4529590"/>
                </a:lnTo>
                <a:lnTo>
                  <a:pt x="313842" y="4529590"/>
                </a:lnTo>
                <a:lnTo>
                  <a:pt x="267465" y="4526188"/>
                </a:lnTo>
                <a:lnTo>
                  <a:pt x="223200" y="4516303"/>
                </a:lnTo>
                <a:lnTo>
                  <a:pt x="181534" y="4500421"/>
                </a:lnTo>
                <a:lnTo>
                  <a:pt x="142952" y="4479029"/>
                </a:lnTo>
                <a:lnTo>
                  <a:pt x="107939" y="4452610"/>
                </a:lnTo>
                <a:lnTo>
                  <a:pt x="76980" y="4421651"/>
                </a:lnTo>
                <a:lnTo>
                  <a:pt x="50562" y="4386638"/>
                </a:lnTo>
                <a:lnTo>
                  <a:pt x="29169" y="4348054"/>
                </a:lnTo>
                <a:lnTo>
                  <a:pt x="13287" y="4306386"/>
                </a:lnTo>
                <a:lnTo>
                  <a:pt x="3402" y="4262119"/>
                </a:lnTo>
                <a:lnTo>
                  <a:pt x="0" y="4215739"/>
                </a:lnTo>
                <a:lnTo>
                  <a:pt x="0" y="313944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2FB7FAEB-0193-490A-9F02-44138260F761}"/>
              </a:ext>
            </a:extLst>
          </p:cNvPr>
          <p:cNvSpPr txBox="1"/>
          <p:nvPr/>
        </p:nvSpPr>
        <p:spPr>
          <a:xfrm>
            <a:off x="14859001" y="6628139"/>
            <a:ext cx="2537130" cy="130343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哪些內容</a:t>
            </a:r>
            <a:br>
              <a:rPr lang="en-US" altLang="zh-TW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不進行比對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EE025E5-DD1B-413F-8AA0-FB3B232129A3}"/>
              </a:ext>
            </a:extLst>
          </p:cNvPr>
          <p:cNvSpPr txBox="1"/>
          <p:nvPr/>
        </p:nvSpPr>
        <p:spPr>
          <a:xfrm>
            <a:off x="15316200" y="996615"/>
            <a:ext cx="3015916" cy="86498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篩選功能</a:t>
            </a:r>
            <a:endParaRPr lang="en-US" altLang="zh-TW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9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2FF2BEE-61F0-401A-9E97-BD952A3BD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171" y="1134084"/>
            <a:ext cx="15845324" cy="8912995"/>
          </a:xfrm>
          <a:prstGeom prst="rect">
            <a:avLst/>
          </a:prstGeom>
        </p:spPr>
      </p:pic>
      <p:graphicFrame>
        <p:nvGraphicFramePr>
          <p:cNvPr id="34" name="object 6">
            <a:extLst>
              <a:ext uri="{FF2B5EF4-FFF2-40B4-BE49-F238E27FC236}">
                <a16:creationId xmlns:a16="http://schemas.microsoft.com/office/drawing/2014/main" id="{0DAAD645-2946-4B55-94FA-73C84C12C4CE}"/>
              </a:ext>
            </a:extLst>
          </p:cNvPr>
          <p:cNvGraphicFramePr>
            <a:graphicFrameLocks noGrp="1"/>
          </p:cNvGraphicFramePr>
          <p:nvPr/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操作方式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object 6">
            <a:extLst>
              <a:ext uri="{FF2B5EF4-FFF2-40B4-BE49-F238E27FC236}">
                <a16:creationId xmlns:a16="http://schemas.microsoft.com/office/drawing/2014/main" id="{51C475BB-14C0-4178-BDBA-C5C3268C7107}"/>
              </a:ext>
            </a:extLst>
          </p:cNvPr>
          <p:cNvGraphicFramePr>
            <a:graphicFrameLocks noGrp="1"/>
          </p:cNvGraphicFramePr>
          <p:nvPr/>
        </p:nvGraphicFramePr>
        <p:xfrm>
          <a:off x="9111916" y="510613"/>
          <a:ext cx="9144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使用者界面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上傳文章比對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瀏覽篩選報告</a:t>
                      </a:r>
                      <a:endParaRPr sz="18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C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下載列印報告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6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object 22">
            <a:extLst>
              <a:ext uri="{FF2B5EF4-FFF2-40B4-BE49-F238E27FC236}">
                <a16:creationId xmlns:a16="http://schemas.microsoft.com/office/drawing/2014/main" id="{53223D06-C65C-4964-A3A5-6BB4497777B4}"/>
              </a:ext>
            </a:extLst>
          </p:cNvPr>
          <p:cNvSpPr/>
          <p:nvPr/>
        </p:nvSpPr>
        <p:spPr>
          <a:xfrm>
            <a:off x="12877800" y="3323496"/>
            <a:ext cx="4518331" cy="2505803"/>
          </a:xfrm>
          <a:custGeom>
            <a:avLst/>
            <a:gdLst/>
            <a:ahLst/>
            <a:cxnLst/>
            <a:rect l="l" t="t" r="r" b="b"/>
            <a:pathLst>
              <a:path w="7084695" h="4530090">
                <a:moveTo>
                  <a:pt x="0" y="313944"/>
                </a:moveTo>
                <a:lnTo>
                  <a:pt x="3402" y="267558"/>
                </a:lnTo>
                <a:lnTo>
                  <a:pt x="13287" y="223284"/>
                </a:lnTo>
                <a:lnTo>
                  <a:pt x="29169" y="181606"/>
                </a:lnTo>
                <a:lnTo>
                  <a:pt x="50562" y="143012"/>
                </a:lnTo>
                <a:lnTo>
                  <a:pt x="76980" y="107986"/>
                </a:lnTo>
                <a:lnTo>
                  <a:pt x="107939" y="77015"/>
                </a:lnTo>
                <a:lnTo>
                  <a:pt x="142952" y="50586"/>
                </a:lnTo>
                <a:lnTo>
                  <a:pt x="181534" y="29183"/>
                </a:lnTo>
                <a:lnTo>
                  <a:pt x="223200" y="13294"/>
                </a:lnTo>
                <a:lnTo>
                  <a:pt x="267465" y="3404"/>
                </a:lnTo>
                <a:lnTo>
                  <a:pt x="313842" y="0"/>
                </a:lnTo>
                <a:lnTo>
                  <a:pt x="6770712" y="0"/>
                </a:lnTo>
                <a:lnTo>
                  <a:pt x="6817095" y="3404"/>
                </a:lnTo>
                <a:lnTo>
                  <a:pt x="6861361" y="13294"/>
                </a:lnTo>
                <a:lnTo>
                  <a:pt x="6903026" y="29183"/>
                </a:lnTo>
                <a:lnTo>
                  <a:pt x="6941606" y="50586"/>
                </a:lnTo>
                <a:lnTo>
                  <a:pt x="6976615" y="77015"/>
                </a:lnTo>
                <a:lnTo>
                  <a:pt x="7007568" y="107986"/>
                </a:lnTo>
                <a:lnTo>
                  <a:pt x="7033981" y="143012"/>
                </a:lnTo>
                <a:lnTo>
                  <a:pt x="7055369" y="181606"/>
                </a:lnTo>
                <a:lnTo>
                  <a:pt x="7071246" y="223284"/>
                </a:lnTo>
                <a:lnTo>
                  <a:pt x="7081128" y="267558"/>
                </a:lnTo>
                <a:lnTo>
                  <a:pt x="7084529" y="313944"/>
                </a:lnTo>
                <a:lnTo>
                  <a:pt x="7084529" y="4215739"/>
                </a:lnTo>
                <a:lnTo>
                  <a:pt x="7081128" y="4262119"/>
                </a:lnTo>
                <a:lnTo>
                  <a:pt x="7071246" y="4306386"/>
                </a:lnTo>
                <a:lnTo>
                  <a:pt x="7055369" y="4348054"/>
                </a:lnTo>
                <a:lnTo>
                  <a:pt x="7033981" y="4386638"/>
                </a:lnTo>
                <a:lnTo>
                  <a:pt x="7007568" y="4421651"/>
                </a:lnTo>
                <a:lnTo>
                  <a:pt x="6976615" y="4452610"/>
                </a:lnTo>
                <a:lnTo>
                  <a:pt x="6941606" y="4479029"/>
                </a:lnTo>
                <a:lnTo>
                  <a:pt x="6903026" y="4500421"/>
                </a:lnTo>
                <a:lnTo>
                  <a:pt x="6861361" y="4516303"/>
                </a:lnTo>
                <a:lnTo>
                  <a:pt x="6817095" y="4526188"/>
                </a:lnTo>
                <a:lnTo>
                  <a:pt x="6770712" y="4529590"/>
                </a:lnTo>
                <a:lnTo>
                  <a:pt x="313842" y="4529590"/>
                </a:lnTo>
                <a:lnTo>
                  <a:pt x="267465" y="4526188"/>
                </a:lnTo>
                <a:lnTo>
                  <a:pt x="223200" y="4516303"/>
                </a:lnTo>
                <a:lnTo>
                  <a:pt x="181534" y="4500421"/>
                </a:lnTo>
                <a:lnTo>
                  <a:pt x="142952" y="4479029"/>
                </a:lnTo>
                <a:lnTo>
                  <a:pt x="107939" y="4452610"/>
                </a:lnTo>
                <a:lnTo>
                  <a:pt x="76980" y="4421651"/>
                </a:lnTo>
                <a:lnTo>
                  <a:pt x="50562" y="4386638"/>
                </a:lnTo>
                <a:lnTo>
                  <a:pt x="29169" y="4348054"/>
                </a:lnTo>
                <a:lnTo>
                  <a:pt x="13287" y="4306386"/>
                </a:lnTo>
                <a:lnTo>
                  <a:pt x="3402" y="4262119"/>
                </a:lnTo>
                <a:lnTo>
                  <a:pt x="0" y="4215739"/>
                </a:lnTo>
                <a:lnTo>
                  <a:pt x="0" y="313944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FB2B294-5A8A-4DEF-AB43-F8B46359EBFE}"/>
              </a:ext>
            </a:extLst>
          </p:cNvPr>
          <p:cNvSpPr txBox="1"/>
          <p:nvPr/>
        </p:nvSpPr>
        <p:spPr>
          <a:xfrm>
            <a:off x="14461348" y="3964557"/>
            <a:ext cx="2934783" cy="130343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比對的來源</a:t>
            </a:r>
            <a:br>
              <a:rPr lang="en-US" altLang="zh-TW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包含哪些類型</a:t>
            </a:r>
          </a:p>
        </p:txBody>
      </p:sp>
      <p:sp>
        <p:nvSpPr>
          <p:cNvPr id="19" name="object 22">
            <a:extLst>
              <a:ext uri="{FF2B5EF4-FFF2-40B4-BE49-F238E27FC236}">
                <a16:creationId xmlns:a16="http://schemas.microsoft.com/office/drawing/2014/main" id="{4074427F-BD66-44D1-9F6E-CED60FF01B37}"/>
              </a:ext>
            </a:extLst>
          </p:cNvPr>
          <p:cNvSpPr/>
          <p:nvPr/>
        </p:nvSpPr>
        <p:spPr>
          <a:xfrm>
            <a:off x="12877800" y="5829299"/>
            <a:ext cx="4518331" cy="2846661"/>
          </a:xfrm>
          <a:custGeom>
            <a:avLst/>
            <a:gdLst/>
            <a:ahLst/>
            <a:cxnLst/>
            <a:rect l="l" t="t" r="r" b="b"/>
            <a:pathLst>
              <a:path w="7084695" h="4530090">
                <a:moveTo>
                  <a:pt x="0" y="313944"/>
                </a:moveTo>
                <a:lnTo>
                  <a:pt x="3402" y="267558"/>
                </a:lnTo>
                <a:lnTo>
                  <a:pt x="13287" y="223284"/>
                </a:lnTo>
                <a:lnTo>
                  <a:pt x="29169" y="181606"/>
                </a:lnTo>
                <a:lnTo>
                  <a:pt x="50562" y="143012"/>
                </a:lnTo>
                <a:lnTo>
                  <a:pt x="76980" y="107986"/>
                </a:lnTo>
                <a:lnTo>
                  <a:pt x="107939" y="77015"/>
                </a:lnTo>
                <a:lnTo>
                  <a:pt x="142952" y="50586"/>
                </a:lnTo>
                <a:lnTo>
                  <a:pt x="181534" y="29183"/>
                </a:lnTo>
                <a:lnTo>
                  <a:pt x="223200" y="13294"/>
                </a:lnTo>
                <a:lnTo>
                  <a:pt x="267465" y="3404"/>
                </a:lnTo>
                <a:lnTo>
                  <a:pt x="313842" y="0"/>
                </a:lnTo>
                <a:lnTo>
                  <a:pt x="6770712" y="0"/>
                </a:lnTo>
                <a:lnTo>
                  <a:pt x="6817095" y="3404"/>
                </a:lnTo>
                <a:lnTo>
                  <a:pt x="6861361" y="13294"/>
                </a:lnTo>
                <a:lnTo>
                  <a:pt x="6903026" y="29183"/>
                </a:lnTo>
                <a:lnTo>
                  <a:pt x="6941606" y="50586"/>
                </a:lnTo>
                <a:lnTo>
                  <a:pt x="6976615" y="77015"/>
                </a:lnTo>
                <a:lnTo>
                  <a:pt x="7007568" y="107986"/>
                </a:lnTo>
                <a:lnTo>
                  <a:pt x="7033981" y="143012"/>
                </a:lnTo>
                <a:lnTo>
                  <a:pt x="7055369" y="181606"/>
                </a:lnTo>
                <a:lnTo>
                  <a:pt x="7071246" y="223284"/>
                </a:lnTo>
                <a:lnTo>
                  <a:pt x="7081128" y="267558"/>
                </a:lnTo>
                <a:lnTo>
                  <a:pt x="7084529" y="313944"/>
                </a:lnTo>
                <a:lnTo>
                  <a:pt x="7084529" y="4215739"/>
                </a:lnTo>
                <a:lnTo>
                  <a:pt x="7081128" y="4262119"/>
                </a:lnTo>
                <a:lnTo>
                  <a:pt x="7071246" y="4306386"/>
                </a:lnTo>
                <a:lnTo>
                  <a:pt x="7055369" y="4348054"/>
                </a:lnTo>
                <a:lnTo>
                  <a:pt x="7033981" y="4386638"/>
                </a:lnTo>
                <a:lnTo>
                  <a:pt x="7007568" y="4421651"/>
                </a:lnTo>
                <a:lnTo>
                  <a:pt x="6976615" y="4452610"/>
                </a:lnTo>
                <a:lnTo>
                  <a:pt x="6941606" y="4479029"/>
                </a:lnTo>
                <a:lnTo>
                  <a:pt x="6903026" y="4500421"/>
                </a:lnTo>
                <a:lnTo>
                  <a:pt x="6861361" y="4516303"/>
                </a:lnTo>
                <a:lnTo>
                  <a:pt x="6817095" y="4526188"/>
                </a:lnTo>
                <a:lnTo>
                  <a:pt x="6770712" y="4529590"/>
                </a:lnTo>
                <a:lnTo>
                  <a:pt x="313842" y="4529590"/>
                </a:lnTo>
                <a:lnTo>
                  <a:pt x="267465" y="4526188"/>
                </a:lnTo>
                <a:lnTo>
                  <a:pt x="223200" y="4516303"/>
                </a:lnTo>
                <a:lnTo>
                  <a:pt x="181534" y="4500421"/>
                </a:lnTo>
                <a:lnTo>
                  <a:pt x="142952" y="4479029"/>
                </a:lnTo>
                <a:lnTo>
                  <a:pt x="107939" y="4452610"/>
                </a:lnTo>
                <a:lnTo>
                  <a:pt x="76980" y="4421651"/>
                </a:lnTo>
                <a:lnTo>
                  <a:pt x="50562" y="4386638"/>
                </a:lnTo>
                <a:lnTo>
                  <a:pt x="29169" y="4348054"/>
                </a:lnTo>
                <a:lnTo>
                  <a:pt x="13287" y="4306386"/>
                </a:lnTo>
                <a:lnTo>
                  <a:pt x="3402" y="4262119"/>
                </a:lnTo>
                <a:lnTo>
                  <a:pt x="0" y="4215739"/>
                </a:lnTo>
                <a:lnTo>
                  <a:pt x="0" y="313944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2FB7FAEB-0193-490A-9F02-44138260F761}"/>
              </a:ext>
            </a:extLst>
          </p:cNvPr>
          <p:cNvSpPr txBox="1"/>
          <p:nvPr/>
        </p:nvSpPr>
        <p:spPr>
          <a:xfrm>
            <a:off x="14859001" y="6628139"/>
            <a:ext cx="2537130" cy="130343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哪些內容</a:t>
            </a:r>
            <a:br>
              <a:rPr lang="en-US" altLang="zh-TW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不進行比對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4DAFCA4-35B3-4085-910B-022CF0F9D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171" y="1134084"/>
            <a:ext cx="15845324" cy="8912995"/>
          </a:xfrm>
          <a:prstGeom prst="rect">
            <a:avLst/>
          </a:prstGeom>
        </p:spPr>
      </p:pic>
      <p:sp>
        <p:nvSpPr>
          <p:cNvPr id="12" name="object 14">
            <a:extLst>
              <a:ext uri="{FF2B5EF4-FFF2-40B4-BE49-F238E27FC236}">
                <a16:creationId xmlns:a16="http://schemas.microsoft.com/office/drawing/2014/main" id="{DE672597-E09E-4EC4-AD93-8BD440C6DD65}"/>
              </a:ext>
            </a:extLst>
          </p:cNvPr>
          <p:cNvSpPr/>
          <p:nvPr/>
        </p:nvSpPr>
        <p:spPr>
          <a:xfrm rot="6334942">
            <a:off x="16822445" y="9078444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4" name="object 14">
            <a:extLst>
              <a:ext uri="{FF2B5EF4-FFF2-40B4-BE49-F238E27FC236}">
                <a16:creationId xmlns:a16="http://schemas.microsoft.com/office/drawing/2014/main" id="{51F2BA67-0B5B-4DCE-8F8E-60FFA60CDDF1}"/>
              </a:ext>
            </a:extLst>
          </p:cNvPr>
          <p:cNvSpPr/>
          <p:nvPr/>
        </p:nvSpPr>
        <p:spPr>
          <a:xfrm rot="6334942">
            <a:off x="13326877" y="6979692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D743782F-2811-472F-9E51-D9CFEC9C7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171" y="1134083"/>
            <a:ext cx="15845324" cy="8912995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ED3E2221-825D-4C6F-96D8-CEF80AD947B8}"/>
              </a:ext>
            </a:extLst>
          </p:cNvPr>
          <p:cNvSpPr txBox="1"/>
          <p:nvPr/>
        </p:nvSpPr>
        <p:spPr>
          <a:xfrm>
            <a:off x="-28575" y="4076700"/>
            <a:ext cx="7191375" cy="6718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需檢查套用的內容範圍</a:t>
            </a:r>
            <a:r>
              <a:rPr lang="zh-TW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是否正確</a:t>
            </a:r>
            <a:endParaRPr lang="zh-TW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4C60BC7B-A506-4659-933C-5B661FDDB8B2}"/>
              </a:ext>
            </a:extLst>
          </p:cNvPr>
          <p:cNvSpPr txBox="1"/>
          <p:nvPr/>
        </p:nvSpPr>
        <p:spPr>
          <a:xfrm>
            <a:off x="10896601" y="5067300"/>
            <a:ext cx="7410450" cy="254915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任何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比對範圍的調整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行為</a:t>
            </a:r>
            <a:endParaRPr lang="en-US" altLang="zh-TW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都必須和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指導教授討論，得到指導教授同意、確認</a:t>
            </a:r>
          </a:p>
        </p:txBody>
      </p:sp>
      <p:sp>
        <p:nvSpPr>
          <p:cNvPr id="25" name="object 14">
            <a:extLst>
              <a:ext uri="{FF2B5EF4-FFF2-40B4-BE49-F238E27FC236}">
                <a16:creationId xmlns:a16="http://schemas.microsoft.com/office/drawing/2014/main" id="{C13532D6-1977-48FD-B5D1-62B21F473D88}"/>
              </a:ext>
            </a:extLst>
          </p:cNvPr>
          <p:cNvSpPr/>
          <p:nvPr/>
        </p:nvSpPr>
        <p:spPr>
          <a:xfrm rot="6334942">
            <a:off x="14013101" y="1577946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935BB1E-9972-40E1-8AFA-433224ADC09C}"/>
              </a:ext>
            </a:extLst>
          </p:cNvPr>
          <p:cNvSpPr txBox="1"/>
          <p:nvPr/>
        </p:nvSpPr>
        <p:spPr>
          <a:xfrm>
            <a:off x="15316200" y="996615"/>
            <a:ext cx="3015916" cy="86498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篩選功能</a:t>
            </a:r>
            <a:endParaRPr lang="en-US" altLang="zh-TW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74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4" grpId="0" animBg="1"/>
      <p:bldP spid="14" grpId="0" animBg="1"/>
      <p:bldP spid="21" grpId="0" animBg="1"/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27FC699-D68E-4048-BA38-7E7EB4221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134084"/>
            <a:ext cx="15845324" cy="8912995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529312FA-0FF6-4481-9787-3D5AAF4CF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134082"/>
            <a:ext cx="15845324" cy="8912995"/>
          </a:xfrm>
          <a:prstGeom prst="rect">
            <a:avLst/>
          </a:prstGeom>
        </p:spPr>
      </p:pic>
      <p:graphicFrame>
        <p:nvGraphicFramePr>
          <p:cNvPr id="34" name="object 6">
            <a:extLst>
              <a:ext uri="{FF2B5EF4-FFF2-40B4-BE49-F238E27FC236}">
                <a16:creationId xmlns:a16="http://schemas.microsoft.com/office/drawing/2014/main" id="{0DAAD645-2946-4B55-94FA-73C84C12C4CE}"/>
              </a:ext>
            </a:extLst>
          </p:cNvPr>
          <p:cNvGraphicFramePr>
            <a:graphicFrameLocks noGrp="1"/>
          </p:cNvGraphicFramePr>
          <p:nvPr/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操作方式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object 6">
            <a:extLst>
              <a:ext uri="{FF2B5EF4-FFF2-40B4-BE49-F238E27FC236}">
                <a16:creationId xmlns:a16="http://schemas.microsoft.com/office/drawing/2014/main" id="{51C475BB-14C0-4178-BDBA-C5C3268C7107}"/>
              </a:ext>
            </a:extLst>
          </p:cNvPr>
          <p:cNvGraphicFramePr>
            <a:graphicFrameLocks noGrp="1"/>
          </p:cNvGraphicFramePr>
          <p:nvPr/>
        </p:nvGraphicFramePr>
        <p:xfrm>
          <a:off x="9111916" y="510613"/>
          <a:ext cx="9144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使用者界面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上傳文章比對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瀏覽篩選報告</a:t>
                      </a:r>
                      <a:endParaRPr sz="18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C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下載列印報告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6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object 12">
            <a:extLst>
              <a:ext uri="{FF2B5EF4-FFF2-40B4-BE49-F238E27FC236}">
                <a16:creationId xmlns:a16="http://schemas.microsoft.com/office/drawing/2014/main" id="{C891A0F5-840D-4A11-B7F7-AA8D2928BFCC}"/>
              </a:ext>
            </a:extLst>
          </p:cNvPr>
          <p:cNvSpPr/>
          <p:nvPr/>
        </p:nvSpPr>
        <p:spPr>
          <a:xfrm>
            <a:off x="13970378" y="2069492"/>
            <a:ext cx="2031621" cy="510652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DA6AA3AD-0949-4C90-8864-C7B63C2CF64F}"/>
              </a:ext>
            </a:extLst>
          </p:cNvPr>
          <p:cNvSpPr txBox="1"/>
          <p:nvPr/>
        </p:nvSpPr>
        <p:spPr>
          <a:xfrm>
            <a:off x="14816245" y="5201610"/>
            <a:ext cx="2548521" cy="6718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相似來源</a:t>
            </a:r>
          </a:p>
        </p:txBody>
      </p:sp>
      <p:sp>
        <p:nvSpPr>
          <p:cNvPr id="26" name="object 22">
            <a:extLst>
              <a:ext uri="{FF2B5EF4-FFF2-40B4-BE49-F238E27FC236}">
                <a16:creationId xmlns:a16="http://schemas.microsoft.com/office/drawing/2014/main" id="{4C8B37DD-6E8B-47A4-804E-CC59DA1D250B}"/>
              </a:ext>
            </a:extLst>
          </p:cNvPr>
          <p:cNvSpPr/>
          <p:nvPr/>
        </p:nvSpPr>
        <p:spPr>
          <a:xfrm>
            <a:off x="13970378" y="3323497"/>
            <a:ext cx="3394388" cy="6861050"/>
          </a:xfrm>
          <a:custGeom>
            <a:avLst/>
            <a:gdLst/>
            <a:ahLst/>
            <a:cxnLst/>
            <a:rect l="l" t="t" r="r" b="b"/>
            <a:pathLst>
              <a:path w="7084695" h="4530090">
                <a:moveTo>
                  <a:pt x="0" y="313944"/>
                </a:moveTo>
                <a:lnTo>
                  <a:pt x="3402" y="267558"/>
                </a:lnTo>
                <a:lnTo>
                  <a:pt x="13287" y="223284"/>
                </a:lnTo>
                <a:lnTo>
                  <a:pt x="29169" y="181606"/>
                </a:lnTo>
                <a:lnTo>
                  <a:pt x="50562" y="143012"/>
                </a:lnTo>
                <a:lnTo>
                  <a:pt x="76980" y="107986"/>
                </a:lnTo>
                <a:lnTo>
                  <a:pt x="107939" y="77015"/>
                </a:lnTo>
                <a:lnTo>
                  <a:pt x="142952" y="50586"/>
                </a:lnTo>
                <a:lnTo>
                  <a:pt x="181534" y="29183"/>
                </a:lnTo>
                <a:lnTo>
                  <a:pt x="223200" y="13294"/>
                </a:lnTo>
                <a:lnTo>
                  <a:pt x="267465" y="3404"/>
                </a:lnTo>
                <a:lnTo>
                  <a:pt x="313842" y="0"/>
                </a:lnTo>
                <a:lnTo>
                  <a:pt x="6770712" y="0"/>
                </a:lnTo>
                <a:lnTo>
                  <a:pt x="6817095" y="3404"/>
                </a:lnTo>
                <a:lnTo>
                  <a:pt x="6861361" y="13294"/>
                </a:lnTo>
                <a:lnTo>
                  <a:pt x="6903026" y="29183"/>
                </a:lnTo>
                <a:lnTo>
                  <a:pt x="6941606" y="50586"/>
                </a:lnTo>
                <a:lnTo>
                  <a:pt x="6976615" y="77015"/>
                </a:lnTo>
                <a:lnTo>
                  <a:pt x="7007568" y="107986"/>
                </a:lnTo>
                <a:lnTo>
                  <a:pt x="7033981" y="143012"/>
                </a:lnTo>
                <a:lnTo>
                  <a:pt x="7055369" y="181606"/>
                </a:lnTo>
                <a:lnTo>
                  <a:pt x="7071246" y="223284"/>
                </a:lnTo>
                <a:lnTo>
                  <a:pt x="7081128" y="267558"/>
                </a:lnTo>
                <a:lnTo>
                  <a:pt x="7084529" y="313944"/>
                </a:lnTo>
                <a:lnTo>
                  <a:pt x="7084529" y="4215739"/>
                </a:lnTo>
                <a:lnTo>
                  <a:pt x="7081128" y="4262119"/>
                </a:lnTo>
                <a:lnTo>
                  <a:pt x="7071246" y="4306386"/>
                </a:lnTo>
                <a:lnTo>
                  <a:pt x="7055369" y="4348054"/>
                </a:lnTo>
                <a:lnTo>
                  <a:pt x="7033981" y="4386638"/>
                </a:lnTo>
                <a:lnTo>
                  <a:pt x="7007568" y="4421651"/>
                </a:lnTo>
                <a:lnTo>
                  <a:pt x="6976615" y="4452610"/>
                </a:lnTo>
                <a:lnTo>
                  <a:pt x="6941606" y="4479029"/>
                </a:lnTo>
                <a:lnTo>
                  <a:pt x="6903026" y="4500421"/>
                </a:lnTo>
                <a:lnTo>
                  <a:pt x="6861361" y="4516303"/>
                </a:lnTo>
                <a:lnTo>
                  <a:pt x="6817095" y="4526188"/>
                </a:lnTo>
                <a:lnTo>
                  <a:pt x="6770712" y="4529590"/>
                </a:lnTo>
                <a:lnTo>
                  <a:pt x="313842" y="4529590"/>
                </a:lnTo>
                <a:lnTo>
                  <a:pt x="267465" y="4526188"/>
                </a:lnTo>
                <a:lnTo>
                  <a:pt x="223200" y="4516303"/>
                </a:lnTo>
                <a:lnTo>
                  <a:pt x="181534" y="4500421"/>
                </a:lnTo>
                <a:lnTo>
                  <a:pt x="142952" y="4479029"/>
                </a:lnTo>
                <a:lnTo>
                  <a:pt x="107939" y="4452610"/>
                </a:lnTo>
                <a:lnTo>
                  <a:pt x="76980" y="4421651"/>
                </a:lnTo>
                <a:lnTo>
                  <a:pt x="50562" y="4386638"/>
                </a:lnTo>
                <a:lnTo>
                  <a:pt x="29169" y="4348054"/>
                </a:lnTo>
                <a:lnTo>
                  <a:pt x="13287" y="4306386"/>
                </a:lnTo>
                <a:lnTo>
                  <a:pt x="3402" y="4262119"/>
                </a:lnTo>
                <a:lnTo>
                  <a:pt x="0" y="4215739"/>
                </a:lnTo>
                <a:lnTo>
                  <a:pt x="0" y="313944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BEFE4F0C-5708-4FAB-B1B1-48003E319CDF}"/>
              </a:ext>
            </a:extLst>
          </p:cNvPr>
          <p:cNvSpPr txBox="1"/>
          <p:nvPr/>
        </p:nvSpPr>
        <p:spPr>
          <a:xfrm>
            <a:off x="1240971" y="3323497"/>
            <a:ext cx="3050139" cy="6718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上傳的內容</a:t>
            </a:r>
          </a:p>
        </p:txBody>
      </p:sp>
      <p:sp>
        <p:nvSpPr>
          <p:cNvPr id="28" name="object 22">
            <a:extLst>
              <a:ext uri="{FF2B5EF4-FFF2-40B4-BE49-F238E27FC236}">
                <a16:creationId xmlns:a16="http://schemas.microsoft.com/office/drawing/2014/main" id="{C224C5AD-9C9E-4FB2-BE2A-8460D361428C}"/>
              </a:ext>
            </a:extLst>
          </p:cNvPr>
          <p:cNvSpPr/>
          <p:nvPr/>
        </p:nvSpPr>
        <p:spPr>
          <a:xfrm>
            <a:off x="1248228" y="2069492"/>
            <a:ext cx="12578866" cy="8115055"/>
          </a:xfrm>
          <a:custGeom>
            <a:avLst/>
            <a:gdLst/>
            <a:ahLst/>
            <a:cxnLst/>
            <a:rect l="l" t="t" r="r" b="b"/>
            <a:pathLst>
              <a:path w="7084695" h="4530090">
                <a:moveTo>
                  <a:pt x="0" y="313944"/>
                </a:moveTo>
                <a:lnTo>
                  <a:pt x="3402" y="267558"/>
                </a:lnTo>
                <a:lnTo>
                  <a:pt x="13287" y="223284"/>
                </a:lnTo>
                <a:lnTo>
                  <a:pt x="29169" y="181606"/>
                </a:lnTo>
                <a:lnTo>
                  <a:pt x="50562" y="143012"/>
                </a:lnTo>
                <a:lnTo>
                  <a:pt x="76980" y="107986"/>
                </a:lnTo>
                <a:lnTo>
                  <a:pt x="107939" y="77015"/>
                </a:lnTo>
                <a:lnTo>
                  <a:pt x="142952" y="50586"/>
                </a:lnTo>
                <a:lnTo>
                  <a:pt x="181534" y="29183"/>
                </a:lnTo>
                <a:lnTo>
                  <a:pt x="223200" y="13294"/>
                </a:lnTo>
                <a:lnTo>
                  <a:pt x="267465" y="3404"/>
                </a:lnTo>
                <a:lnTo>
                  <a:pt x="313842" y="0"/>
                </a:lnTo>
                <a:lnTo>
                  <a:pt x="6770712" y="0"/>
                </a:lnTo>
                <a:lnTo>
                  <a:pt x="6817095" y="3404"/>
                </a:lnTo>
                <a:lnTo>
                  <a:pt x="6861361" y="13294"/>
                </a:lnTo>
                <a:lnTo>
                  <a:pt x="6903026" y="29183"/>
                </a:lnTo>
                <a:lnTo>
                  <a:pt x="6941606" y="50586"/>
                </a:lnTo>
                <a:lnTo>
                  <a:pt x="6976615" y="77015"/>
                </a:lnTo>
                <a:lnTo>
                  <a:pt x="7007568" y="107986"/>
                </a:lnTo>
                <a:lnTo>
                  <a:pt x="7033981" y="143012"/>
                </a:lnTo>
                <a:lnTo>
                  <a:pt x="7055369" y="181606"/>
                </a:lnTo>
                <a:lnTo>
                  <a:pt x="7071246" y="223284"/>
                </a:lnTo>
                <a:lnTo>
                  <a:pt x="7081128" y="267558"/>
                </a:lnTo>
                <a:lnTo>
                  <a:pt x="7084529" y="313944"/>
                </a:lnTo>
                <a:lnTo>
                  <a:pt x="7084529" y="4215739"/>
                </a:lnTo>
                <a:lnTo>
                  <a:pt x="7081128" y="4262119"/>
                </a:lnTo>
                <a:lnTo>
                  <a:pt x="7071246" y="4306386"/>
                </a:lnTo>
                <a:lnTo>
                  <a:pt x="7055369" y="4348054"/>
                </a:lnTo>
                <a:lnTo>
                  <a:pt x="7033981" y="4386638"/>
                </a:lnTo>
                <a:lnTo>
                  <a:pt x="7007568" y="4421651"/>
                </a:lnTo>
                <a:lnTo>
                  <a:pt x="6976615" y="4452610"/>
                </a:lnTo>
                <a:lnTo>
                  <a:pt x="6941606" y="4479029"/>
                </a:lnTo>
                <a:lnTo>
                  <a:pt x="6903026" y="4500421"/>
                </a:lnTo>
                <a:lnTo>
                  <a:pt x="6861361" y="4516303"/>
                </a:lnTo>
                <a:lnTo>
                  <a:pt x="6817095" y="4526188"/>
                </a:lnTo>
                <a:lnTo>
                  <a:pt x="6770712" y="4529590"/>
                </a:lnTo>
                <a:lnTo>
                  <a:pt x="313842" y="4529590"/>
                </a:lnTo>
                <a:lnTo>
                  <a:pt x="267465" y="4526188"/>
                </a:lnTo>
                <a:lnTo>
                  <a:pt x="223200" y="4516303"/>
                </a:lnTo>
                <a:lnTo>
                  <a:pt x="181534" y="4500421"/>
                </a:lnTo>
                <a:lnTo>
                  <a:pt x="142952" y="4479029"/>
                </a:lnTo>
                <a:lnTo>
                  <a:pt x="107939" y="4452610"/>
                </a:lnTo>
                <a:lnTo>
                  <a:pt x="76980" y="4421651"/>
                </a:lnTo>
                <a:lnTo>
                  <a:pt x="50562" y="4386638"/>
                </a:lnTo>
                <a:lnTo>
                  <a:pt x="29169" y="4348054"/>
                </a:lnTo>
                <a:lnTo>
                  <a:pt x="13287" y="4306386"/>
                </a:lnTo>
                <a:lnTo>
                  <a:pt x="3402" y="4262119"/>
                </a:lnTo>
                <a:lnTo>
                  <a:pt x="0" y="4215739"/>
                </a:lnTo>
                <a:lnTo>
                  <a:pt x="0" y="313944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8EB10AC6-7D3A-4189-8B5E-24AEC36900BC}"/>
              </a:ext>
            </a:extLst>
          </p:cNvPr>
          <p:cNvSpPr/>
          <p:nvPr/>
        </p:nvSpPr>
        <p:spPr>
          <a:xfrm rot="6334942">
            <a:off x="5247636" y="2983209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D2778DC3-48B8-4CD1-B441-26C7C7D7C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1134082"/>
            <a:ext cx="15845324" cy="8912995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4FB976F3-DCDD-4307-AE75-96B47A48F15B}"/>
              </a:ext>
            </a:extLst>
          </p:cNvPr>
          <p:cNvSpPr txBox="1"/>
          <p:nvPr/>
        </p:nvSpPr>
        <p:spPr>
          <a:xfrm>
            <a:off x="7620000" y="8110854"/>
            <a:ext cx="10668000" cy="170707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點選色塊，對照右方視窗內上色部份，了解內容和來源的哪些段落相似</a:t>
            </a: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48830AFC-AEEB-46BB-8FFF-5C71CD264106}"/>
              </a:ext>
            </a:extLst>
          </p:cNvPr>
          <p:cNvSpPr/>
          <p:nvPr/>
        </p:nvSpPr>
        <p:spPr>
          <a:xfrm>
            <a:off x="14062106" y="3591752"/>
            <a:ext cx="2977666" cy="2694748"/>
          </a:xfrm>
          <a:custGeom>
            <a:avLst/>
            <a:gdLst/>
            <a:ahLst/>
            <a:cxnLst/>
            <a:rect l="l" t="t" r="r" b="b"/>
            <a:pathLst>
              <a:path w="7084695" h="4530090">
                <a:moveTo>
                  <a:pt x="0" y="313944"/>
                </a:moveTo>
                <a:lnTo>
                  <a:pt x="3402" y="267558"/>
                </a:lnTo>
                <a:lnTo>
                  <a:pt x="13287" y="223284"/>
                </a:lnTo>
                <a:lnTo>
                  <a:pt x="29169" y="181606"/>
                </a:lnTo>
                <a:lnTo>
                  <a:pt x="50562" y="143012"/>
                </a:lnTo>
                <a:lnTo>
                  <a:pt x="76980" y="107986"/>
                </a:lnTo>
                <a:lnTo>
                  <a:pt x="107939" y="77015"/>
                </a:lnTo>
                <a:lnTo>
                  <a:pt x="142952" y="50586"/>
                </a:lnTo>
                <a:lnTo>
                  <a:pt x="181534" y="29183"/>
                </a:lnTo>
                <a:lnTo>
                  <a:pt x="223200" y="13294"/>
                </a:lnTo>
                <a:lnTo>
                  <a:pt x="267465" y="3404"/>
                </a:lnTo>
                <a:lnTo>
                  <a:pt x="313842" y="0"/>
                </a:lnTo>
                <a:lnTo>
                  <a:pt x="6770712" y="0"/>
                </a:lnTo>
                <a:lnTo>
                  <a:pt x="6817095" y="3404"/>
                </a:lnTo>
                <a:lnTo>
                  <a:pt x="6861361" y="13294"/>
                </a:lnTo>
                <a:lnTo>
                  <a:pt x="6903026" y="29183"/>
                </a:lnTo>
                <a:lnTo>
                  <a:pt x="6941606" y="50586"/>
                </a:lnTo>
                <a:lnTo>
                  <a:pt x="6976615" y="77015"/>
                </a:lnTo>
                <a:lnTo>
                  <a:pt x="7007568" y="107986"/>
                </a:lnTo>
                <a:lnTo>
                  <a:pt x="7033981" y="143012"/>
                </a:lnTo>
                <a:lnTo>
                  <a:pt x="7055369" y="181606"/>
                </a:lnTo>
                <a:lnTo>
                  <a:pt x="7071246" y="223284"/>
                </a:lnTo>
                <a:lnTo>
                  <a:pt x="7081128" y="267558"/>
                </a:lnTo>
                <a:lnTo>
                  <a:pt x="7084529" y="313944"/>
                </a:lnTo>
                <a:lnTo>
                  <a:pt x="7084529" y="4215739"/>
                </a:lnTo>
                <a:lnTo>
                  <a:pt x="7081128" y="4262119"/>
                </a:lnTo>
                <a:lnTo>
                  <a:pt x="7071246" y="4306386"/>
                </a:lnTo>
                <a:lnTo>
                  <a:pt x="7055369" y="4348054"/>
                </a:lnTo>
                <a:lnTo>
                  <a:pt x="7033981" y="4386638"/>
                </a:lnTo>
                <a:lnTo>
                  <a:pt x="7007568" y="4421651"/>
                </a:lnTo>
                <a:lnTo>
                  <a:pt x="6976615" y="4452610"/>
                </a:lnTo>
                <a:lnTo>
                  <a:pt x="6941606" y="4479029"/>
                </a:lnTo>
                <a:lnTo>
                  <a:pt x="6903026" y="4500421"/>
                </a:lnTo>
                <a:lnTo>
                  <a:pt x="6861361" y="4516303"/>
                </a:lnTo>
                <a:lnTo>
                  <a:pt x="6817095" y="4526188"/>
                </a:lnTo>
                <a:lnTo>
                  <a:pt x="6770712" y="4529590"/>
                </a:lnTo>
                <a:lnTo>
                  <a:pt x="313842" y="4529590"/>
                </a:lnTo>
                <a:lnTo>
                  <a:pt x="267465" y="4526188"/>
                </a:lnTo>
                <a:lnTo>
                  <a:pt x="223200" y="4516303"/>
                </a:lnTo>
                <a:lnTo>
                  <a:pt x="181534" y="4500421"/>
                </a:lnTo>
                <a:lnTo>
                  <a:pt x="142952" y="4479029"/>
                </a:lnTo>
                <a:lnTo>
                  <a:pt x="107939" y="4452610"/>
                </a:lnTo>
                <a:lnTo>
                  <a:pt x="76980" y="4421651"/>
                </a:lnTo>
                <a:lnTo>
                  <a:pt x="50562" y="4386638"/>
                </a:lnTo>
                <a:lnTo>
                  <a:pt x="29169" y="4348054"/>
                </a:lnTo>
                <a:lnTo>
                  <a:pt x="13287" y="4306386"/>
                </a:lnTo>
                <a:lnTo>
                  <a:pt x="3402" y="4262119"/>
                </a:lnTo>
                <a:lnTo>
                  <a:pt x="0" y="4215739"/>
                </a:lnTo>
                <a:lnTo>
                  <a:pt x="0" y="313944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4" name="object 14">
            <a:extLst>
              <a:ext uri="{FF2B5EF4-FFF2-40B4-BE49-F238E27FC236}">
                <a16:creationId xmlns:a16="http://schemas.microsoft.com/office/drawing/2014/main" id="{F3938D35-E45A-4A55-8253-F9C9B53128F1}"/>
              </a:ext>
            </a:extLst>
          </p:cNvPr>
          <p:cNvSpPr/>
          <p:nvPr/>
        </p:nvSpPr>
        <p:spPr>
          <a:xfrm rot="6334942">
            <a:off x="4510278" y="2717378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9D48941C-6C1F-4450-976A-D3CC848D68F8}"/>
              </a:ext>
            </a:extLst>
          </p:cNvPr>
          <p:cNvSpPr txBox="1"/>
          <p:nvPr/>
        </p:nvSpPr>
        <p:spPr>
          <a:xfrm>
            <a:off x="-28575" y="4878703"/>
            <a:ext cx="6200775" cy="6718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排除指定內容不納入比對</a:t>
            </a:r>
            <a:endParaRPr lang="zh-TW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F89C7B61-39EA-4411-8734-985B80474A8E}"/>
              </a:ext>
            </a:extLst>
          </p:cNvPr>
          <p:cNvSpPr txBox="1"/>
          <p:nvPr/>
        </p:nvSpPr>
        <p:spPr>
          <a:xfrm>
            <a:off x="-28575" y="4013722"/>
            <a:ext cx="3050139" cy="86498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排除功能</a:t>
            </a:r>
          </a:p>
        </p:txBody>
      </p:sp>
    </p:spTree>
    <p:extLst>
      <p:ext uri="{BB962C8B-B14F-4D97-AF65-F5344CB8AC3E}">
        <p14:creationId xmlns:p14="http://schemas.microsoft.com/office/powerpoint/2010/main" val="391489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4" grpId="0" animBg="1"/>
      <p:bldP spid="38" grpId="0" animBg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27FC699-D68E-4048-BA38-7E7EB4221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134084"/>
            <a:ext cx="15845324" cy="8912995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529312FA-0FF6-4481-9787-3D5AAF4CF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134082"/>
            <a:ext cx="15845324" cy="8912995"/>
          </a:xfrm>
          <a:prstGeom prst="rect">
            <a:avLst/>
          </a:prstGeom>
        </p:spPr>
      </p:pic>
      <p:graphicFrame>
        <p:nvGraphicFramePr>
          <p:cNvPr id="34" name="object 6">
            <a:extLst>
              <a:ext uri="{FF2B5EF4-FFF2-40B4-BE49-F238E27FC236}">
                <a16:creationId xmlns:a16="http://schemas.microsoft.com/office/drawing/2014/main" id="{0DAAD645-2946-4B55-94FA-73C84C12C4CE}"/>
              </a:ext>
            </a:extLst>
          </p:cNvPr>
          <p:cNvGraphicFramePr>
            <a:graphicFrameLocks noGrp="1"/>
          </p:cNvGraphicFramePr>
          <p:nvPr/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操作方式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object 6">
            <a:extLst>
              <a:ext uri="{FF2B5EF4-FFF2-40B4-BE49-F238E27FC236}">
                <a16:creationId xmlns:a16="http://schemas.microsoft.com/office/drawing/2014/main" id="{51C475BB-14C0-4178-BDBA-C5C3268C7107}"/>
              </a:ext>
            </a:extLst>
          </p:cNvPr>
          <p:cNvGraphicFramePr>
            <a:graphicFrameLocks noGrp="1"/>
          </p:cNvGraphicFramePr>
          <p:nvPr/>
        </p:nvGraphicFramePr>
        <p:xfrm>
          <a:off x="9111916" y="510613"/>
          <a:ext cx="9144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使用者界面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上傳文章比對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瀏覽篩選報告</a:t>
                      </a:r>
                      <a:endParaRPr sz="18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2EC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下載列印報告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6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object 12">
            <a:extLst>
              <a:ext uri="{FF2B5EF4-FFF2-40B4-BE49-F238E27FC236}">
                <a16:creationId xmlns:a16="http://schemas.microsoft.com/office/drawing/2014/main" id="{C891A0F5-840D-4A11-B7F7-AA8D2928BFCC}"/>
              </a:ext>
            </a:extLst>
          </p:cNvPr>
          <p:cNvSpPr/>
          <p:nvPr/>
        </p:nvSpPr>
        <p:spPr>
          <a:xfrm>
            <a:off x="13970378" y="2069492"/>
            <a:ext cx="2031621" cy="510652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DA6AA3AD-0949-4C90-8864-C7B63C2CF64F}"/>
              </a:ext>
            </a:extLst>
          </p:cNvPr>
          <p:cNvSpPr txBox="1"/>
          <p:nvPr/>
        </p:nvSpPr>
        <p:spPr>
          <a:xfrm>
            <a:off x="14816245" y="5201610"/>
            <a:ext cx="2548521" cy="6718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相似來源</a:t>
            </a:r>
          </a:p>
        </p:txBody>
      </p:sp>
      <p:sp>
        <p:nvSpPr>
          <p:cNvPr id="26" name="object 22">
            <a:extLst>
              <a:ext uri="{FF2B5EF4-FFF2-40B4-BE49-F238E27FC236}">
                <a16:creationId xmlns:a16="http://schemas.microsoft.com/office/drawing/2014/main" id="{4C8B37DD-6E8B-47A4-804E-CC59DA1D250B}"/>
              </a:ext>
            </a:extLst>
          </p:cNvPr>
          <p:cNvSpPr/>
          <p:nvPr/>
        </p:nvSpPr>
        <p:spPr>
          <a:xfrm>
            <a:off x="13970378" y="3323497"/>
            <a:ext cx="3394388" cy="6861050"/>
          </a:xfrm>
          <a:custGeom>
            <a:avLst/>
            <a:gdLst/>
            <a:ahLst/>
            <a:cxnLst/>
            <a:rect l="l" t="t" r="r" b="b"/>
            <a:pathLst>
              <a:path w="7084695" h="4530090">
                <a:moveTo>
                  <a:pt x="0" y="313944"/>
                </a:moveTo>
                <a:lnTo>
                  <a:pt x="3402" y="267558"/>
                </a:lnTo>
                <a:lnTo>
                  <a:pt x="13287" y="223284"/>
                </a:lnTo>
                <a:lnTo>
                  <a:pt x="29169" y="181606"/>
                </a:lnTo>
                <a:lnTo>
                  <a:pt x="50562" y="143012"/>
                </a:lnTo>
                <a:lnTo>
                  <a:pt x="76980" y="107986"/>
                </a:lnTo>
                <a:lnTo>
                  <a:pt x="107939" y="77015"/>
                </a:lnTo>
                <a:lnTo>
                  <a:pt x="142952" y="50586"/>
                </a:lnTo>
                <a:lnTo>
                  <a:pt x="181534" y="29183"/>
                </a:lnTo>
                <a:lnTo>
                  <a:pt x="223200" y="13294"/>
                </a:lnTo>
                <a:lnTo>
                  <a:pt x="267465" y="3404"/>
                </a:lnTo>
                <a:lnTo>
                  <a:pt x="313842" y="0"/>
                </a:lnTo>
                <a:lnTo>
                  <a:pt x="6770712" y="0"/>
                </a:lnTo>
                <a:lnTo>
                  <a:pt x="6817095" y="3404"/>
                </a:lnTo>
                <a:lnTo>
                  <a:pt x="6861361" y="13294"/>
                </a:lnTo>
                <a:lnTo>
                  <a:pt x="6903026" y="29183"/>
                </a:lnTo>
                <a:lnTo>
                  <a:pt x="6941606" y="50586"/>
                </a:lnTo>
                <a:lnTo>
                  <a:pt x="6976615" y="77015"/>
                </a:lnTo>
                <a:lnTo>
                  <a:pt x="7007568" y="107986"/>
                </a:lnTo>
                <a:lnTo>
                  <a:pt x="7033981" y="143012"/>
                </a:lnTo>
                <a:lnTo>
                  <a:pt x="7055369" y="181606"/>
                </a:lnTo>
                <a:lnTo>
                  <a:pt x="7071246" y="223284"/>
                </a:lnTo>
                <a:lnTo>
                  <a:pt x="7081128" y="267558"/>
                </a:lnTo>
                <a:lnTo>
                  <a:pt x="7084529" y="313944"/>
                </a:lnTo>
                <a:lnTo>
                  <a:pt x="7084529" y="4215739"/>
                </a:lnTo>
                <a:lnTo>
                  <a:pt x="7081128" y="4262119"/>
                </a:lnTo>
                <a:lnTo>
                  <a:pt x="7071246" y="4306386"/>
                </a:lnTo>
                <a:lnTo>
                  <a:pt x="7055369" y="4348054"/>
                </a:lnTo>
                <a:lnTo>
                  <a:pt x="7033981" y="4386638"/>
                </a:lnTo>
                <a:lnTo>
                  <a:pt x="7007568" y="4421651"/>
                </a:lnTo>
                <a:lnTo>
                  <a:pt x="6976615" y="4452610"/>
                </a:lnTo>
                <a:lnTo>
                  <a:pt x="6941606" y="4479029"/>
                </a:lnTo>
                <a:lnTo>
                  <a:pt x="6903026" y="4500421"/>
                </a:lnTo>
                <a:lnTo>
                  <a:pt x="6861361" y="4516303"/>
                </a:lnTo>
                <a:lnTo>
                  <a:pt x="6817095" y="4526188"/>
                </a:lnTo>
                <a:lnTo>
                  <a:pt x="6770712" y="4529590"/>
                </a:lnTo>
                <a:lnTo>
                  <a:pt x="313842" y="4529590"/>
                </a:lnTo>
                <a:lnTo>
                  <a:pt x="267465" y="4526188"/>
                </a:lnTo>
                <a:lnTo>
                  <a:pt x="223200" y="4516303"/>
                </a:lnTo>
                <a:lnTo>
                  <a:pt x="181534" y="4500421"/>
                </a:lnTo>
                <a:lnTo>
                  <a:pt x="142952" y="4479029"/>
                </a:lnTo>
                <a:lnTo>
                  <a:pt x="107939" y="4452610"/>
                </a:lnTo>
                <a:lnTo>
                  <a:pt x="76980" y="4421651"/>
                </a:lnTo>
                <a:lnTo>
                  <a:pt x="50562" y="4386638"/>
                </a:lnTo>
                <a:lnTo>
                  <a:pt x="29169" y="4348054"/>
                </a:lnTo>
                <a:lnTo>
                  <a:pt x="13287" y="4306386"/>
                </a:lnTo>
                <a:lnTo>
                  <a:pt x="3402" y="4262119"/>
                </a:lnTo>
                <a:lnTo>
                  <a:pt x="0" y="4215739"/>
                </a:lnTo>
                <a:lnTo>
                  <a:pt x="0" y="313944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BEFE4F0C-5708-4FAB-B1B1-48003E319CDF}"/>
              </a:ext>
            </a:extLst>
          </p:cNvPr>
          <p:cNvSpPr txBox="1"/>
          <p:nvPr/>
        </p:nvSpPr>
        <p:spPr>
          <a:xfrm>
            <a:off x="1240971" y="3323497"/>
            <a:ext cx="3050139" cy="6718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上傳的內容</a:t>
            </a:r>
          </a:p>
        </p:txBody>
      </p:sp>
      <p:sp>
        <p:nvSpPr>
          <p:cNvPr id="28" name="object 22">
            <a:extLst>
              <a:ext uri="{FF2B5EF4-FFF2-40B4-BE49-F238E27FC236}">
                <a16:creationId xmlns:a16="http://schemas.microsoft.com/office/drawing/2014/main" id="{C224C5AD-9C9E-4FB2-BE2A-8460D361428C}"/>
              </a:ext>
            </a:extLst>
          </p:cNvPr>
          <p:cNvSpPr/>
          <p:nvPr/>
        </p:nvSpPr>
        <p:spPr>
          <a:xfrm>
            <a:off x="1248228" y="2069492"/>
            <a:ext cx="12578866" cy="8115055"/>
          </a:xfrm>
          <a:custGeom>
            <a:avLst/>
            <a:gdLst/>
            <a:ahLst/>
            <a:cxnLst/>
            <a:rect l="l" t="t" r="r" b="b"/>
            <a:pathLst>
              <a:path w="7084695" h="4530090">
                <a:moveTo>
                  <a:pt x="0" y="313944"/>
                </a:moveTo>
                <a:lnTo>
                  <a:pt x="3402" y="267558"/>
                </a:lnTo>
                <a:lnTo>
                  <a:pt x="13287" y="223284"/>
                </a:lnTo>
                <a:lnTo>
                  <a:pt x="29169" y="181606"/>
                </a:lnTo>
                <a:lnTo>
                  <a:pt x="50562" y="143012"/>
                </a:lnTo>
                <a:lnTo>
                  <a:pt x="76980" y="107986"/>
                </a:lnTo>
                <a:lnTo>
                  <a:pt x="107939" y="77015"/>
                </a:lnTo>
                <a:lnTo>
                  <a:pt x="142952" y="50586"/>
                </a:lnTo>
                <a:lnTo>
                  <a:pt x="181534" y="29183"/>
                </a:lnTo>
                <a:lnTo>
                  <a:pt x="223200" y="13294"/>
                </a:lnTo>
                <a:lnTo>
                  <a:pt x="267465" y="3404"/>
                </a:lnTo>
                <a:lnTo>
                  <a:pt x="313842" y="0"/>
                </a:lnTo>
                <a:lnTo>
                  <a:pt x="6770712" y="0"/>
                </a:lnTo>
                <a:lnTo>
                  <a:pt x="6817095" y="3404"/>
                </a:lnTo>
                <a:lnTo>
                  <a:pt x="6861361" y="13294"/>
                </a:lnTo>
                <a:lnTo>
                  <a:pt x="6903026" y="29183"/>
                </a:lnTo>
                <a:lnTo>
                  <a:pt x="6941606" y="50586"/>
                </a:lnTo>
                <a:lnTo>
                  <a:pt x="6976615" y="77015"/>
                </a:lnTo>
                <a:lnTo>
                  <a:pt x="7007568" y="107986"/>
                </a:lnTo>
                <a:lnTo>
                  <a:pt x="7033981" y="143012"/>
                </a:lnTo>
                <a:lnTo>
                  <a:pt x="7055369" y="181606"/>
                </a:lnTo>
                <a:lnTo>
                  <a:pt x="7071246" y="223284"/>
                </a:lnTo>
                <a:lnTo>
                  <a:pt x="7081128" y="267558"/>
                </a:lnTo>
                <a:lnTo>
                  <a:pt x="7084529" y="313944"/>
                </a:lnTo>
                <a:lnTo>
                  <a:pt x="7084529" y="4215739"/>
                </a:lnTo>
                <a:lnTo>
                  <a:pt x="7081128" y="4262119"/>
                </a:lnTo>
                <a:lnTo>
                  <a:pt x="7071246" y="4306386"/>
                </a:lnTo>
                <a:lnTo>
                  <a:pt x="7055369" y="4348054"/>
                </a:lnTo>
                <a:lnTo>
                  <a:pt x="7033981" y="4386638"/>
                </a:lnTo>
                <a:lnTo>
                  <a:pt x="7007568" y="4421651"/>
                </a:lnTo>
                <a:lnTo>
                  <a:pt x="6976615" y="4452610"/>
                </a:lnTo>
                <a:lnTo>
                  <a:pt x="6941606" y="4479029"/>
                </a:lnTo>
                <a:lnTo>
                  <a:pt x="6903026" y="4500421"/>
                </a:lnTo>
                <a:lnTo>
                  <a:pt x="6861361" y="4516303"/>
                </a:lnTo>
                <a:lnTo>
                  <a:pt x="6817095" y="4526188"/>
                </a:lnTo>
                <a:lnTo>
                  <a:pt x="6770712" y="4529590"/>
                </a:lnTo>
                <a:lnTo>
                  <a:pt x="313842" y="4529590"/>
                </a:lnTo>
                <a:lnTo>
                  <a:pt x="267465" y="4526188"/>
                </a:lnTo>
                <a:lnTo>
                  <a:pt x="223200" y="4516303"/>
                </a:lnTo>
                <a:lnTo>
                  <a:pt x="181534" y="4500421"/>
                </a:lnTo>
                <a:lnTo>
                  <a:pt x="142952" y="4479029"/>
                </a:lnTo>
                <a:lnTo>
                  <a:pt x="107939" y="4452610"/>
                </a:lnTo>
                <a:lnTo>
                  <a:pt x="76980" y="4421651"/>
                </a:lnTo>
                <a:lnTo>
                  <a:pt x="50562" y="4386638"/>
                </a:lnTo>
                <a:lnTo>
                  <a:pt x="29169" y="4348054"/>
                </a:lnTo>
                <a:lnTo>
                  <a:pt x="13287" y="4306386"/>
                </a:lnTo>
                <a:lnTo>
                  <a:pt x="3402" y="4262119"/>
                </a:lnTo>
                <a:lnTo>
                  <a:pt x="0" y="4215739"/>
                </a:lnTo>
                <a:lnTo>
                  <a:pt x="0" y="313944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8EB10AC6-7D3A-4189-8B5E-24AEC36900BC}"/>
              </a:ext>
            </a:extLst>
          </p:cNvPr>
          <p:cNvSpPr/>
          <p:nvPr/>
        </p:nvSpPr>
        <p:spPr>
          <a:xfrm rot="6334942">
            <a:off x="5247636" y="2983209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D2778DC3-48B8-4CD1-B441-26C7C7D7C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1134082"/>
            <a:ext cx="15845324" cy="8912995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4FB976F3-DCDD-4307-AE75-96B47A48F15B}"/>
              </a:ext>
            </a:extLst>
          </p:cNvPr>
          <p:cNvSpPr txBox="1"/>
          <p:nvPr/>
        </p:nvSpPr>
        <p:spPr>
          <a:xfrm>
            <a:off x="7620000" y="8110854"/>
            <a:ext cx="10668000" cy="170707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點選色塊，對照右方視窗內上色部份，了解內容和來源的哪些段落相似</a:t>
            </a: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48830AFC-AEEB-46BB-8FFF-5C71CD264106}"/>
              </a:ext>
            </a:extLst>
          </p:cNvPr>
          <p:cNvSpPr/>
          <p:nvPr/>
        </p:nvSpPr>
        <p:spPr>
          <a:xfrm>
            <a:off x="14062106" y="3591752"/>
            <a:ext cx="2977666" cy="2694748"/>
          </a:xfrm>
          <a:custGeom>
            <a:avLst/>
            <a:gdLst/>
            <a:ahLst/>
            <a:cxnLst/>
            <a:rect l="l" t="t" r="r" b="b"/>
            <a:pathLst>
              <a:path w="7084695" h="4530090">
                <a:moveTo>
                  <a:pt x="0" y="313944"/>
                </a:moveTo>
                <a:lnTo>
                  <a:pt x="3402" y="267558"/>
                </a:lnTo>
                <a:lnTo>
                  <a:pt x="13287" y="223284"/>
                </a:lnTo>
                <a:lnTo>
                  <a:pt x="29169" y="181606"/>
                </a:lnTo>
                <a:lnTo>
                  <a:pt x="50562" y="143012"/>
                </a:lnTo>
                <a:lnTo>
                  <a:pt x="76980" y="107986"/>
                </a:lnTo>
                <a:lnTo>
                  <a:pt x="107939" y="77015"/>
                </a:lnTo>
                <a:lnTo>
                  <a:pt x="142952" y="50586"/>
                </a:lnTo>
                <a:lnTo>
                  <a:pt x="181534" y="29183"/>
                </a:lnTo>
                <a:lnTo>
                  <a:pt x="223200" y="13294"/>
                </a:lnTo>
                <a:lnTo>
                  <a:pt x="267465" y="3404"/>
                </a:lnTo>
                <a:lnTo>
                  <a:pt x="313842" y="0"/>
                </a:lnTo>
                <a:lnTo>
                  <a:pt x="6770712" y="0"/>
                </a:lnTo>
                <a:lnTo>
                  <a:pt x="6817095" y="3404"/>
                </a:lnTo>
                <a:lnTo>
                  <a:pt x="6861361" y="13294"/>
                </a:lnTo>
                <a:lnTo>
                  <a:pt x="6903026" y="29183"/>
                </a:lnTo>
                <a:lnTo>
                  <a:pt x="6941606" y="50586"/>
                </a:lnTo>
                <a:lnTo>
                  <a:pt x="6976615" y="77015"/>
                </a:lnTo>
                <a:lnTo>
                  <a:pt x="7007568" y="107986"/>
                </a:lnTo>
                <a:lnTo>
                  <a:pt x="7033981" y="143012"/>
                </a:lnTo>
                <a:lnTo>
                  <a:pt x="7055369" y="181606"/>
                </a:lnTo>
                <a:lnTo>
                  <a:pt x="7071246" y="223284"/>
                </a:lnTo>
                <a:lnTo>
                  <a:pt x="7081128" y="267558"/>
                </a:lnTo>
                <a:lnTo>
                  <a:pt x="7084529" y="313944"/>
                </a:lnTo>
                <a:lnTo>
                  <a:pt x="7084529" y="4215739"/>
                </a:lnTo>
                <a:lnTo>
                  <a:pt x="7081128" y="4262119"/>
                </a:lnTo>
                <a:lnTo>
                  <a:pt x="7071246" y="4306386"/>
                </a:lnTo>
                <a:lnTo>
                  <a:pt x="7055369" y="4348054"/>
                </a:lnTo>
                <a:lnTo>
                  <a:pt x="7033981" y="4386638"/>
                </a:lnTo>
                <a:lnTo>
                  <a:pt x="7007568" y="4421651"/>
                </a:lnTo>
                <a:lnTo>
                  <a:pt x="6976615" y="4452610"/>
                </a:lnTo>
                <a:lnTo>
                  <a:pt x="6941606" y="4479029"/>
                </a:lnTo>
                <a:lnTo>
                  <a:pt x="6903026" y="4500421"/>
                </a:lnTo>
                <a:lnTo>
                  <a:pt x="6861361" y="4516303"/>
                </a:lnTo>
                <a:lnTo>
                  <a:pt x="6817095" y="4526188"/>
                </a:lnTo>
                <a:lnTo>
                  <a:pt x="6770712" y="4529590"/>
                </a:lnTo>
                <a:lnTo>
                  <a:pt x="313842" y="4529590"/>
                </a:lnTo>
                <a:lnTo>
                  <a:pt x="267465" y="4526188"/>
                </a:lnTo>
                <a:lnTo>
                  <a:pt x="223200" y="4516303"/>
                </a:lnTo>
                <a:lnTo>
                  <a:pt x="181534" y="4500421"/>
                </a:lnTo>
                <a:lnTo>
                  <a:pt x="142952" y="4479029"/>
                </a:lnTo>
                <a:lnTo>
                  <a:pt x="107939" y="4452610"/>
                </a:lnTo>
                <a:lnTo>
                  <a:pt x="76980" y="4421651"/>
                </a:lnTo>
                <a:lnTo>
                  <a:pt x="50562" y="4386638"/>
                </a:lnTo>
                <a:lnTo>
                  <a:pt x="29169" y="4348054"/>
                </a:lnTo>
                <a:lnTo>
                  <a:pt x="13287" y="4306386"/>
                </a:lnTo>
                <a:lnTo>
                  <a:pt x="3402" y="4262119"/>
                </a:lnTo>
                <a:lnTo>
                  <a:pt x="0" y="4215739"/>
                </a:lnTo>
                <a:lnTo>
                  <a:pt x="0" y="313944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4" name="object 14">
            <a:extLst>
              <a:ext uri="{FF2B5EF4-FFF2-40B4-BE49-F238E27FC236}">
                <a16:creationId xmlns:a16="http://schemas.microsoft.com/office/drawing/2014/main" id="{F3938D35-E45A-4A55-8253-F9C9B53128F1}"/>
              </a:ext>
            </a:extLst>
          </p:cNvPr>
          <p:cNvSpPr/>
          <p:nvPr/>
        </p:nvSpPr>
        <p:spPr>
          <a:xfrm rot="6334942">
            <a:off x="4510278" y="2717378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AB5F4584-777C-4F23-A7EC-C062840A86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1134082"/>
            <a:ext cx="15846400" cy="8913600"/>
          </a:xfrm>
          <a:prstGeom prst="rect">
            <a:avLst/>
          </a:prstGeom>
        </p:spPr>
      </p:pic>
      <p:sp>
        <p:nvSpPr>
          <p:cNvPr id="21" name="object 14">
            <a:extLst>
              <a:ext uri="{FF2B5EF4-FFF2-40B4-BE49-F238E27FC236}">
                <a16:creationId xmlns:a16="http://schemas.microsoft.com/office/drawing/2014/main" id="{E228E1CF-3BE8-4272-A3BA-F597841A849C}"/>
              </a:ext>
            </a:extLst>
          </p:cNvPr>
          <p:cNvSpPr/>
          <p:nvPr/>
        </p:nvSpPr>
        <p:spPr>
          <a:xfrm rot="6334942">
            <a:off x="14651298" y="2036865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7DB7E735-ED8E-48B4-BFBD-8FCC556BC6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1134082"/>
            <a:ext cx="15845324" cy="8912995"/>
          </a:xfrm>
          <a:prstGeom prst="rect">
            <a:avLst/>
          </a:prstGeom>
        </p:spPr>
      </p:pic>
      <p:sp>
        <p:nvSpPr>
          <p:cNvPr id="23" name="object 14">
            <a:extLst>
              <a:ext uri="{FF2B5EF4-FFF2-40B4-BE49-F238E27FC236}">
                <a16:creationId xmlns:a16="http://schemas.microsoft.com/office/drawing/2014/main" id="{335AEFC6-B42A-4364-ACB4-8217F05D55EC}"/>
              </a:ext>
            </a:extLst>
          </p:cNvPr>
          <p:cNvSpPr/>
          <p:nvPr/>
        </p:nvSpPr>
        <p:spPr>
          <a:xfrm rot="6334942">
            <a:off x="16957488" y="2411600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9" name="object 14">
            <a:extLst>
              <a:ext uri="{FF2B5EF4-FFF2-40B4-BE49-F238E27FC236}">
                <a16:creationId xmlns:a16="http://schemas.microsoft.com/office/drawing/2014/main" id="{90D18C40-A3F4-497B-A125-5C2EDA5FE74B}"/>
              </a:ext>
            </a:extLst>
          </p:cNvPr>
          <p:cNvSpPr/>
          <p:nvPr/>
        </p:nvSpPr>
        <p:spPr>
          <a:xfrm rot="6334942">
            <a:off x="13931780" y="1626309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23A80FD8-9501-4CA4-9757-B2180B218BED}"/>
              </a:ext>
            </a:extLst>
          </p:cNvPr>
          <p:cNvSpPr txBox="1"/>
          <p:nvPr/>
        </p:nvSpPr>
        <p:spPr>
          <a:xfrm>
            <a:off x="10896601" y="5286333"/>
            <a:ext cx="7410450" cy="254915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任何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比對範圍的調整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行為</a:t>
            </a:r>
            <a:endParaRPr lang="en-US" altLang="zh-TW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都必須和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指導教授討論，得到指導教授同意、確認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CCA78FE3-61F7-4912-9282-A98BDAA0F383}"/>
              </a:ext>
            </a:extLst>
          </p:cNvPr>
          <p:cNvSpPr txBox="1"/>
          <p:nvPr/>
        </p:nvSpPr>
        <p:spPr>
          <a:xfrm>
            <a:off x="15621000" y="3862049"/>
            <a:ext cx="2695576" cy="6718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取消排除</a:t>
            </a:r>
            <a:endParaRPr lang="zh-TW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EF74F2E0-86A0-42F5-A764-CA2A7714A9DD}"/>
              </a:ext>
            </a:extLst>
          </p:cNvPr>
          <p:cNvSpPr txBox="1"/>
          <p:nvPr/>
        </p:nvSpPr>
        <p:spPr>
          <a:xfrm>
            <a:off x="-28575" y="4878703"/>
            <a:ext cx="6200775" cy="6718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排除指定內容不納入比對</a:t>
            </a:r>
            <a:endParaRPr lang="zh-TW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F02390CF-1F95-4E37-900B-2AFBF0D905B0}"/>
              </a:ext>
            </a:extLst>
          </p:cNvPr>
          <p:cNvSpPr txBox="1"/>
          <p:nvPr/>
        </p:nvSpPr>
        <p:spPr>
          <a:xfrm>
            <a:off x="-28575" y="4013722"/>
            <a:ext cx="3050139" cy="86498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排除功能</a:t>
            </a:r>
          </a:p>
        </p:txBody>
      </p:sp>
    </p:spTree>
    <p:extLst>
      <p:ext uri="{BB962C8B-B14F-4D97-AF65-F5344CB8AC3E}">
        <p14:creationId xmlns:p14="http://schemas.microsoft.com/office/powerpoint/2010/main" val="294048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9" grpId="0" animBg="1"/>
      <p:bldP spid="31" grpId="0" animBg="1"/>
      <p:bldP spid="3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27FC699-D68E-4048-BA38-7E7EB4221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134084"/>
            <a:ext cx="15845324" cy="8912995"/>
          </a:xfrm>
          <a:prstGeom prst="rect">
            <a:avLst/>
          </a:prstGeom>
        </p:spPr>
      </p:pic>
      <p:graphicFrame>
        <p:nvGraphicFramePr>
          <p:cNvPr id="34" name="object 6">
            <a:extLst>
              <a:ext uri="{FF2B5EF4-FFF2-40B4-BE49-F238E27FC236}">
                <a16:creationId xmlns:a16="http://schemas.microsoft.com/office/drawing/2014/main" id="{0DAAD645-2946-4B55-94FA-73C84C12C4CE}"/>
              </a:ext>
            </a:extLst>
          </p:cNvPr>
          <p:cNvGraphicFramePr>
            <a:graphicFrameLocks noGrp="1"/>
          </p:cNvGraphicFramePr>
          <p:nvPr/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操作方式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object 6">
            <a:extLst>
              <a:ext uri="{FF2B5EF4-FFF2-40B4-BE49-F238E27FC236}">
                <a16:creationId xmlns:a16="http://schemas.microsoft.com/office/drawing/2014/main" id="{51C475BB-14C0-4178-BDBA-C5C3268C71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871525"/>
              </p:ext>
            </p:extLst>
          </p:nvPr>
        </p:nvGraphicFramePr>
        <p:xfrm>
          <a:off x="9111916" y="510613"/>
          <a:ext cx="9144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使用者界面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上傳文章比對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瀏覽篩選報告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下載列印報告</a:t>
                      </a:r>
                      <a:endParaRPr sz="18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2EC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5" name="圖片 14">
            <a:extLst>
              <a:ext uri="{FF2B5EF4-FFF2-40B4-BE49-F238E27FC236}">
                <a16:creationId xmlns:a16="http://schemas.microsoft.com/office/drawing/2014/main" id="{A695C24E-DB23-48B4-B68C-CC215240D5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511" t="1071" r="10064" b="94871"/>
          <a:stretch/>
        </p:blipFill>
        <p:spPr>
          <a:xfrm>
            <a:off x="13513051" y="1250784"/>
            <a:ext cx="1752600" cy="1649839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6512E3D-2A53-4362-8D53-61A5B760B9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552"/>
          <a:stretch/>
        </p:blipFill>
        <p:spPr>
          <a:xfrm>
            <a:off x="13106400" y="1131043"/>
            <a:ext cx="4192131" cy="8916036"/>
          </a:xfrm>
          <a:prstGeom prst="rect">
            <a:avLst/>
          </a:prstGeom>
        </p:spPr>
      </p:pic>
      <p:sp>
        <p:nvSpPr>
          <p:cNvPr id="12" name="object 14">
            <a:extLst>
              <a:ext uri="{FF2B5EF4-FFF2-40B4-BE49-F238E27FC236}">
                <a16:creationId xmlns:a16="http://schemas.microsoft.com/office/drawing/2014/main" id="{DE672597-E09E-4EC4-AD93-8BD440C6DD65}"/>
              </a:ext>
            </a:extLst>
          </p:cNvPr>
          <p:cNvSpPr/>
          <p:nvPr/>
        </p:nvSpPr>
        <p:spPr>
          <a:xfrm rot="6334942">
            <a:off x="15560373" y="782275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3884C084-97A7-4005-8E56-128F258E864D}"/>
              </a:ext>
            </a:extLst>
          </p:cNvPr>
          <p:cNvSpPr txBox="1"/>
          <p:nvPr/>
        </p:nvSpPr>
        <p:spPr>
          <a:xfrm>
            <a:off x="13868400" y="4748972"/>
            <a:ext cx="4423898" cy="86498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下載比對報告</a:t>
            </a:r>
            <a:endParaRPr lang="zh-TW" altLang="en-US" sz="3600" b="1" dirty="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F0BE39F9-6ADA-4C86-B814-7A9F8376F0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329" t="6075" r="9402" b="67632"/>
          <a:stretch/>
        </p:blipFill>
        <p:spPr>
          <a:xfrm>
            <a:off x="6788842" y="1269834"/>
            <a:ext cx="6520884" cy="6317028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sp>
        <p:nvSpPr>
          <p:cNvPr id="22" name="object 14">
            <a:extLst>
              <a:ext uri="{FF2B5EF4-FFF2-40B4-BE49-F238E27FC236}">
                <a16:creationId xmlns:a16="http://schemas.microsoft.com/office/drawing/2014/main" id="{216AFE0E-1085-4BCD-A965-23F4750D3BB4}"/>
              </a:ext>
            </a:extLst>
          </p:cNvPr>
          <p:cNvSpPr/>
          <p:nvPr/>
        </p:nvSpPr>
        <p:spPr>
          <a:xfrm rot="6334942">
            <a:off x="10060557" y="2626215"/>
            <a:ext cx="714811" cy="566151"/>
          </a:xfrm>
          <a:custGeom>
            <a:avLst/>
            <a:gdLst/>
            <a:ahLst/>
            <a:cxnLst/>
            <a:rect l="l" t="t" r="r" b="b"/>
            <a:pathLst>
              <a:path w="1114425" h="1000125">
                <a:moveTo>
                  <a:pt x="279781" y="0"/>
                </a:moveTo>
                <a:lnTo>
                  <a:pt x="0" y="411733"/>
                </a:lnTo>
                <a:lnTo>
                  <a:pt x="562483" y="793876"/>
                </a:lnTo>
                <a:lnTo>
                  <a:pt x="422656" y="999743"/>
                </a:lnTo>
                <a:lnTo>
                  <a:pt x="1114044" y="867790"/>
                </a:lnTo>
                <a:lnTo>
                  <a:pt x="982090" y="176275"/>
                </a:lnTo>
                <a:lnTo>
                  <a:pt x="842263" y="382142"/>
                </a:lnTo>
                <a:lnTo>
                  <a:pt x="27978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BCEE4C2-AA17-4596-8903-4880F56F6C77}"/>
              </a:ext>
            </a:extLst>
          </p:cNvPr>
          <p:cNvSpPr txBox="1"/>
          <p:nvPr/>
        </p:nvSpPr>
        <p:spPr>
          <a:xfrm>
            <a:off x="13864102" y="5613909"/>
            <a:ext cx="4423898" cy="193501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14000"/>
              </a:lnSpc>
            </a:pPr>
            <a:r>
              <a:rPr lang="en-US" altLang="zh-TW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50</a:t>
            </a: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～</a:t>
            </a:r>
            <a:r>
              <a:rPr lang="en-US" altLang="zh-TW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100</a:t>
            </a: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頁以上論文</a:t>
            </a:r>
            <a:br>
              <a:rPr lang="en-US" altLang="zh-TW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開啟或下載報告</a:t>
            </a:r>
            <a:br>
              <a:rPr lang="en-US" altLang="zh-TW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可能會</a:t>
            </a:r>
            <a:r>
              <a:rPr lang="zh-TW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跑比較慢</a:t>
            </a:r>
          </a:p>
        </p:txBody>
      </p:sp>
    </p:spTree>
    <p:extLst>
      <p:ext uri="{BB962C8B-B14F-4D97-AF65-F5344CB8AC3E}">
        <p14:creationId xmlns:p14="http://schemas.microsoft.com/office/powerpoint/2010/main" val="39928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9" grpId="0" animBg="1"/>
      <p:bldP spid="22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421891" y="2244624"/>
            <a:ext cx="15835313" cy="1245870"/>
          </a:xfrm>
          <a:custGeom>
            <a:avLst/>
            <a:gdLst/>
            <a:ahLst/>
            <a:cxnLst/>
            <a:rect l="l" t="t" r="r" b="b"/>
            <a:pathLst>
              <a:path w="10556875" h="830580">
                <a:moveTo>
                  <a:pt x="10556748" y="0"/>
                </a:moveTo>
                <a:lnTo>
                  <a:pt x="0" y="0"/>
                </a:lnTo>
                <a:lnTo>
                  <a:pt x="0" y="830580"/>
                </a:lnTo>
                <a:lnTo>
                  <a:pt x="10556748" y="830580"/>
                </a:lnTo>
                <a:lnTo>
                  <a:pt x="10556748" y="0"/>
                </a:lnTo>
                <a:close/>
              </a:path>
            </a:pathLst>
          </a:custGeom>
          <a:solidFill>
            <a:srgbClr val="00A78A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6900" y="4422880"/>
            <a:ext cx="14620377" cy="289918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77691" y="2080032"/>
            <a:ext cx="4842890" cy="200825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526844" y="7855914"/>
            <a:ext cx="3234690" cy="664606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19050">
              <a:spcBef>
                <a:spcPts val="143"/>
              </a:spcBef>
            </a:pPr>
            <a:r>
              <a:rPr sz="4200" b="1" spc="-8" dirty="0">
                <a:solidFill>
                  <a:srgbClr val="006FC0"/>
                </a:solidFill>
                <a:latin typeface="Microsoft JhengHei"/>
                <a:cs typeface="Microsoft JhengHei"/>
              </a:rPr>
              <a:t>與資料庫比對</a:t>
            </a:r>
            <a:endParaRPr sz="4200" dirty="0">
              <a:latin typeface="Microsoft JhengHei"/>
              <a:cs typeface="Microsoft JhengHe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00200" y="7876489"/>
            <a:ext cx="3234690" cy="664606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19050">
              <a:spcBef>
                <a:spcPts val="143"/>
              </a:spcBef>
            </a:pPr>
            <a:r>
              <a:rPr sz="4200" b="1" spc="-8" dirty="0">
                <a:solidFill>
                  <a:srgbClr val="006FC0"/>
                </a:solidFill>
                <a:latin typeface="Microsoft JhengHei"/>
                <a:cs typeface="Microsoft JhengHei"/>
              </a:rPr>
              <a:t>文稿上傳雲端</a:t>
            </a:r>
            <a:endParaRPr sz="4200">
              <a:latin typeface="Microsoft JhengHei"/>
              <a:cs typeface="Microsoft JhengHe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672566" y="7629982"/>
            <a:ext cx="2701290" cy="1308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9050" marR="7620" indent="264795">
              <a:lnSpc>
                <a:spcPct val="100400"/>
              </a:lnSpc>
              <a:spcBef>
                <a:spcPts val="120"/>
              </a:spcBef>
            </a:pPr>
            <a:r>
              <a:rPr sz="4200" b="1" spc="-8" dirty="0">
                <a:solidFill>
                  <a:srgbClr val="006FC0"/>
                </a:solidFill>
                <a:latin typeface="Microsoft JhengHei"/>
                <a:cs typeface="Microsoft JhengHei"/>
              </a:rPr>
              <a:t>快速產出 原創性報告</a:t>
            </a:r>
            <a:endParaRPr sz="4200">
              <a:latin typeface="Microsoft JhengHei"/>
              <a:cs typeface="Microsoft JhengHe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923662" y="2327947"/>
            <a:ext cx="3697605" cy="1127232"/>
          </a:xfrm>
          <a:prstGeom prst="rect">
            <a:avLst/>
          </a:prstGeom>
        </p:spPr>
        <p:txBody>
          <a:bodyPr vert="horz" wrap="square" lIns="0" tIns="19050" rIns="0" bIns="0" rtlCol="0" anchor="ctr">
            <a:spAutoFit/>
          </a:bodyPr>
          <a:lstStyle/>
          <a:p>
            <a:pPr marL="19050">
              <a:spcBef>
                <a:spcPts val="150"/>
              </a:spcBef>
            </a:pPr>
            <a:r>
              <a:rPr sz="7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操作簡單</a:t>
            </a:r>
            <a:endParaRPr sz="7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49689" y="2080032"/>
            <a:ext cx="4842890" cy="2008251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496233" y="2323873"/>
            <a:ext cx="3697605" cy="1127232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>
              <a:spcBef>
                <a:spcPts val="150"/>
              </a:spcBef>
            </a:pPr>
            <a:r>
              <a:rPr sz="7200" b="1" dirty="0">
                <a:solidFill>
                  <a:srgbClr val="FFFFFF"/>
                </a:solidFill>
                <a:latin typeface="Microsoft JhengHei"/>
                <a:cs typeface="Microsoft JhengHei"/>
              </a:rPr>
              <a:t>輕鬆上手</a:t>
            </a:r>
            <a:endParaRPr sz="7200" dirty="0">
              <a:latin typeface="Microsoft JhengHei"/>
              <a:cs typeface="Microsoft JhengHei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327667"/>
              </p:ext>
            </p:extLst>
          </p:nvPr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帳號註冊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操作方式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71B295A7-56A7-48F4-A3E3-24E102D481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35833" r="-371" b="1"/>
          <a:stretch/>
        </p:blipFill>
        <p:spPr>
          <a:xfrm>
            <a:off x="-28575" y="-12518"/>
            <a:ext cx="12686880" cy="10496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34" name="object 6">
            <a:extLst>
              <a:ext uri="{FF2B5EF4-FFF2-40B4-BE49-F238E27FC236}">
                <a16:creationId xmlns:a16="http://schemas.microsoft.com/office/drawing/2014/main" id="{0DAAD645-2946-4B55-94FA-73C84C12C4CE}"/>
              </a:ext>
            </a:extLst>
          </p:cNvPr>
          <p:cNvGraphicFramePr>
            <a:graphicFrameLocks noGrp="1"/>
          </p:cNvGraphicFramePr>
          <p:nvPr/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操作方式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object 6">
            <a:extLst>
              <a:ext uri="{FF2B5EF4-FFF2-40B4-BE49-F238E27FC236}">
                <a16:creationId xmlns:a16="http://schemas.microsoft.com/office/drawing/2014/main" id="{51C475BB-14C0-4178-BDBA-C5C3268C7107}"/>
              </a:ext>
            </a:extLst>
          </p:cNvPr>
          <p:cNvGraphicFramePr>
            <a:graphicFrameLocks noGrp="1"/>
          </p:cNvGraphicFramePr>
          <p:nvPr/>
        </p:nvGraphicFramePr>
        <p:xfrm>
          <a:off x="9111916" y="510613"/>
          <a:ext cx="9144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使用者界面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上傳文章比對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瀏覽篩選報告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下載列印報告</a:t>
                      </a:r>
                      <a:endParaRPr sz="18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2EC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文字方塊 12">
            <a:extLst>
              <a:ext uri="{FF2B5EF4-FFF2-40B4-BE49-F238E27FC236}">
                <a16:creationId xmlns:a16="http://schemas.microsoft.com/office/drawing/2014/main" id="{514A6A38-574C-4EC6-8FB0-AF73EBC48B76}"/>
              </a:ext>
            </a:extLst>
          </p:cNvPr>
          <p:cNvSpPr txBox="1"/>
          <p:nvPr/>
        </p:nvSpPr>
        <p:spPr>
          <a:xfrm>
            <a:off x="-28575" y="7886700"/>
            <a:ext cx="3990975" cy="67185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4000"/>
              </a:lnSpc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r"/>
            <a:r>
              <a:rPr lang="zh-TW" altLang="en-US" dirty="0"/>
              <a:t>比對報告封面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453AB1F9-B15F-4DBA-ACDB-2ADD4A2D14FB}"/>
              </a:ext>
            </a:extLst>
          </p:cNvPr>
          <p:cNvGrpSpPr/>
          <p:nvPr/>
        </p:nvGrpSpPr>
        <p:grpSpPr>
          <a:xfrm>
            <a:off x="4586478" y="995767"/>
            <a:ext cx="14236094" cy="7455600"/>
            <a:chOff x="4586478" y="995767"/>
            <a:chExt cx="14236094" cy="745560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78F221C1-5DF6-4BC8-9011-E738DAE43BDE}"/>
                </a:ext>
              </a:extLst>
            </p:cNvPr>
            <p:cNvSpPr/>
            <p:nvPr/>
          </p:nvSpPr>
          <p:spPr>
            <a:xfrm>
              <a:off x="4588172" y="995767"/>
              <a:ext cx="14234400" cy="745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92100" dist="139700" dir="2700000" algn="tl" rotWithShape="0">
                <a:prstClr val="black">
                  <a:alpha val="6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24FB82D0-F3E5-40CA-B1FE-B6BEAFD0EE4F}"/>
                </a:ext>
              </a:extLst>
            </p:cNvPr>
            <p:cNvGrpSpPr/>
            <p:nvPr/>
          </p:nvGrpSpPr>
          <p:grpSpPr>
            <a:xfrm>
              <a:off x="4586478" y="996616"/>
              <a:ext cx="14234922" cy="7454751"/>
              <a:chOff x="5746012" y="466915"/>
              <a:chExt cx="7781206" cy="4074975"/>
            </a:xfrm>
          </p:grpSpPr>
          <p:pic>
            <p:nvPicPr>
              <p:cNvPr id="23" name="圖片 22">
                <a:extLst>
                  <a:ext uri="{FF2B5EF4-FFF2-40B4-BE49-F238E27FC236}">
                    <a16:creationId xmlns:a16="http://schemas.microsoft.com/office/drawing/2014/main" id="{2B5027D3-8231-4985-9A2B-990452AC20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64144"/>
              <a:stretch/>
            </p:blipFill>
            <p:spPr>
              <a:xfrm>
                <a:off x="5746012" y="466915"/>
                <a:ext cx="7781206" cy="3610772"/>
              </a:xfrm>
              <a:prstGeom prst="rect">
                <a:avLst/>
              </a:prstGeom>
            </p:spPr>
          </p:pic>
          <p:pic>
            <p:nvPicPr>
              <p:cNvPr id="24" name="圖片 23">
                <a:extLst>
                  <a:ext uri="{FF2B5EF4-FFF2-40B4-BE49-F238E27FC236}">
                    <a16:creationId xmlns:a16="http://schemas.microsoft.com/office/drawing/2014/main" id="{0733DF20-35F8-4108-9883-48A5650D0A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93355" b="1269"/>
              <a:stretch/>
            </p:blipFill>
            <p:spPr>
              <a:xfrm>
                <a:off x="5746012" y="4000500"/>
                <a:ext cx="7781206" cy="541390"/>
              </a:xfrm>
              <a:prstGeom prst="rect">
                <a:avLst/>
              </a:prstGeom>
            </p:spPr>
          </p:pic>
        </p:grpSp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44EC01E-766B-4C7C-8DF5-CC297283C8F1}"/>
              </a:ext>
            </a:extLst>
          </p:cNvPr>
          <p:cNvSpPr txBox="1"/>
          <p:nvPr/>
        </p:nvSpPr>
        <p:spPr>
          <a:xfrm>
            <a:off x="13792200" y="4852649"/>
            <a:ext cx="4495800" cy="67185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相似度百分比頁面</a:t>
            </a:r>
            <a:endParaRPr lang="en-US" altLang="zh-TW" sz="36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24FDEAC2-0A57-481D-9CF6-512742BC7BE3}"/>
              </a:ext>
            </a:extLst>
          </p:cNvPr>
          <p:cNvSpPr txBox="1"/>
          <p:nvPr/>
        </p:nvSpPr>
        <p:spPr>
          <a:xfrm>
            <a:off x="9310288" y="1333500"/>
            <a:ext cx="8945628" cy="298761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14000"/>
              </a:lnSpc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相似度總百分比</a:t>
            </a:r>
          </a:p>
          <a:p>
            <a:pPr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該篇文章與 </a:t>
            </a:r>
            <a:r>
              <a:rPr lang="en-US" altLang="zh-TW" sz="36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iThenticate</a:t>
            </a:r>
            <a:r>
              <a:rPr lang="en-US" altLang="zh-TW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資料庫內容之間的文字相似度，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並非絕對</a:t>
            </a: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的抄襲指標，</a:t>
            </a:r>
            <a:endParaRPr lang="en-US" altLang="zh-TW" sz="3600" b="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最終認定請依各系所、指導教授為準</a:t>
            </a: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91828903-F605-4B00-910B-9CD86F0644C6}"/>
              </a:ext>
            </a:extLst>
          </p:cNvPr>
          <p:cNvSpPr/>
          <p:nvPr/>
        </p:nvSpPr>
        <p:spPr>
          <a:xfrm>
            <a:off x="5286165" y="2171699"/>
            <a:ext cx="3324436" cy="654351"/>
          </a:xfrm>
          <a:custGeom>
            <a:avLst/>
            <a:gdLst/>
            <a:ahLst/>
            <a:cxnLst/>
            <a:rect l="l" t="t" r="r" b="b"/>
            <a:pathLst>
              <a:path w="1534795" h="471169">
                <a:moveTo>
                  <a:pt x="0" y="78486"/>
                </a:moveTo>
                <a:lnTo>
                  <a:pt x="6173" y="47952"/>
                </a:lnTo>
                <a:lnTo>
                  <a:pt x="23002" y="23002"/>
                </a:lnTo>
                <a:lnTo>
                  <a:pt x="47952" y="6173"/>
                </a:lnTo>
                <a:lnTo>
                  <a:pt x="78486" y="0"/>
                </a:lnTo>
                <a:lnTo>
                  <a:pt x="1456182" y="0"/>
                </a:lnTo>
                <a:lnTo>
                  <a:pt x="1486715" y="6173"/>
                </a:lnTo>
                <a:lnTo>
                  <a:pt x="1511665" y="23002"/>
                </a:lnTo>
                <a:lnTo>
                  <a:pt x="1528494" y="47952"/>
                </a:lnTo>
                <a:lnTo>
                  <a:pt x="1534667" y="78486"/>
                </a:lnTo>
                <a:lnTo>
                  <a:pt x="1534667" y="392429"/>
                </a:lnTo>
                <a:lnTo>
                  <a:pt x="1528494" y="422963"/>
                </a:lnTo>
                <a:lnTo>
                  <a:pt x="1511665" y="447913"/>
                </a:lnTo>
                <a:lnTo>
                  <a:pt x="1486715" y="464742"/>
                </a:lnTo>
                <a:lnTo>
                  <a:pt x="1456182" y="470915"/>
                </a:lnTo>
                <a:lnTo>
                  <a:pt x="78486" y="470915"/>
                </a:lnTo>
                <a:lnTo>
                  <a:pt x="47952" y="464742"/>
                </a:lnTo>
                <a:lnTo>
                  <a:pt x="23002" y="447913"/>
                </a:lnTo>
                <a:lnTo>
                  <a:pt x="6173" y="422963"/>
                </a:lnTo>
                <a:lnTo>
                  <a:pt x="0" y="392429"/>
                </a:lnTo>
                <a:lnTo>
                  <a:pt x="0" y="78486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</p:spTree>
    <p:extLst>
      <p:ext uri="{BB962C8B-B14F-4D97-AF65-F5344CB8AC3E}">
        <p14:creationId xmlns:p14="http://schemas.microsoft.com/office/powerpoint/2010/main" val="159804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2" grpId="0" animBg="1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71B295A7-56A7-48F4-A3E3-24E102D481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35833" r="-371" b="1"/>
          <a:stretch/>
        </p:blipFill>
        <p:spPr>
          <a:xfrm>
            <a:off x="-28575" y="-12518"/>
            <a:ext cx="12686880" cy="10496590"/>
          </a:xfrm>
          <a:prstGeom prst="rect">
            <a:avLst/>
          </a:prstGeom>
        </p:spPr>
      </p:pic>
      <p:graphicFrame>
        <p:nvGraphicFramePr>
          <p:cNvPr id="34" name="object 6">
            <a:extLst>
              <a:ext uri="{FF2B5EF4-FFF2-40B4-BE49-F238E27FC236}">
                <a16:creationId xmlns:a16="http://schemas.microsoft.com/office/drawing/2014/main" id="{0DAAD645-2946-4B55-94FA-73C84C12C4CE}"/>
              </a:ext>
            </a:extLst>
          </p:cNvPr>
          <p:cNvGraphicFramePr>
            <a:graphicFrameLocks noGrp="1"/>
          </p:cNvGraphicFramePr>
          <p:nvPr/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操作方式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object 6">
            <a:extLst>
              <a:ext uri="{FF2B5EF4-FFF2-40B4-BE49-F238E27FC236}">
                <a16:creationId xmlns:a16="http://schemas.microsoft.com/office/drawing/2014/main" id="{51C475BB-14C0-4178-BDBA-C5C3268C7107}"/>
              </a:ext>
            </a:extLst>
          </p:cNvPr>
          <p:cNvGraphicFramePr>
            <a:graphicFrameLocks noGrp="1"/>
          </p:cNvGraphicFramePr>
          <p:nvPr/>
        </p:nvGraphicFramePr>
        <p:xfrm>
          <a:off x="9111916" y="510613"/>
          <a:ext cx="9144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使用者界面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上傳文章比對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瀏覽篩選報告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下載列印報告</a:t>
                      </a:r>
                      <a:endParaRPr sz="18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2EC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文字方塊 12">
            <a:extLst>
              <a:ext uri="{FF2B5EF4-FFF2-40B4-BE49-F238E27FC236}">
                <a16:creationId xmlns:a16="http://schemas.microsoft.com/office/drawing/2014/main" id="{514A6A38-574C-4EC6-8FB0-AF73EBC48B76}"/>
              </a:ext>
            </a:extLst>
          </p:cNvPr>
          <p:cNvSpPr txBox="1"/>
          <p:nvPr/>
        </p:nvSpPr>
        <p:spPr>
          <a:xfrm>
            <a:off x="-28575" y="7886700"/>
            <a:ext cx="3990975" cy="67185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lnSpc>
                <a:spcPct val="114000"/>
              </a:lnSpc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比對報告封面</a:t>
            </a: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78A3A76E-2E43-40FD-A54E-F06961137E22}"/>
              </a:ext>
            </a:extLst>
          </p:cNvPr>
          <p:cNvGrpSpPr/>
          <p:nvPr/>
        </p:nvGrpSpPr>
        <p:grpSpPr>
          <a:xfrm>
            <a:off x="4586478" y="995767"/>
            <a:ext cx="14236094" cy="7455600"/>
            <a:chOff x="4586478" y="995767"/>
            <a:chExt cx="14236094" cy="7455600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DFA4EBBA-3DD8-471F-9DAA-36956268D216}"/>
                </a:ext>
              </a:extLst>
            </p:cNvPr>
            <p:cNvSpPr/>
            <p:nvPr/>
          </p:nvSpPr>
          <p:spPr>
            <a:xfrm>
              <a:off x="4588172" y="995767"/>
              <a:ext cx="14234400" cy="745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92100" dist="139700" dir="2700000" algn="tl" rotWithShape="0">
                <a:prstClr val="black">
                  <a:alpha val="6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2" name="群組 21">
              <a:extLst>
                <a:ext uri="{FF2B5EF4-FFF2-40B4-BE49-F238E27FC236}">
                  <a16:creationId xmlns:a16="http://schemas.microsoft.com/office/drawing/2014/main" id="{BA6E3533-B638-4D26-A98B-261E428D20F2}"/>
                </a:ext>
              </a:extLst>
            </p:cNvPr>
            <p:cNvGrpSpPr/>
            <p:nvPr/>
          </p:nvGrpSpPr>
          <p:grpSpPr>
            <a:xfrm>
              <a:off x="4586478" y="996616"/>
              <a:ext cx="14234922" cy="7454751"/>
              <a:chOff x="5746012" y="466915"/>
              <a:chExt cx="7781206" cy="4074975"/>
            </a:xfrm>
          </p:grpSpPr>
          <p:pic>
            <p:nvPicPr>
              <p:cNvPr id="28" name="圖片 27">
                <a:extLst>
                  <a:ext uri="{FF2B5EF4-FFF2-40B4-BE49-F238E27FC236}">
                    <a16:creationId xmlns:a16="http://schemas.microsoft.com/office/drawing/2014/main" id="{9196656D-649A-4886-9B4A-05991A70C7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4144"/>
              <a:stretch/>
            </p:blipFill>
            <p:spPr>
              <a:xfrm>
                <a:off x="5746012" y="466915"/>
                <a:ext cx="7781206" cy="3610772"/>
              </a:xfrm>
              <a:prstGeom prst="rect">
                <a:avLst/>
              </a:prstGeom>
            </p:spPr>
          </p:pic>
          <p:pic>
            <p:nvPicPr>
              <p:cNvPr id="29" name="圖片 28">
                <a:extLst>
                  <a:ext uri="{FF2B5EF4-FFF2-40B4-BE49-F238E27FC236}">
                    <a16:creationId xmlns:a16="http://schemas.microsoft.com/office/drawing/2014/main" id="{069F76E5-865F-468B-A07F-C41BC03B26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93355" b="1269"/>
              <a:stretch/>
            </p:blipFill>
            <p:spPr>
              <a:xfrm>
                <a:off x="5746012" y="4000500"/>
                <a:ext cx="7781206" cy="541390"/>
              </a:xfrm>
              <a:prstGeom prst="rect">
                <a:avLst/>
              </a:prstGeom>
            </p:spPr>
          </p:pic>
        </p:grp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F29E8D57-1DCA-4B00-955E-02C783FCC5E5}"/>
              </a:ext>
            </a:extLst>
          </p:cNvPr>
          <p:cNvGrpSpPr/>
          <p:nvPr/>
        </p:nvGrpSpPr>
        <p:grpSpPr>
          <a:xfrm>
            <a:off x="4586478" y="985376"/>
            <a:ext cx="14234922" cy="10326625"/>
            <a:chOff x="4586478" y="985376"/>
            <a:chExt cx="14234922" cy="10326625"/>
          </a:xfrm>
        </p:grpSpPr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8AEE5785-ADA8-4E01-B9D8-64CE4A255116}"/>
                </a:ext>
              </a:extLst>
            </p:cNvPr>
            <p:cNvSpPr/>
            <p:nvPr/>
          </p:nvSpPr>
          <p:spPr>
            <a:xfrm>
              <a:off x="4587000" y="985376"/>
              <a:ext cx="14234400" cy="1031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92100" dist="139700" dir="2700000" algn="tl" rotWithShape="0">
                <a:prstClr val="black">
                  <a:alpha val="6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72B3326C-C676-41D9-A20D-56A1A973955E}"/>
                </a:ext>
              </a:extLst>
            </p:cNvPr>
            <p:cNvGrpSpPr/>
            <p:nvPr/>
          </p:nvGrpSpPr>
          <p:grpSpPr>
            <a:xfrm>
              <a:off x="4586478" y="996616"/>
              <a:ext cx="14234922" cy="10315385"/>
              <a:chOff x="4524783" y="649347"/>
              <a:chExt cx="11049000" cy="8006696"/>
            </a:xfrm>
          </p:grpSpPr>
          <p:pic>
            <p:nvPicPr>
              <p:cNvPr id="26" name="圖片 25">
                <a:extLst>
                  <a:ext uri="{FF2B5EF4-FFF2-40B4-BE49-F238E27FC236}">
                    <a16:creationId xmlns:a16="http://schemas.microsoft.com/office/drawing/2014/main" id="{D710A231-A3D8-4CDC-BFF0-956B7F7FC7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9380"/>
              <a:stretch/>
            </p:blipFill>
            <p:spPr>
              <a:xfrm>
                <a:off x="4524783" y="649347"/>
                <a:ext cx="11049000" cy="7237353"/>
              </a:xfrm>
              <a:prstGeom prst="rect">
                <a:avLst/>
              </a:prstGeom>
            </p:spPr>
          </p:pic>
          <p:pic>
            <p:nvPicPr>
              <p:cNvPr id="27" name="圖片 26">
                <a:extLst>
                  <a:ext uri="{FF2B5EF4-FFF2-40B4-BE49-F238E27FC236}">
                    <a16:creationId xmlns:a16="http://schemas.microsoft.com/office/drawing/2014/main" id="{AEA3D4E7-1C0D-43BD-A8B3-8E086D2686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1126"/>
              <a:stretch/>
            </p:blipFill>
            <p:spPr>
              <a:xfrm>
                <a:off x="4524783" y="7387251"/>
                <a:ext cx="11049000" cy="1268792"/>
              </a:xfrm>
              <a:prstGeom prst="rect">
                <a:avLst/>
              </a:prstGeom>
            </p:spPr>
          </p:pic>
        </p:grpSp>
      </p:grp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B557E10-677E-4804-89D1-59D9DFC8FD4C}"/>
              </a:ext>
            </a:extLst>
          </p:cNvPr>
          <p:cNvSpPr txBox="1"/>
          <p:nvPr/>
        </p:nvSpPr>
        <p:spPr>
          <a:xfrm>
            <a:off x="8536118" y="2185016"/>
            <a:ext cx="9757898" cy="221567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假如有進行任何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比對範圍的調整</a:t>
            </a: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行為，</a:t>
            </a:r>
            <a:br>
              <a:rPr lang="en-US" altLang="zh-TW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都會</a:t>
            </a: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在此處顯示</a:t>
            </a: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，任何調整請和指導教授討論，</a:t>
            </a:r>
            <a:br>
              <a:rPr lang="en-US" altLang="zh-TW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得到指導教授同意、確認</a:t>
            </a:r>
          </a:p>
        </p:txBody>
      </p:sp>
      <p:sp>
        <p:nvSpPr>
          <p:cNvPr id="15" name="object 22">
            <a:extLst>
              <a:ext uri="{FF2B5EF4-FFF2-40B4-BE49-F238E27FC236}">
                <a16:creationId xmlns:a16="http://schemas.microsoft.com/office/drawing/2014/main" id="{F4AF6DD4-4DF4-4693-9C27-6BD1F861C31C}"/>
              </a:ext>
            </a:extLst>
          </p:cNvPr>
          <p:cNvSpPr/>
          <p:nvPr/>
        </p:nvSpPr>
        <p:spPr>
          <a:xfrm>
            <a:off x="5181600" y="3162299"/>
            <a:ext cx="2057400" cy="1774003"/>
          </a:xfrm>
          <a:custGeom>
            <a:avLst/>
            <a:gdLst/>
            <a:ahLst/>
            <a:cxnLst/>
            <a:rect l="l" t="t" r="r" b="b"/>
            <a:pathLst>
              <a:path w="7084695" h="4530090">
                <a:moveTo>
                  <a:pt x="0" y="313944"/>
                </a:moveTo>
                <a:lnTo>
                  <a:pt x="3402" y="267558"/>
                </a:lnTo>
                <a:lnTo>
                  <a:pt x="13287" y="223284"/>
                </a:lnTo>
                <a:lnTo>
                  <a:pt x="29169" y="181606"/>
                </a:lnTo>
                <a:lnTo>
                  <a:pt x="50562" y="143012"/>
                </a:lnTo>
                <a:lnTo>
                  <a:pt x="76980" y="107986"/>
                </a:lnTo>
                <a:lnTo>
                  <a:pt x="107939" y="77015"/>
                </a:lnTo>
                <a:lnTo>
                  <a:pt x="142952" y="50586"/>
                </a:lnTo>
                <a:lnTo>
                  <a:pt x="181534" y="29183"/>
                </a:lnTo>
                <a:lnTo>
                  <a:pt x="223200" y="13294"/>
                </a:lnTo>
                <a:lnTo>
                  <a:pt x="267465" y="3404"/>
                </a:lnTo>
                <a:lnTo>
                  <a:pt x="313842" y="0"/>
                </a:lnTo>
                <a:lnTo>
                  <a:pt x="6770712" y="0"/>
                </a:lnTo>
                <a:lnTo>
                  <a:pt x="6817095" y="3404"/>
                </a:lnTo>
                <a:lnTo>
                  <a:pt x="6861361" y="13294"/>
                </a:lnTo>
                <a:lnTo>
                  <a:pt x="6903026" y="29183"/>
                </a:lnTo>
                <a:lnTo>
                  <a:pt x="6941606" y="50586"/>
                </a:lnTo>
                <a:lnTo>
                  <a:pt x="6976615" y="77015"/>
                </a:lnTo>
                <a:lnTo>
                  <a:pt x="7007568" y="107986"/>
                </a:lnTo>
                <a:lnTo>
                  <a:pt x="7033981" y="143012"/>
                </a:lnTo>
                <a:lnTo>
                  <a:pt x="7055369" y="181606"/>
                </a:lnTo>
                <a:lnTo>
                  <a:pt x="7071246" y="223284"/>
                </a:lnTo>
                <a:lnTo>
                  <a:pt x="7081128" y="267558"/>
                </a:lnTo>
                <a:lnTo>
                  <a:pt x="7084529" y="313944"/>
                </a:lnTo>
                <a:lnTo>
                  <a:pt x="7084529" y="4215739"/>
                </a:lnTo>
                <a:lnTo>
                  <a:pt x="7081128" y="4262119"/>
                </a:lnTo>
                <a:lnTo>
                  <a:pt x="7071246" y="4306386"/>
                </a:lnTo>
                <a:lnTo>
                  <a:pt x="7055369" y="4348054"/>
                </a:lnTo>
                <a:lnTo>
                  <a:pt x="7033981" y="4386638"/>
                </a:lnTo>
                <a:lnTo>
                  <a:pt x="7007568" y="4421651"/>
                </a:lnTo>
                <a:lnTo>
                  <a:pt x="6976615" y="4452610"/>
                </a:lnTo>
                <a:lnTo>
                  <a:pt x="6941606" y="4479029"/>
                </a:lnTo>
                <a:lnTo>
                  <a:pt x="6903026" y="4500421"/>
                </a:lnTo>
                <a:lnTo>
                  <a:pt x="6861361" y="4516303"/>
                </a:lnTo>
                <a:lnTo>
                  <a:pt x="6817095" y="4526188"/>
                </a:lnTo>
                <a:lnTo>
                  <a:pt x="6770712" y="4529590"/>
                </a:lnTo>
                <a:lnTo>
                  <a:pt x="313842" y="4529590"/>
                </a:lnTo>
                <a:lnTo>
                  <a:pt x="267465" y="4526188"/>
                </a:lnTo>
                <a:lnTo>
                  <a:pt x="223200" y="4516303"/>
                </a:lnTo>
                <a:lnTo>
                  <a:pt x="181534" y="4500421"/>
                </a:lnTo>
                <a:lnTo>
                  <a:pt x="142952" y="4479029"/>
                </a:lnTo>
                <a:lnTo>
                  <a:pt x="107939" y="4452610"/>
                </a:lnTo>
                <a:lnTo>
                  <a:pt x="76980" y="4421651"/>
                </a:lnTo>
                <a:lnTo>
                  <a:pt x="50562" y="4386638"/>
                </a:lnTo>
                <a:lnTo>
                  <a:pt x="29169" y="4348054"/>
                </a:lnTo>
                <a:lnTo>
                  <a:pt x="13287" y="4306386"/>
                </a:lnTo>
                <a:lnTo>
                  <a:pt x="3402" y="4262119"/>
                </a:lnTo>
                <a:lnTo>
                  <a:pt x="0" y="4215739"/>
                </a:lnTo>
                <a:lnTo>
                  <a:pt x="0" y="313944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961E502A-D3E5-4F92-9D7A-6BEE5FBB4ABD}"/>
              </a:ext>
            </a:extLst>
          </p:cNvPr>
          <p:cNvSpPr txBox="1"/>
          <p:nvPr/>
        </p:nvSpPr>
        <p:spPr>
          <a:xfrm>
            <a:off x="13792200" y="4852649"/>
            <a:ext cx="4495800" cy="67185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4000"/>
              </a:lnSpc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相似度百分比頁面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98709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A34C126-0DE7-48E9-8392-6FDD793FB0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23636"/>
          <a:stretch/>
        </p:blipFill>
        <p:spPr>
          <a:xfrm>
            <a:off x="-28576" y="242963"/>
            <a:ext cx="10391776" cy="1026995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D4341FA-3073-460C-A409-33352BF4BE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5782"/>
          <a:stretch/>
        </p:blipFill>
        <p:spPr>
          <a:xfrm>
            <a:off x="7462817" y="1509637"/>
            <a:ext cx="11508834" cy="8534400"/>
          </a:xfrm>
          <a:prstGeom prst="rect">
            <a:avLst/>
          </a:prstGeom>
        </p:spPr>
      </p:pic>
      <p:graphicFrame>
        <p:nvGraphicFramePr>
          <p:cNvPr id="34" name="object 6">
            <a:extLst>
              <a:ext uri="{FF2B5EF4-FFF2-40B4-BE49-F238E27FC236}">
                <a16:creationId xmlns:a16="http://schemas.microsoft.com/office/drawing/2014/main" id="{0DAAD645-2946-4B55-94FA-73C84C12C4CE}"/>
              </a:ext>
            </a:extLst>
          </p:cNvPr>
          <p:cNvGraphicFramePr>
            <a:graphicFrameLocks noGrp="1"/>
          </p:cNvGraphicFramePr>
          <p:nvPr/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帳號註冊</a:t>
                      </a:r>
                      <a:endParaRPr sz="21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操作方式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object 6">
            <a:extLst>
              <a:ext uri="{FF2B5EF4-FFF2-40B4-BE49-F238E27FC236}">
                <a16:creationId xmlns:a16="http://schemas.microsoft.com/office/drawing/2014/main" id="{51C475BB-14C0-4178-BDBA-C5C3268C7107}"/>
              </a:ext>
            </a:extLst>
          </p:cNvPr>
          <p:cNvGraphicFramePr>
            <a:graphicFrameLocks noGrp="1"/>
          </p:cNvGraphicFramePr>
          <p:nvPr/>
        </p:nvGraphicFramePr>
        <p:xfrm>
          <a:off x="9111916" y="510613"/>
          <a:ext cx="9144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使用者界面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上傳文章比對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瀏覽篩選報告</a:t>
                      </a:r>
                      <a:endParaRPr sz="18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6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1800" b="1" kern="1200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下載列印報告</a:t>
                      </a:r>
                      <a:endParaRPr sz="1800" b="1" kern="1200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7429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2EC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文字方塊 18">
            <a:extLst>
              <a:ext uri="{FF2B5EF4-FFF2-40B4-BE49-F238E27FC236}">
                <a16:creationId xmlns:a16="http://schemas.microsoft.com/office/drawing/2014/main" id="{B666CA2A-C7CF-4A7D-94F2-55813A246F03}"/>
              </a:ext>
            </a:extLst>
          </p:cNvPr>
          <p:cNvSpPr txBox="1"/>
          <p:nvPr/>
        </p:nvSpPr>
        <p:spPr>
          <a:xfrm>
            <a:off x="-47627" y="7886700"/>
            <a:ext cx="8353427" cy="130343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lvl="0" algn="r">
              <a:lnSpc>
                <a:spcPct val="114000"/>
              </a:lnSpc>
            </a:pP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相似段落以不同顏色色塊及數字標示</a:t>
            </a:r>
            <a:br>
              <a:rPr lang="en-US" altLang="zh-TW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（相同顏色、數字為同一來源）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A01C157-DD46-4459-A786-2CD7AE9A2FCC}"/>
              </a:ext>
            </a:extLst>
          </p:cNvPr>
          <p:cNvSpPr txBox="1"/>
          <p:nvPr/>
        </p:nvSpPr>
        <p:spPr>
          <a:xfrm>
            <a:off x="-48799" y="2216774"/>
            <a:ext cx="3990975" cy="67185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lnSpc>
                <a:spcPct val="114000"/>
              </a:lnSpc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比對報告內文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71F6EE9-349F-48FD-91E5-168E9AE08885}"/>
              </a:ext>
            </a:extLst>
          </p:cNvPr>
          <p:cNvSpPr txBox="1"/>
          <p:nvPr/>
        </p:nvSpPr>
        <p:spPr>
          <a:xfrm>
            <a:off x="13868400" y="2020288"/>
            <a:ext cx="4419600" cy="130343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4000"/>
              </a:lnSpc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論文本文</a:t>
            </a:r>
            <a:br>
              <a:rPr lang="en-US" altLang="zh-TW" dirty="0"/>
            </a:br>
            <a:r>
              <a:rPr lang="zh-TW" altLang="en-US" dirty="0"/>
              <a:t>（不須檢附註冊組）</a:t>
            </a:r>
            <a:endParaRPr lang="en-US" altLang="zh-TW" dirty="0"/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5D5EC101-0ECD-4E3E-9587-25D13A2D4D4D}"/>
              </a:ext>
            </a:extLst>
          </p:cNvPr>
          <p:cNvCxnSpPr/>
          <p:nvPr/>
        </p:nvCxnSpPr>
        <p:spPr>
          <a:xfrm>
            <a:off x="7462817" y="6403041"/>
            <a:ext cx="614383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FB80FB36-AB5C-4F9E-9F2F-C902C630E5E2}"/>
              </a:ext>
            </a:extLst>
          </p:cNvPr>
          <p:cNvCxnSpPr>
            <a:cxnSpLocks/>
          </p:cNvCxnSpPr>
          <p:nvPr/>
        </p:nvCxnSpPr>
        <p:spPr>
          <a:xfrm>
            <a:off x="11900647" y="6403041"/>
            <a:ext cx="10668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F872C3D9-C168-401C-865A-BC97FBA56789}"/>
              </a:ext>
            </a:extLst>
          </p:cNvPr>
          <p:cNvCxnSpPr>
            <a:cxnSpLocks/>
          </p:cNvCxnSpPr>
          <p:nvPr/>
        </p:nvCxnSpPr>
        <p:spPr>
          <a:xfrm>
            <a:off x="8648700" y="6784041"/>
            <a:ext cx="990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CFED165E-3D88-4204-9B1B-775625958F03}"/>
              </a:ext>
            </a:extLst>
          </p:cNvPr>
          <p:cNvCxnSpPr>
            <a:cxnSpLocks/>
          </p:cNvCxnSpPr>
          <p:nvPr/>
        </p:nvCxnSpPr>
        <p:spPr>
          <a:xfrm>
            <a:off x="457200" y="5753100"/>
            <a:ext cx="20574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984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7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723900"/>
            <a:ext cx="18288000" cy="2527934"/>
          </a:xfrm>
          <a:custGeom>
            <a:avLst/>
            <a:gdLst/>
            <a:ahLst/>
            <a:cxnLst/>
            <a:rect l="l" t="t" r="r" b="b"/>
            <a:pathLst>
              <a:path w="12192000" h="1685289">
                <a:moveTo>
                  <a:pt x="12192000" y="0"/>
                </a:moveTo>
                <a:lnTo>
                  <a:pt x="0" y="0"/>
                </a:lnTo>
                <a:lnTo>
                  <a:pt x="0" y="1685289"/>
                </a:lnTo>
                <a:lnTo>
                  <a:pt x="12192000" y="1685289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A78A"/>
          </a:solidFill>
        </p:spPr>
        <p:txBody>
          <a:bodyPr wrap="square" lIns="0" tIns="0" rIns="0" bIns="0" rtlCol="0"/>
          <a:lstStyle/>
          <a:p>
            <a:endParaRPr sz="2700"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64870" y="1123909"/>
            <a:ext cx="16558260" cy="1789914"/>
          </a:xfrm>
          <a:prstGeom prst="rect">
            <a:avLst/>
          </a:prstGeom>
        </p:spPr>
        <p:txBody>
          <a:bodyPr vert="horz" wrap="square" lIns="0" tIns="20003" rIns="0" bIns="0" rtlCol="0" anchor="ctr">
            <a:spAutoFit/>
          </a:bodyPr>
          <a:lstStyle/>
          <a:p>
            <a:pPr algn="r">
              <a:spcBef>
                <a:spcPts val="158"/>
              </a:spcBef>
            </a:pPr>
            <a:r>
              <a:rPr lang="zh-TW" altLang="en-US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常見問題 </a:t>
            </a:r>
            <a:r>
              <a:rPr lang="en-US" altLang="zh-TW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/ Q &amp; A</a:t>
            </a: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" y="8832054"/>
            <a:ext cx="10224134" cy="1454940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7660684" y="9586597"/>
            <a:ext cx="368618" cy="525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150">
              <a:lnSpc>
                <a:spcPts val="4133"/>
              </a:lnSpc>
            </a:pPr>
            <a:endParaRPr sz="3600" dirty="0">
              <a:latin typeface="Arial MT"/>
              <a:cs typeface="Arial MT"/>
            </a:endParaRPr>
          </a:p>
        </p:txBody>
      </p:sp>
      <p:graphicFrame>
        <p:nvGraphicFramePr>
          <p:cNvPr id="5" name="表格 10">
            <a:extLst>
              <a:ext uri="{FF2B5EF4-FFF2-40B4-BE49-F238E27FC236}">
                <a16:creationId xmlns:a16="http://schemas.microsoft.com/office/drawing/2014/main" id="{9C3EF70B-6A52-4720-8A8E-E70BCE3226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652524"/>
              </p:ext>
            </p:extLst>
          </p:nvPr>
        </p:nvGraphicFramePr>
        <p:xfrm>
          <a:off x="1828800" y="3238500"/>
          <a:ext cx="16200502" cy="5608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1699">
                  <a:extLst>
                    <a:ext uri="{9D8B030D-6E8A-4147-A177-3AD203B41FA5}">
                      <a16:colId xmlns:a16="http://schemas.microsoft.com/office/drawing/2014/main" val="363989222"/>
                    </a:ext>
                  </a:extLst>
                </a:gridCol>
                <a:gridCol w="7350033">
                  <a:extLst>
                    <a:ext uri="{9D8B030D-6E8A-4147-A177-3AD203B41FA5}">
                      <a16:colId xmlns:a16="http://schemas.microsoft.com/office/drawing/2014/main" val="4243404046"/>
                    </a:ext>
                  </a:extLst>
                </a:gridCol>
                <a:gridCol w="7928770">
                  <a:extLst>
                    <a:ext uri="{9D8B030D-6E8A-4147-A177-3AD203B41FA5}">
                      <a16:colId xmlns:a16="http://schemas.microsoft.com/office/drawing/2014/main" val="1800796944"/>
                    </a:ext>
                  </a:extLst>
                </a:gridCol>
              </a:tblGrid>
              <a:tr h="5130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Q1.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什麼時候</a:t>
                      </a: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要進行</a:t>
                      </a:r>
                      <a:r>
                        <a:rPr lang="zh-TW" altLang="en-US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比對</a:t>
                      </a: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？</a:t>
                      </a:r>
                      <a:endParaRPr lang="en-US" altLang="zh-TW" sz="2800" b="0" kern="1200" spc="-8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Bef>
                          <a:spcPts val="0"/>
                        </a:spcBef>
                      </a:pP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論文</a:t>
                      </a:r>
                      <a:r>
                        <a:rPr lang="zh-TW" altLang="en-US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口試前、後</a:t>
                      </a: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。</a:t>
                      </a:r>
                      <a:endParaRPr lang="en-US" altLang="zh-TW" sz="2800" b="0" kern="1200" spc="-8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3787872"/>
                  </a:ext>
                </a:extLst>
              </a:tr>
              <a:tr h="9356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Q2.</a:t>
                      </a:r>
                      <a:endParaRPr lang="zh-TW" altLang="en-US" sz="2800" b="1" kern="1200" spc="-8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申請帳號超過</a:t>
                      </a:r>
                      <a:r>
                        <a:rPr lang="en-US" altLang="zh-TW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3</a:t>
                      </a: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天，仍</a:t>
                      </a:r>
                      <a:r>
                        <a:rPr lang="zh-TW" altLang="en-US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未收到啟用通知信</a:t>
                      </a: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。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Bef>
                          <a:spcPts val="0"/>
                        </a:spcBef>
                      </a:pP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檢查</a:t>
                      </a:r>
                      <a:r>
                        <a:rPr lang="zh-TW" altLang="en-US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申請時填寫的電子信箱</a:t>
                      </a: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是否有擋信機制，或重新申請</a:t>
                      </a:r>
                      <a:r>
                        <a:rPr lang="zh-TW" altLang="en-US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改用其他信箱</a:t>
                      </a: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，或來電</a:t>
                      </a:r>
                      <a:r>
                        <a:rPr lang="en-US" altLang="zh-TW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3755</a:t>
                      </a: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詢問。</a:t>
                      </a:r>
                      <a:endParaRPr lang="en-US" altLang="zh-TW" sz="2800" b="0" kern="1200" spc="-8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7268891"/>
                  </a:ext>
                </a:extLst>
              </a:tr>
              <a:tr h="5130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Q3.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登入、要上傳比對時，</a:t>
                      </a:r>
                      <a:r>
                        <a:rPr lang="zh-TW" altLang="en-US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被要求購買點數</a:t>
                      </a: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。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Bef>
                          <a:spcPts val="0"/>
                        </a:spcBef>
                      </a:pP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請</a:t>
                      </a:r>
                      <a:r>
                        <a:rPr lang="zh-TW" altLang="en-US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依圖書館操作說明</a:t>
                      </a: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向學校</a:t>
                      </a:r>
                      <a:r>
                        <a:rPr lang="zh-TW" altLang="en-US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申請帳號</a:t>
                      </a: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。</a:t>
                      </a:r>
                      <a:br>
                        <a:rPr lang="en-US" altLang="zh-TW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</a:b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至</a:t>
                      </a:r>
                      <a:r>
                        <a:rPr lang="en-US" altLang="zh-TW" sz="2800" b="0" kern="1200" spc="-8" dirty="0" err="1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iThenticate</a:t>
                      </a: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網站</a:t>
                      </a:r>
                      <a:r>
                        <a:rPr lang="zh-TW" altLang="en-US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自行註冊申請帳號，會被視為個人帳號</a:t>
                      </a:r>
                      <a:r>
                        <a:rPr lang="en-US" altLang="zh-TW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TW" altLang="en-US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非學校帳號</a:t>
                      </a:r>
                      <a:r>
                        <a:rPr lang="en-US" altLang="zh-TW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  <a:r>
                        <a:rPr lang="zh-TW" altLang="en-US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而要求付費</a:t>
                      </a: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。</a:t>
                      </a:r>
                      <a:endParaRPr lang="en-US" altLang="zh-TW" sz="2800" b="0" kern="1200" spc="-8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9628009"/>
                  </a:ext>
                </a:extLst>
              </a:tr>
              <a:tr h="5130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Q4.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論文比對結果</a:t>
                      </a:r>
                      <a:r>
                        <a:rPr lang="zh-TW" altLang="en-US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多少相似度算合格</a:t>
                      </a: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？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Bef>
                          <a:spcPts val="0"/>
                        </a:spcBef>
                      </a:pPr>
                      <a:r>
                        <a:rPr lang="zh-TW" altLang="en-US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各領域科系標準不同</a:t>
                      </a: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，請詢問指導教授、各系所規定辦理。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144521"/>
                  </a:ext>
                </a:extLst>
              </a:tr>
              <a:tr h="5130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Q5.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使用</a:t>
                      </a:r>
                      <a:r>
                        <a:rPr lang="zh-TW" altLang="en-US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篩選、排除功能</a:t>
                      </a: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，</a:t>
                      </a:r>
                      <a:r>
                        <a:rPr lang="zh-TW" altLang="en-US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相似度百分比差很多</a:t>
                      </a: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，怎麼辦、可以使用嗎？</a:t>
                      </a:r>
                      <a:endParaRPr lang="en-US" altLang="zh-TW" sz="2800" b="0" kern="1200" spc="-8" dirty="0">
                        <a:solidFill>
                          <a:srgbClr val="005245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Bef>
                          <a:spcPts val="0"/>
                        </a:spcBef>
                      </a:pP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如因內容性質或使用到關鍵字，造成比對結果大幅度波動</a:t>
                      </a:r>
                      <a:r>
                        <a:rPr lang="en-US" altLang="zh-TW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如</a:t>
                      </a:r>
                      <a:r>
                        <a:rPr lang="en-US" altLang="zh-TW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30%&gt;5%)</a:t>
                      </a: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，</a:t>
                      </a:r>
                      <a:r>
                        <a:rPr lang="zh-TW" altLang="en-US" sz="2800" b="1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請務必與指導教授討論確認是否使用</a:t>
                      </a:r>
                      <a:r>
                        <a:rPr lang="zh-TW" altLang="en-US" sz="2800" b="0" kern="1200" spc="-8" dirty="0">
                          <a:solidFill>
                            <a:srgbClr val="005245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，以免發生原創性不足的相關問題。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54073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176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AEAEA"/>
          </a:solidFill>
        </p:spPr>
        <p:txBody>
          <a:bodyPr wrap="square" lIns="0" tIns="0" rIns="0" bIns="0" rtlCol="0"/>
          <a:lstStyle/>
          <a:p>
            <a:endParaRPr sz="2700" dirty="0"/>
          </a:p>
        </p:txBody>
      </p:sp>
      <p:grpSp>
        <p:nvGrpSpPr>
          <p:cNvPr id="3" name="object 3"/>
          <p:cNvGrpSpPr/>
          <p:nvPr/>
        </p:nvGrpSpPr>
        <p:grpSpPr>
          <a:xfrm>
            <a:off x="1" y="4906709"/>
            <a:ext cx="5694998" cy="5380673"/>
            <a:chOff x="0" y="3271139"/>
            <a:chExt cx="3796665" cy="3587115"/>
          </a:xfrm>
        </p:grpSpPr>
        <p:sp>
          <p:nvSpPr>
            <p:cNvPr id="4" name="object 4"/>
            <p:cNvSpPr/>
            <p:nvPr/>
          </p:nvSpPr>
          <p:spPr>
            <a:xfrm>
              <a:off x="0" y="3884930"/>
              <a:ext cx="3521075" cy="2973070"/>
            </a:xfrm>
            <a:custGeom>
              <a:avLst/>
              <a:gdLst/>
              <a:ahLst/>
              <a:cxnLst/>
              <a:rect l="l" t="t" r="r" b="b"/>
              <a:pathLst>
                <a:path w="3521075" h="2973070">
                  <a:moveTo>
                    <a:pt x="1913763" y="0"/>
                  </a:moveTo>
                  <a:lnTo>
                    <a:pt x="0" y="1034593"/>
                  </a:lnTo>
                  <a:lnTo>
                    <a:pt x="0" y="2973069"/>
                  </a:lnTo>
                  <a:lnTo>
                    <a:pt x="3521039" y="2973068"/>
                  </a:lnTo>
                  <a:lnTo>
                    <a:pt x="1913763" y="0"/>
                  </a:lnTo>
                  <a:close/>
                </a:path>
              </a:pathLst>
            </a:custGeom>
            <a:solidFill>
              <a:srgbClr val="00A78A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5" name="object 5"/>
            <p:cNvSpPr/>
            <p:nvPr/>
          </p:nvSpPr>
          <p:spPr>
            <a:xfrm>
              <a:off x="1162939" y="3271138"/>
              <a:ext cx="2633345" cy="2058670"/>
            </a:xfrm>
            <a:custGeom>
              <a:avLst/>
              <a:gdLst/>
              <a:ahLst/>
              <a:cxnLst/>
              <a:rect l="l" t="t" r="r" b="b"/>
              <a:pathLst>
                <a:path w="2633345" h="2058670">
                  <a:moveTo>
                    <a:pt x="1228598" y="1170178"/>
                  </a:moveTo>
                  <a:lnTo>
                    <a:pt x="1171829" y="0"/>
                  </a:lnTo>
                  <a:lnTo>
                    <a:pt x="0" y="56769"/>
                  </a:lnTo>
                  <a:lnTo>
                    <a:pt x="56756" y="1226947"/>
                  </a:lnTo>
                  <a:lnTo>
                    <a:pt x="1228598" y="1170178"/>
                  </a:lnTo>
                  <a:close/>
                </a:path>
                <a:path w="2633345" h="2058670">
                  <a:moveTo>
                    <a:pt x="2633218" y="1661160"/>
                  </a:moveTo>
                  <a:lnTo>
                    <a:pt x="2235962" y="1263904"/>
                  </a:lnTo>
                  <a:lnTo>
                    <a:pt x="1838579" y="1661160"/>
                  </a:lnTo>
                  <a:lnTo>
                    <a:pt x="2235962" y="2058543"/>
                  </a:lnTo>
                  <a:lnTo>
                    <a:pt x="2633218" y="1661160"/>
                  </a:lnTo>
                  <a:close/>
                </a:path>
              </a:pathLst>
            </a:custGeom>
            <a:solidFill>
              <a:srgbClr val="919191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6" name="object 6"/>
            <p:cNvSpPr/>
            <p:nvPr/>
          </p:nvSpPr>
          <p:spPr>
            <a:xfrm>
              <a:off x="950988" y="3505327"/>
              <a:ext cx="425450" cy="425450"/>
            </a:xfrm>
            <a:custGeom>
              <a:avLst/>
              <a:gdLst/>
              <a:ahLst/>
              <a:cxnLst/>
              <a:rect l="l" t="t" r="r" b="b"/>
              <a:pathLst>
                <a:path w="425450" h="425450">
                  <a:moveTo>
                    <a:pt x="247751" y="0"/>
                  </a:moveTo>
                  <a:lnTo>
                    <a:pt x="0" y="177546"/>
                  </a:lnTo>
                  <a:lnTo>
                    <a:pt x="177546" y="425196"/>
                  </a:lnTo>
                  <a:lnTo>
                    <a:pt x="425310" y="247650"/>
                  </a:lnTo>
                  <a:lnTo>
                    <a:pt x="247751" y="0"/>
                  </a:lnTo>
                  <a:close/>
                </a:path>
              </a:pathLst>
            </a:custGeom>
            <a:solidFill>
              <a:srgbClr val="FFA20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3051154" y="0"/>
            <a:ext cx="5236844" cy="3916680"/>
            <a:chOff x="8700769" y="0"/>
            <a:chExt cx="3491229" cy="2611120"/>
          </a:xfrm>
        </p:grpSpPr>
        <p:sp>
          <p:nvSpPr>
            <p:cNvPr id="8" name="object 8"/>
            <p:cNvSpPr/>
            <p:nvPr/>
          </p:nvSpPr>
          <p:spPr>
            <a:xfrm>
              <a:off x="8700769" y="0"/>
              <a:ext cx="3491229" cy="2610485"/>
            </a:xfrm>
            <a:custGeom>
              <a:avLst/>
              <a:gdLst/>
              <a:ahLst/>
              <a:cxnLst/>
              <a:rect l="l" t="t" r="r" b="b"/>
              <a:pathLst>
                <a:path w="3491229" h="2610485">
                  <a:moveTo>
                    <a:pt x="2937607" y="0"/>
                  </a:moveTo>
                  <a:lnTo>
                    <a:pt x="786911" y="0"/>
                  </a:lnTo>
                  <a:lnTo>
                    <a:pt x="0" y="1043939"/>
                  </a:lnTo>
                  <a:lnTo>
                    <a:pt x="2077720" y="2610104"/>
                  </a:lnTo>
                  <a:lnTo>
                    <a:pt x="3491229" y="734899"/>
                  </a:lnTo>
                  <a:lnTo>
                    <a:pt x="3491229" y="417314"/>
                  </a:lnTo>
                  <a:lnTo>
                    <a:pt x="2937607" y="0"/>
                  </a:lnTo>
                  <a:close/>
                </a:path>
              </a:pathLst>
            </a:custGeom>
            <a:solidFill>
              <a:srgbClr val="FFA20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9" name="object 9"/>
            <p:cNvSpPr/>
            <p:nvPr/>
          </p:nvSpPr>
          <p:spPr>
            <a:xfrm>
              <a:off x="10641456" y="48428"/>
              <a:ext cx="1550670" cy="2562860"/>
            </a:xfrm>
            <a:custGeom>
              <a:avLst/>
              <a:gdLst/>
              <a:ahLst/>
              <a:cxnLst/>
              <a:rect l="l" t="t" r="r" b="b"/>
              <a:pathLst>
                <a:path w="1550670" h="2562860">
                  <a:moveTo>
                    <a:pt x="1550543" y="0"/>
                  </a:moveTo>
                  <a:lnTo>
                    <a:pt x="0" y="635339"/>
                  </a:lnTo>
                  <a:lnTo>
                    <a:pt x="789686" y="2562564"/>
                  </a:lnTo>
                  <a:lnTo>
                    <a:pt x="1550543" y="2250801"/>
                  </a:lnTo>
                  <a:lnTo>
                    <a:pt x="1550543" y="0"/>
                  </a:lnTo>
                  <a:close/>
                </a:path>
              </a:pathLst>
            </a:custGeom>
            <a:solidFill>
              <a:srgbClr val="919191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</p:grpSp>
      <p:sp>
        <p:nvSpPr>
          <p:cNvPr id="10" name="object 10"/>
          <p:cNvSpPr/>
          <p:nvPr/>
        </p:nvSpPr>
        <p:spPr>
          <a:xfrm>
            <a:off x="11066146" y="933831"/>
            <a:ext cx="1103948" cy="1104900"/>
          </a:xfrm>
          <a:custGeom>
            <a:avLst/>
            <a:gdLst/>
            <a:ahLst/>
            <a:cxnLst/>
            <a:rect l="l" t="t" r="r" b="b"/>
            <a:pathLst>
              <a:path w="735965" h="736600">
                <a:moveTo>
                  <a:pt x="517778" y="0"/>
                </a:moveTo>
                <a:lnTo>
                  <a:pt x="0" y="218186"/>
                </a:lnTo>
                <a:lnTo>
                  <a:pt x="218186" y="736092"/>
                </a:lnTo>
                <a:lnTo>
                  <a:pt x="735965" y="517906"/>
                </a:lnTo>
                <a:lnTo>
                  <a:pt x="517778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1" name="object 11"/>
          <p:cNvSpPr/>
          <p:nvPr/>
        </p:nvSpPr>
        <p:spPr>
          <a:xfrm>
            <a:off x="16411193" y="4338255"/>
            <a:ext cx="929640" cy="929640"/>
          </a:xfrm>
          <a:custGeom>
            <a:avLst/>
            <a:gdLst/>
            <a:ahLst/>
            <a:cxnLst/>
            <a:rect l="l" t="t" r="r" b="b"/>
            <a:pathLst>
              <a:path w="619759" h="619760">
                <a:moveTo>
                  <a:pt x="435990" y="0"/>
                </a:moveTo>
                <a:lnTo>
                  <a:pt x="0" y="183641"/>
                </a:lnTo>
                <a:lnTo>
                  <a:pt x="183642" y="619632"/>
                </a:lnTo>
                <a:lnTo>
                  <a:pt x="619632" y="435990"/>
                </a:lnTo>
                <a:lnTo>
                  <a:pt x="435990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2" name="object 12"/>
          <p:cNvSpPr/>
          <p:nvPr/>
        </p:nvSpPr>
        <p:spPr>
          <a:xfrm>
            <a:off x="4722494" y="8277605"/>
            <a:ext cx="422910" cy="423863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865F717-0CB1-41F4-8014-3F2FB5A9C701}"/>
              </a:ext>
            </a:extLst>
          </p:cNvPr>
          <p:cNvSpPr/>
          <p:nvPr/>
        </p:nvSpPr>
        <p:spPr>
          <a:xfrm>
            <a:off x="4419600" y="3619500"/>
            <a:ext cx="11459547" cy="2262158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zh-TW" altLang="en-US" sz="13800" b="1" spc="8000" dirty="0">
                <a:ln w="9525">
                  <a:noFill/>
                  <a:prstDash val="solid"/>
                </a:ln>
                <a:solidFill>
                  <a:srgbClr val="00A78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感謝聆聽</a:t>
            </a:r>
          </a:p>
        </p:txBody>
      </p:sp>
      <p:sp>
        <p:nvSpPr>
          <p:cNvPr id="18" name="語音泡泡: 矩形 17">
            <a:extLst>
              <a:ext uri="{FF2B5EF4-FFF2-40B4-BE49-F238E27FC236}">
                <a16:creationId xmlns:a16="http://schemas.microsoft.com/office/drawing/2014/main" id="{54E13A5B-8C67-437B-8C0B-D07B75E7CE9A}"/>
              </a:ext>
            </a:extLst>
          </p:cNvPr>
          <p:cNvSpPr/>
          <p:nvPr/>
        </p:nvSpPr>
        <p:spPr>
          <a:xfrm rot="904573">
            <a:off x="12264685" y="7117115"/>
            <a:ext cx="4784492" cy="1755194"/>
          </a:xfrm>
          <a:prstGeom prst="wedgeRectCallout">
            <a:avLst>
              <a:gd name="adj1" fmla="val -34827"/>
              <a:gd name="adj2" fmla="val 8513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: 圆角 26">
            <a:extLst>
              <a:ext uri="{FF2B5EF4-FFF2-40B4-BE49-F238E27FC236}">
                <a16:creationId xmlns:a16="http://schemas.microsoft.com/office/drawing/2014/main" id="{07BC6E52-BC3A-4211-AD75-C4A0496D5BCF}"/>
              </a:ext>
            </a:extLst>
          </p:cNvPr>
          <p:cNvSpPr/>
          <p:nvPr/>
        </p:nvSpPr>
        <p:spPr>
          <a:xfrm>
            <a:off x="7162800" y="7006706"/>
            <a:ext cx="8764148" cy="743129"/>
          </a:xfrm>
          <a:prstGeom prst="snip2DiagRect">
            <a:avLst>
              <a:gd name="adj1" fmla="val 20017"/>
              <a:gd name="adj2" fmla="val 21837"/>
            </a:avLst>
          </a:prstGeom>
          <a:solidFill>
            <a:srgbClr val="006F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使用上有任何疑問，可電洽圖書館</a:t>
            </a:r>
            <a:r>
              <a:rPr lang="en-US" altLang="zh-TW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分機</a:t>
            </a:r>
            <a:r>
              <a:rPr lang="en-US" altLang="zh-TW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3755) 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00A9D937-0558-4C69-B042-5E725E980F0C}"/>
              </a:ext>
            </a:extLst>
          </p:cNvPr>
          <p:cNvSpPr txBox="1"/>
          <p:nvPr/>
        </p:nvSpPr>
        <p:spPr>
          <a:xfrm>
            <a:off x="9210298" y="7752157"/>
            <a:ext cx="7391400" cy="821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000" marR="0" lvl="0" indent="0" algn="r" defTabSz="914400" rtl="0" eaLnBrk="1" fontAlgn="auto" latinLnBrk="0" hangingPunct="1">
              <a:lnSpc>
                <a:spcPct val="150000"/>
              </a:lnSpc>
              <a:spcBef>
                <a:spcPts val="1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524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圖書館｜石謙慧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005245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5181600"/>
            <a:ext cx="18288000" cy="5143500"/>
          </a:xfrm>
          <a:custGeom>
            <a:avLst/>
            <a:gdLst/>
            <a:ahLst/>
            <a:cxnLst/>
            <a:rect l="l" t="t" r="r" b="b"/>
            <a:pathLst>
              <a:path w="12192000" h="3429000">
                <a:moveTo>
                  <a:pt x="12192000" y="0"/>
                </a:moveTo>
                <a:lnTo>
                  <a:pt x="0" y="0"/>
                </a:lnTo>
                <a:lnTo>
                  <a:pt x="0" y="3429000"/>
                </a:lnTo>
                <a:lnTo>
                  <a:pt x="12192000" y="3429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A78A">
              <a:alpha val="70195"/>
            </a:srgbClr>
          </a:solidFill>
        </p:spPr>
        <p:txBody>
          <a:bodyPr wrap="square" lIns="0" tIns="0" rIns="0" bIns="0" rtlCol="0"/>
          <a:lstStyle/>
          <a:p>
            <a:endParaRPr sz="2700" dirty="0"/>
          </a:p>
        </p:txBody>
      </p:sp>
      <p:grpSp>
        <p:nvGrpSpPr>
          <p:cNvPr id="10" name="object 10"/>
          <p:cNvGrpSpPr/>
          <p:nvPr/>
        </p:nvGrpSpPr>
        <p:grpSpPr>
          <a:xfrm>
            <a:off x="2671574" y="3069996"/>
            <a:ext cx="13280136" cy="6025515"/>
            <a:chOff x="243840" y="2077211"/>
            <a:chExt cx="8853424" cy="4017010"/>
          </a:xfrm>
        </p:grpSpPr>
        <p:sp>
          <p:nvSpPr>
            <p:cNvPr id="11" name="object 11"/>
            <p:cNvSpPr/>
            <p:nvPr/>
          </p:nvSpPr>
          <p:spPr>
            <a:xfrm>
              <a:off x="3095244" y="5193791"/>
              <a:ext cx="6002020" cy="900430"/>
            </a:xfrm>
            <a:custGeom>
              <a:avLst/>
              <a:gdLst/>
              <a:ahLst/>
              <a:cxnLst/>
              <a:rect l="l" t="t" r="r" b="b"/>
              <a:pathLst>
                <a:path w="6002020" h="900429">
                  <a:moveTo>
                    <a:pt x="0" y="0"/>
                  </a:moveTo>
                  <a:lnTo>
                    <a:pt x="0" y="899998"/>
                  </a:lnTo>
                </a:path>
                <a:path w="6002020" h="900429">
                  <a:moveTo>
                    <a:pt x="6001511" y="0"/>
                  </a:moveTo>
                  <a:lnTo>
                    <a:pt x="6001511" y="899998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44595" y="2077211"/>
              <a:ext cx="2697480" cy="269900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336035" y="2168651"/>
              <a:ext cx="2519680" cy="2520950"/>
            </a:xfrm>
            <a:custGeom>
              <a:avLst/>
              <a:gdLst/>
              <a:ahLst/>
              <a:cxnLst/>
              <a:rect l="l" t="t" r="r" b="b"/>
              <a:pathLst>
                <a:path w="2519679" h="2520950">
                  <a:moveTo>
                    <a:pt x="2378202" y="0"/>
                  </a:moveTo>
                  <a:lnTo>
                    <a:pt x="140969" y="0"/>
                  </a:lnTo>
                  <a:lnTo>
                    <a:pt x="96414" y="7187"/>
                  </a:lnTo>
                  <a:lnTo>
                    <a:pt x="57716" y="27200"/>
                  </a:lnTo>
                  <a:lnTo>
                    <a:pt x="27200" y="57716"/>
                  </a:lnTo>
                  <a:lnTo>
                    <a:pt x="7187" y="96414"/>
                  </a:lnTo>
                  <a:lnTo>
                    <a:pt x="0" y="140970"/>
                  </a:lnTo>
                  <a:lnTo>
                    <a:pt x="0" y="2379726"/>
                  </a:lnTo>
                  <a:lnTo>
                    <a:pt x="7187" y="2424281"/>
                  </a:lnTo>
                  <a:lnTo>
                    <a:pt x="27200" y="2462979"/>
                  </a:lnTo>
                  <a:lnTo>
                    <a:pt x="57716" y="2493495"/>
                  </a:lnTo>
                  <a:lnTo>
                    <a:pt x="96414" y="2513508"/>
                  </a:lnTo>
                  <a:lnTo>
                    <a:pt x="140969" y="2520696"/>
                  </a:lnTo>
                  <a:lnTo>
                    <a:pt x="2378202" y="2520696"/>
                  </a:lnTo>
                  <a:lnTo>
                    <a:pt x="2422757" y="2513508"/>
                  </a:lnTo>
                  <a:lnTo>
                    <a:pt x="2461455" y="2493495"/>
                  </a:lnTo>
                  <a:lnTo>
                    <a:pt x="2491971" y="2462979"/>
                  </a:lnTo>
                  <a:lnTo>
                    <a:pt x="2511984" y="2424281"/>
                  </a:lnTo>
                  <a:lnTo>
                    <a:pt x="2519172" y="2379726"/>
                  </a:lnTo>
                  <a:lnTo>
                    <a:pt x="2519172" y="140970"/>
                  </a:lnTo>
                  <a:lnTo>
                    <a:pt x="2511984" y="96414"/>
                  </a:lnTo>
                  <a:lnTo>
                    <a:pt x="2491971" y="57716"/>
                  </a:lnTo>
                  <a:lnTo>
                    <a:pt x="2461455" y="27200"/>
                  </a:lnTo>
                  <a:lnTo>
                    <a:pt x="2422757" y="7187"/>
                  </a:lnTo>
                  <a:lnTo>
                    <a:pt x="23782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71088" y="2566415"/>
              <a:ext cx="2449067" cy="172516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3840" y="2077211"/>
              <a:ext cx="2699004" cy="269900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35280" y="2168651"/>
              <a:ext cx="2520950" cy="2520950"/>
            </a:xfrm>
            <a:custGeom>
              <a:avLst/>
              <a:gdLst/>
              <a:ahLst/>
              <a:cxnLst/>
              <a:rect l="l" t="t" r="r" b="b"/>
              <a:pathLst>
                <a:path w="2520950" h="2520950">
                  <a:moveTo>
                    <a:pt x="2379599" y="0"/>
                  </a:moveTo>
                  <a:lnTo>
                    <a:pt x="141109" y="0"/>
                  </a:lnTo>
                  <a:lnTo>
                    <a:pt x="96510" y="7188"/>
                  </a:lnTo>
                  <a:lnTo>
                    <a:pt x="57774" y="27208"/>
                  </a:lnTo>
                  <a:lnTo>
                    <a:pt x="27227" y="57744"/>
                  </a:lnTo>
                  <a:lnTo>
                    <a:pt x="7194" y="96479"/>
                  </a:lnTo>
                  <a:lnTo>
                    <a:pt x="0" y="141097"/>
                  </a:lnTo>
                  <a:lnTo>
                    <a:pt x="0" y="2379599"/>
                  </a:lnTo>
                  <a:lnTo>
                    <a:pt x="7194" y="2424216"/>
                  </a:lnTo>
                  <a:lnTo>
                    <a:pt x="27227" y="2462951"/>
                  </a:lnTo>
                  <a:lnTo>
                    <a:pt x="57774" y="2493487"/>
                  </a:lnTo>
                  <a:lnTo>
                    <a:pt x="96510" y="2513507"/>
                  </a:lnTo>
                  <a:lnTo>
                    <a:pt x="141109" y="2520696"/>
                  </a:lnTo>
                  <a:lnTo>
                    <a:pt x="2379599" y="2520696"/>
                  </a:lnTo>
                  <a:lnTo>
                    <a:pt x="2424216" y="2513507"/>
                  </a:lnTo>
                  <a:lnTo>
                    <a:pt x="2462951" y="2493487"/>
                  </a:lnTo>
                  <a:lnTo>
                    <a:pt x="2493487" y="2462951"/>
                  </a:lnTo>
                  <a:lnTo>
                    <a:pt x="2513507" y="2424216"/>
                  </a:lnTo>
                  <a:lnTo>
                    <a:pt x="2520696" y="2379599"/>
                  </a:lnTo>
                  <a:lnTo>
                    <a:pt x="2520696" y="141097"/>
                  </a:lnTo>
                  <a:lnTo>
                    <a:pt x="2513507" y="96479"/>
                  </a:lnTo>
                  <a:lnTo>
                    <a:pt x="2493487" y="57744"/>
                  </a:lnTo>
                  <a:lnTo>
                    <a:pt x="2462951" y="27208"/>
                  </a:lnTo>
                  <a:lnTo>
                    <a:pt x="2424216" y="7188"/>
                  </a:lnTo>
                  <a:lnTo>
                    <a:pt x="23795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5028" y="2438399"/>
              <a:ext cx="1979676" cy="1981200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2259277" y="7347888"/>
            <a:ext cx="3890963" cy="2824812"/>
          </a:xfrm>
          <a:prstGeom prst="rect">
            <a:avLst/>
          </a:prstGeom>
        </p:spPr>
        <p:txBody>
          <a:bodyPr vert="horz" wrap="square" lIns="0" tIns="275273" rIns="0" bIns="0" rtlCol="0">
            <a:spAutoFit/>
          </a:bodyPr>
          <a:lstStyle/>
          <a:p>
            <a:pPr marL="658176" algn="ctr">
              <a:spcBef>
                <a:spcPts val="2168"/>
              </a:spcBef>
            </a:pPr>
            <a:r>
              <a:rPr sz="4200" b="1" spc="-8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cs typeface="Microsoft JhengHei"/>
              </a:rPr>
              <a:t>470</a:t>
            </a:r>
            <a:r>
              <a:rPr sz="4200" b="1" spc="-90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cs typeface="Microsoft JhengHei"/>
              </a:rPr>
              <a:t> </a:t>
            </a:r>
            <a:r>
              <a:rPr sz="4200" b="1" spc="-8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cs typeface="Microsoft JhengHei"/>
              </a:rPr>
              <a:t>億</a:t>
            </a:r>
            <a:endParaRPr sz="4200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icrosoft JhengHei"/>
              <a:cs typeface="Microsoft JhengHei"/>
            </a:endParaRPr>
          </a:p>
          <a:p>
            <a:pPr marL="656273" algn="ctr">
              <a:spcBef>
                <a:spcPts val="2018"/>
              </a:spcBef>
            </a:pPr>
            <a:r>
              <a:rPr sz="4200" b="1" spc="-8" dirty="0" err="1">
                <a:solidFill>
                  <a:srgbClr val="005245"/>
                </a:solidFill>
                <a:latin typeface="Microsoft JhengHei"/>
                <a:cs typeface="Microsoft JhengHei"/>
              </a:rPr>
              <a:t>公開網頁資訊</a:t>
            </a:r>
            <a:endParaRPr lang="en-US" sz="4200" dirty="0">
              <a:latin typeface="Microsoft JhengHei"/>
              <a:cs typeface="Microsoft JhengHei"/>
            </a:endParaRPr>
          </a:p>
          <a:p>
            <a:pPr marL="19050">
              <a:spcBef>
                <a:spcPts val="4881"/>
              </a:spcBef>
            </a:pPr>
            <a:r>
              <a:rPr lang="en-US" sz="2400" spc="-15" dirty="0">
                <a:solidFill>
                  <a:srgbClr val="B9FFF3"/>
                </a:solidFill>
                <a:latin typeface="Microsoft JhengHei"/>
                <a:cs typeface="Microsoft JhengHei"/>
              </a:rPr>
              <a:t>image:</a:t>
            </a:r>
            <a:r>
              <a:rPr lang="en-US" sz="2400" spc="-8" dirty="0">
                <a:solidFill>
                  <a:srgbClr val="B9FFF3"/>
                </a:solidFill>
                <a:latin typeface="Microsoft JhengHei"/>
                <a:cs typeface="Microsoft JhengHei"/>
              </a:rPr>
              <a:t> Flaticon.com</a:t>
            </a:r>
            <a:endParaRPr lang="en-US" sz="2400" dirty="0">
              <a:latin typeface="Microsoft JhengHei"/>
              <a:cs typeface="Microsoft JhengHe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862586" y="7374166"/>
            <a:ext cx="2701290" cy="172637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 indent="413385">
              <a:lnSpc>
                <a:spcPct val="140100"/>
              </a:lnSpc>
              <a:spcBef>
                <a:spcPts val="150"/>
              </a:spcBef>
            </a:pPr>
            <a:r>
              <a:rPr lang="en-US" altLang="zh-TW" sz="4200" b="1" spc="-8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cs typeface="Microsoft JhengHei"/>
              </a:rPr>
              <a:t>1.9</a:t>
            </a:r>
            <a:r>
              <a:rPr lang="zh-TW" altLang="en-US" sz="4200" b="1" spc="-53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cs typeface="Microsoft JhengHei"/>
              </a:rPr>
              <a:t> </a:t>
            </a:r>
            <a:r>
              <a:rPr lang="zh-TW" altLang="en-US" sz="4200" b="1" spc="-8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cs typeface="Microsoft JhengHei"/>
              </a:rPr>
              <a:t>億</a:t>
            </a:r>
            <a:r>
              <a:rPr lang="en-US" altLang="zh-TW" sz="4200" b="1" spc="-8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cs typeface="Microsoft JhengHei"/>
              </a:rPr>
              <a:t>+</a:t>
            </a:r>
            <a:r>
              <a:rPr sz="4200" b="1" spc="-8" dirty="0" err="1">
                <a:solidFill>
                  <a:srgbClr val="005245"/>
                </a:solidFill>
                <a:latin typeface="Microsoft JhengHei"/>
                <a:cs typeface="Microsoft JhengHei"/>
              </a:rPr>
              <a:t>期刊出版品</a:t>
            </a:r>
            <a:endParaRPr sz="4200" dirty="0">
              <a:latin typeface="Microsoft JhengHei"/>
              <a:cs typeface="Microsoft JhengHe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1445052" y="3069996"/>
            <a:ext cx="4275773" cy="6025515"/>
            <a:chOff x="6092825" y="2077211"/>
            <a:chExt cx="2850515" cy="4017010"/>
          </a:xfrm>
        </p:grpSpPr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43828" y="2077211"/>
              <a:ext cx="2699004" cy="2699004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6335268" y="2168651"/>
              <a:ext cx="2520950" cy="2520950"/>
            </a:xfrm>
            <a:custGeom>
              <a:avLst/>
              <a:gdLst/>
              <a:ahLst/>
              <a:cxnLst/>
              <a:rect l="l" t="t" r="r" b="b"/>
              <a:pathLst>
                <a:path w="2520950" h="2520950">
                  <a:moveTo>
                    <a:pt x="2379599" y="0"/>
                  </a:moveTo>
                  <a:lnTo>
                    <a:pt x="141097" y="0"/>
                  </a:lnTo>
                  <a:lnTo>
                    <a:pt x="96479" y="7188"/>
                  </a:lnTo>
                  <a:lnTo>
                    <a:pt x="57744" y="27208"/>
                  </a:lnTo>
                  <a:lnTo>
                    <a:pt x="27208" y="57744"/>
                  </a:lnTo>
                  <a:lnTo>
                    <a:pt x="7188" y="96479"/>
                  </a:lnTo>
                  <a:lnTo>
                    <a:pt x="0" y="141097"/>
                  </a:lnTo>
                  <a:lnTo>
                    <a:pt x="0" y="2379599"/>
                  </a:lnTo>
                  <a:lnTo>
                    <a:pt x="7188" y="2424216"/>
                  </a:lnTo>
                  <a:lnTo>
                    <a:pt x="27208" y="2462951"/>
                  </a:lnTo>
                  <a:lnTo>
                    <a:pt x="57744" y="2493487"/>
                  </a:lnTo>
                  <a:lnTo>
                    <a:pt x="96479" y="2513507"/>
                  </a:lnTo>
                  <a:lnTo>
                    <a:pt x="141097" y="2520696"/>
                  </a:lnTo>
                  <a:lnTo>
                    <a:pt x="2379599" y="2520696"/>
                  </a:lnTo>
                  <a:lnTo>
                    <a:pt x="2424216" y="2513507"/>
                  </a:lnTo>
                  <a:lnTo>
                    <a:pt x="2462951" y="2493487"/>
                  </a:lnTo>
                  <a:lnTo>
                    <a:pt x="2493487" y="2462951"/>
                  </a:lnTo>
                  <a:lnTo>
                    <a:pt x="2513507" y="2424216"/>
                  </a:lnTo>
                  <a:lnTo>
                    <a:pt x="2520696" y="2379599"/>
                  </a:lnTo>
                  <a:lnTo>
                    <a:pt x="2520696" y="141097"/>
                  </a:lnTo>
                  <a:lnTo>
                    <a:pt x="2513507" y="96479"/>
                  </a:lnTo>
                  <a:lnTo>
                    <a:pt x="2493487" y="57744"/>
                  </a:lnTo>
                  <a:lnTo>
                    <a:pt x="2462951" y="27208"/>
                  </a:lnTo>
                  <a:lnTo>
                    <a:pt x="2424216" y="7188"/>
                  </a:lnTo>
                  <a:lnTo>
                    <a:pt x="23795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31" name="object 3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35268" y="2755391"/>
              <a:ext cx="2520695" cy="1347216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6096000" y="5193791"/>
              <a:ext cx="0" cy="900430"/>
            </a:xfrm>
            <a:custGeom>
              <a:avLst/>
              <a:gdLst/>
              <a:ahLst/>
              <a:cxnLst/>
              <a:rect l="l" t="t" r="r" b="b"/>
              <a:pathLst>
                <a:path h="900429">
                  <a:moveTo>
                    <a:pt x="0" y="0"/>
                  </a:moveTo>
                  <a:lnTo>
                    <a:pt x="0" y="899998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33" name="object 3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69963" y="4930139"/>
              <a:ext cx="2077974" cy="787145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12350117" y="7232955"/>
            <a:ext cx="2701290" cy="1827103"/>
          </a:xfrm>
          <a:prstGeom prst="rect">
            <a:avLst/>
          </a:prstGeom>
        </p:spPr>
        <p:txBody>
          <a:bodyPr vert="horz" wrap="square" lIns="0" tIns="275273" rIns="0" bIns="0" rtlCol="0">
            <a:spAutoFit/>
          </a:bodyPr>
          <a:lstStyle/>
          <a:p>
            <a:pPr marL="141923">
              <a:spcBef>
                <a:spcPts val="2168"/>
              </a:spcBef>
            </a:pPr>
            <a:r>
              <a:rPr sz="4200" b="1" spc="-15" dirty="0">
                <a:solidFill>
                  <a:srgbClr val="FFFFFF"/>
                </a:solidFill>
                <a:latin typeface="Microsoft JhengHei"/>
                <a:cs typeface="Microsoft JhengHei"/>
              </a:rPr>
              <a:t>ProQuest</a:t>
            </a:r>
            <a:endParaRPr sz="4200" dirty="0">
              <a:latin typeface="Microsoft JhengHei"/>
              <a:cs typeface="Microsoft JhengHei"/>
            </a:endParaRPr>
          </a:p>
          <a:p>
            <a:pPr marL="19050">
              <a:spcBef>
                <a:spcPts val="2018"/>
              </a:spcBef>
            </a:pPr>
            <a:r>
              <a:rPr sz="4200" b="1" spc="-8" dirty="0">
                <a:solidFill>
                  <a:srgbClr val="005245"/>
                </a:solidFill>
                <a:latin typeface="Microsoft JhengHei"/>
                <a:cs typeface="Microsoft JhengHei"/>
              </a:rPr>
              <a:t>碩博士論文</a:t>
            </a:r>
            <a:endParaRPr sz="4200" dirty="0">
              <a:latin typeface="Microsoft JhengHei"/>
              <a:cs typeface="Microsoft JhengHei"/>
            </a:endParaRPr>
          </a:p>
        </p:txBody>
      </p:sp>
      <p:graphicFrame>
        <p:nvGraphicFramePr>
          <p:cNvPr id="35" name="object 12">
            <a:extLst>
              <a:ext uri="{FF2B5EF4-FFF2-40B4-BE49-F238E27FC236}">
                <a16:creationId xmlns:a16="http://schemas.microsoft.com/office/drawing/2014/main" id="{994D8874-7099-4ADF-B551-621048A8CA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033050"/>
              </p:ext>
            </p:extLst>
          </p:nvPr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帳號註冊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操作方式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6" name="矩形 35">
            <a:extLst>
              <a:ext uri="{FF2B5EF4-FFF2-40B4-BE49-F238E27FC236}">
                <a16:creationId xmlns:a16="http://schemas.microsoft.com/office/drawing/2014/main" id="{DE2DD9DB-BCE0-462E-84C5-94A080F149BB}"/>
              </a:ext>
            </a:extLst>
          </p:cNvPr>
          <p:cNvSpPr/>
          <p:nvPr/>
        </p:nvSpPr>
        <p:spPr>
          <a:xfrm>
            <a:off x="6953657" y="1334293"/>
            <a:ext cx="4380686" cy="1369606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zh-TW" altLang="en-US" sz="8000" b="1" dirty="0">
                <a:solidFill>
                  <a:srgbClr val="00A78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比對來源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5181600"/>
            <a:ext cx="18288000" cy="5143500"/>
          </a:xfrm>
          <a:custGeom>
            <a:avLst/>
            <a:gdLst/>
            <a:ahLst/>
            <a:cxnLst/>
            <a:rect l="l" t="t" r="r" b="b"/>
            <a:pathLst>
              <a:path w="12192000" h="3429000">
                <a:moveTo>
                  <a:pt x="12192000" y="0"/>
                </a:moveTo>
                <a:lnTo>
                  <a:pt x="0" y="0"/>
                </a:lnTo>
                <a:lnTo>
                  <a:pt x="0" y="3429000"/>
                </a:lnTo>
                <a:lnTo>
                  <a:pt x="12192000" y="3429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A78A">
              <a:alpha val="70195"/>
            </a:srgbClr>
          </a:solidFill>
        </p:spPr>
        <p:txBody>
          <a:bodyPr wrap="square" lIns="0" tIns="0" rIns="0" bIns="0" rtlCol="0"/>
          <a:lstStyle/>
          <a:p>
            <a:endParaRPr sz="2700" dirty="0"/>
          </a:p>
        </p:txBody>
      </p:sp>
      <p:graphicFrame>
        <p:nvGraphicFramePr>
          <p:cNvPr id="35" name="object 12">
            <a:extLst>
              <a:ext uri="{FF2B5EF4-FFF2-40B4-BE49-F238E27FC236}">
                <a16:creationId xmlns:a16="http://schemas.microsoft.com/office/drawing/2014/main" id="{994D8874-7099-4ADF-B551-621048A8CA41}"/>
              </a:ext>
            </a:extLst>
          </p:cNvPr>
          <p:cNvGraphicFramePr>
            <a:graphicFrameLocks noGrp="1"/>
          </p:cNvGraphicFramePr>
          <p:nvPr/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帳號註冊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操作方式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6" name="矩形 35">
            <a:extLst>
              <a:ext uri="{FF2B5EF4-FFF2-40B4-BE49-F238E27FC236}">
                <a16:creationId xmlns:a16="http://schemas.microsoft.com/office/drawing/2014/main" id="{DE2DD9DB-BCE0-462E-84C5-94A080F149BB}"/>
              </a:ext>
            </a:extLst>
          </p:cNvPr>
          <p:cNvSpPr/>
          <p:nvPr/>
        </p:nvSpPr>
        <p:spPr>
          <a:xfrm>
            <a:off x="4901815" y="1493098"/>
            <a:ext cx="8484374" cy="1369606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zh-TW" altLang="en-US" sz="8000" b="1" dirty="0">
                <a:solidFill>
                  <a:srgbClr val="00A78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比對系統使用差異</a:t>
            </a:r>
          </a:p>
        </p:txBody>
      </p:sp>
      <p:graphicFrame>
        <p:nvGraphicFramePr>
          <p:cNvPr id="23" name="object 4">
            <a:extLst>
              <a:ext uri="{FF2B5EF4-FFF2-40B4-BE49-F238E27FC236}">
                <a16:creationId xmlns:a16="http://schemas.microsoft.com/office/drawing/2014/main" id="{3DB82D9B-FEA3-4A44-8BCA-6F635B3B50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408861"/>
              </p:ext>
            </p:extLst>
          </p:nvPr>
        </p:nvGraphicFramePr>
        <p:xfrm>
          <a:off x="2457449" y="3415759"/>
          <a:ext cx="13315951" cy="607114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28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9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783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4800" b="1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華藝</a:t>
                      </a:r>
                    </a:p>
                  </a:txBody>
                  <a:tcPr marL="0" marR="0" marT="41459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4800" b="1" kern="1200" dirty="0" err="1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i</a:t>
                      </a:r>
                      <a:r>
                        <a:rPr lang="en-US" sz="4800" b="1" kern="1200" dirty="0" err="1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T</a:t>
                      </a:r>
                      <a:r>
                        <a:rPr sz="4800" b="1" kern="1200" dirty="0" err="1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henticate</a:t>
                      </a:r>
                      <a:endParaRPr sz="4800" b="1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4577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777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3600" b="1" kern="1200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帳號</a:t>
                      </a:r>
                    </a:p>
                  </a:txBody>
                  <a:tcPr marL="0" marR="0" marT="4577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3600" b="1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自行註冊</a:t>
                      </a:r>
                      <a:r>
                        <a:rPr sz="3600" b="1" kern="1200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學號密碼開通</a:t>
                      </a:r>
                    </a:p>
                  </a:txBody>
                  <a:tcPr marL="0" marR="0" marT="4577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93980">
                        <a:lnSpc>
                          <a:spcPct val="100400"/>
                        </a:lnSpc>
                        <a:spcBef>
                          <a:spcPts val="240"/>
                        </a:spcBef>
                      </a:pPr>
                      <a:r>
                        <a:rPr sz="3600" b="1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向</a:t>
                      </a:r>
                      <a:r>
                        <a:rPr lang="zh-TW" altLang="en-US" sz="3600" b="1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圖書館申請</a:t>
                      </a:r>
                      <a:r>
                        <a:rPr sz="3600" b="1" kern="1200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，由</a:t>
                      </a:r>
                      <a:r>
                        <a:rPr lang="zh-TW" altLang="en-US" sz="3600" b="1" kern="1200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圖書館協助註冊帳密</a:t>
                      </a:r>
                      <a:endParaRPr sz="3600" b="1" kern="1200" dirty="0"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41459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3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524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3600" b="1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使用次數</a:t>
                      </a:r>
                    </a:p>
                  </a:txBody>
                  <a:tcPr marL="0" marR="0" marT="4750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9B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lang="zh-TW" altLang="en-US" sz="3600" b="1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不限次數</a:t>
                      </a:r>
                      <a:endParaRPr sz="3600" b="1" kern="12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4750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9B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lang="en-US" sz="3600" b="1" kern="1200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lang="zh-TW" altLang="en-US" sz="3600" b="1" kern="1200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人</a:t>
                      </a:r>
                      <a:r>
                        <a:rPr sz="3600" b="1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6</a:t>
                      </a:r>
                      <a:r>
                        <a:rPr lang="zh-TW" altLang="en-US" sz="3600" b="1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篇</a:t>
                      </a:r>
                      <a:endParaRPr sz="3600" b="1" kern="12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4750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163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zh-TW" altLang="en-US" sz="3600" b="1" kern="1200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比對來源範圍</a:t>
                      </a:r>
                      <a:endParaRPr sz="3600" b="1" kern="1200" dirty="0"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4577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zh-TW" altLang="en-US" sz="3600" b="1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華藝資料庫內</a:t>
                      </a:r>
                      <a:r>
                        <a:rPr lang="zh-TW" altLang="en-US" sz="3600" b="1" kern="1200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所收錄之學位</a:t>
                      </a:r>
                      <a:r>
                        <a:rPr sz="3600" b="1" kern="1200" dirty="0" err="1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論文</a:t>
                      </a:r>
                      <a:r>
                        <a:rPr sz="3600" b="1" kern="1200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、</a:t>
                      </a:r>
                      <a:r>
                        <a:rPr lang="zh-TW" altLang="en-US" sz="3600" b="1" kern="1200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期刊文獻</a:t>
                      </a:r>
                      <a:endParaRPr sz="3600" b="1" kern="1200" dirty="0"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4577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zh-TW" altLang="en-US" sz="3600" b="1" kern="1200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公開網頁資訊、</a:t>
                      </a:r>
                      <a:r>
                        <a:rPr sz="3600" b="1" kern="1200" dirty="0" err="1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國外</a:t>
                      </a:r>
                      <a:r>
                        <a:rPr lang="zh-TW" altLang="en-US" sz="3600" b="1" kern="1200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學位</a:t>
                      </a:r>
                      <a:r>
                        <a:rPr sz="3600" b="1" kern="1200" dirty="0" err="1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論文、期刊</a:t>
                      </a:r>
                      <a:r>
                        <a:rPr lang="zh-TW" altLang="en-US" sz="3600" b="1" kern="1200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出版品</a:t>
                      </a:r>
                      <a:endParaRPr sz="3600" b="1" kern="1200" dirty="0"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4577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3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08163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endParaRPr sz="3600" b="1" kern="1200" dirty="0"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4577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9B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zh-TW" altLang="en-US" sz="3600" b="1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中文</a:t>
                      </a:r>
                      <a:r>
                        <a:rPr lang="zh-TW" altLang="en-US" sz="3600" b="1" kern="1200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資料較多</a:t>
                      </a:r>
                      <a:endParaRPr sz="3600" b="1" kern="1200" dirty="0"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4577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9B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zh-TW" altLang="en-US" sz="3600" b="1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外文</a:t>
                      </a:r>
                      <a:r>
                        <a:rPr lang="zh-TW" altLang="en-US" sz="3600" b="1" kern="1200" dirty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資料較多</a:t>
                      </a:r>
                      <a:endParaRPr sz="3600" b="1" kern="1200" dirty="0"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0" marR="0" marT="45778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6" name="語音泡泡: 矩形 25">
            <a:extLst>
              <a:ext uri="{FF2B5EF4-FFF2-40B4-BE49-F238E27FC236}">
                <a16:creationId xmlns:a16="http://schemas.microsoft.com/office/drawing/2014/main" id="{12676810-E678-4A9C-B455-47CD2D208518}"/>
              </a:ext>
            </a:extLst>
          </p:cNvPr>
          <p:cNvSpPr/>
          <p:nvPr/>
        </p:nvSpPr>
        <p:spPr>
          <a:xfrm rot="772858">
            <a:off x="14268451" y="6319730"/>
            <a:ext cx="3124200" cy="810828"/>
          </a:xfrm>
          <a:prstGeom prst="wedgeRectCallout">
            <a:avLst>
              <a:gd name="adj1" fmla="val 432"/>
              <a:gd name="adj2" fmla="val 8732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更多更廣</a:t>
            </a:r>
          </a:p>
        </p:txBody>
      </p:sp>
    </p:spTree>
    <p:extLst>
      <p:ext uri="{BB962C8B-B14F-4D97-AF65-F5344CB8AC3E}">
        <p14:creationId xmlns:p14="http://schemas.microsoft.com/office/powerpoint/2010/main" val="217706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A800FD56-3CF6-4417-AFB6-A331F80C48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" r="4782" b="33544"/>
          <a:stretch/>
        </p:blipFill>
        <p:spPr>
          <a:xfrm>
            <a:off x="1686773" y="2212780"/>
            <a:ext cx="15783788" cy="834092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-2355203" y="1042768"/>
            <a:ext cx="12370309" cy="1245870"/>
          </a:xfrm>
          <a:custGeom>
            <a:avLst/>
            <a:gdLst/>
            <a:ahLst/>
            <a:cxnLst/>
            <a:rect l="l" t="t" r="r" b="b"/>
            <a:pathLst>
              <a:path w="10556875" h="830580">
                <a:moveTo>
                  <a:pt x="10556748" y="0"/>
                </a:moveTo>
                <a:lnTo>
                  <a:pt x="0" y="0"/>
                </a:lnTo>
                <a:lnTo>
                  <a:pt x="0" y="830580"/>
                </a:lnTo>
                <a:lnTo>
                  <a:pt x="10556748" y="830580"/>
                </a:lnTo>
                <a:lnTo>
                  <a:pt x="10556748" y="0"/>
                </a:lnTo>
                <a:close/>
              </a:path>
            </a:pathLst>
          </a:custGeom>
          <a:solidFill>
            <a:srgbClr val="00A78A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355778" y="1105933"/>
            <a:ext cx="8202128" cy="1127232"/>
          </a:xfrm>
          <a:prstGeom prst="rect">
            <a:avLst/>
          </a:prstGeom>
        </p:spPr>
        <p:txBody>
          <a:bodyPr vert="horz" wrap="square" lIns="0" tIns="19050" rIns="0" bIns="0" rtlCol="0" anchor="ctr">
            <a:spAutoFit/>
          </a:bodyPr>
          <a:lstStyle/>
          <a:p>
            <a:pPr marL="19050">
              <a:spcBef>
                <a:spcPts val="150"/>
              </a:spcBef>
            </a:pPr>
            <a:r>
              <a:rPr lang="zh-TW" altLang="en-US" sz="7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比對系統使用時機</a:t>
            </a: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帳號註冊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操作方式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文字方塊 15">
            <a:extLst>
              <a:ext uri="{FF2B5EF4-FFF2-40B4-BE49-F238E27FC236}">
                <a16:creationId xmlns:a16="http://schemas.microsoft.com/office/drawing/2014/main" id="{91BC7B07-B4B0-4B45-8FA1-13346D322E06}"/>
              </a:ext>
            </a:extLst>
          </p:cNvPr>
          <p:cNvSpPr txBox="1"/>
          <p:nvPr/>
        </p:nvSpPr>
        <p:spPr>
          <a:xfrm>
            <a:off x="11501283" y="1020666"/>
            <a:ext cx="6786717" cy="130343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4000"/>
              </a:lnSpc>
              <a:defRPr sz="3600" b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>
                <a:latin typeface="微軟正黑體" panose="020B0604030504040204" pitchFamily="34" charset="-120"/>
              </a:rPr>
              <a:t> 健行首頁→行政單位→教務處</a:t>
            </a:r>
            <a:br>
              <a:rPr lang="en-US" altLang="zh-TW" dirty="0">
                <a:latin typeface="微軟正黑體" panose="020B0604030504040204" pitchFamily="34" charset="-120"/>
              </a:rPr>
            </a:br>
            <a:r>
              <a:rPr lang="zh-TW" altLang="en-US" dirty="0">
                <a:latin typeface="微軟正黑體" panose="020B0604030504040204" pitchFamily="34" charset="-120"/>
              </a:rPr>
              <a:t>→學生專區→碩士修業流程</a:t>
            </a:r>
            <a:endParaRPr lang="en-US" altLang="zh-TW" dirty="0">
              <a:latin typeface="微軟正黑體" panose="020B0604030504040204" pitchFamily="34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83A3DE57-3F79-4234-B9C3-13079A05CA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" t="38405" r="4782" b="1154"/>
          <a:stretch/>
        </p:blipFill>
        <p:spPr>
          <a:xfrm>
            <a:off x="1666012" y="2967657"/>
            <a:ext cx="15783788" cy="758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9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A800FD56-3CF6-4417-AFB6-A331F80C48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" r="4782" b="33544"/>
          <a:stretch/>
        </p:blipFill>
        <p:spPr>
          <a:xfrm>
            <a:off x="1686773" y="2212780"/>
            <a:ext cx="15783788" cy="834092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-2355203" y="1042768"/>
            <a:ext cx="12370309" cy="1245870"/>
          </a:xfrm>
          <a:custGeom>
            <a:avLst/>
            <a:gdLst/>
            <a:ahLst/>
            <a:cxnLst/>
            <a:rect l="l" t="t" r="r" b="b"/>
            <a:pathLst>
              <a:path w="10556875" h="830580">
                <a:moveTo>
                  <a:pt x="10556748" y="0"/>
                </a:moveTo>
                <a:lnTo>
                  <a:pt x="0" y="0"/>
                </a:lnTo>
                <a:lnTo>
                  <a:pt x="0" y="830580"/>
                </a:lnTo>
                <a:lnTo>
                  <a:pt x="10556748" y="830580"/>
                </a:lnTo>
                <a:lnTo>
                  <a:pt x="10556748" y="0"/>
                </a:lnTo>
                <a:close/>
              </a:path>
            </a:pathLst>
          </a:custGeom>
          <a:solidFill>
            <a:srgbClr val="00A78A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355778" y="1105933"/>
            <a:ext cx="8202128" cy="1127232"/>
          </a:xfrm>
          <a:prstGeom prst="rect">
            <a:avLst/>
          </a:prstGeom>
        </p:spPr>
        <p:txBody>
          <a:bodyPr vert="horz" wrap="square" lIns="0" tIns="19050" rIns="0" bIns="0" rtlCol="0" anchor="ctr">
            <a:spAutoFit/>
          </a:bodyPr>
          <a:lstStyle/>
          <a:p>
            <a:pPr marL="19050">
              <a:spcBef>
                <a:spcPts val="150"/>
              </a:spcBef>
            </a:pPr>
            <a:r>
              <a:rPr lang="zh-TW" altLang="en-US" sz="7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比對系統使用時機</a:t>
            </a: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帳號註冊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操作方式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文字方塊 15">
            <a:extLst>
              <a:ext uri="{FF2B5EF4-FFF2-40B4-BE49-F238E27FC236}">
                <a16:creationId xmlns:a16="http://schemas.microsoft.com/office/drawing/2014/main" id="{91BC7B07-B4B0-4B45-8FA1-13346D322E06}"/>
              </a:ext>
            </a:extLst>
          </p:cNvPr>
          <p:cNvSpPr txBox="1"/>
          <p:nvPr/>
        </p:nvSpPr>
        <p:spPr>
          <a:xfrm>
            <a:off x="11501283" y="1020666"/>
            <a:ext cx="6786717" cy="130343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4000"/>
              </a:lnSpc>
              <a:defRPr sz="3600" b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>
                <a:latin typeface="微軟正黑體" panose="020B0604030504040204" pitchFamily="34" charset="-120"/>
              </a:rPr>
              <a:t> 健行首頁→行政單位→教務處</a:t>
            </a:r>
            <a:br>
              <a:rPr lang="en-US" altLang="zh-TW" dirty="0">
                <a:latin typeface="微軟正黑體" panose="020B0604030504040204" pitchFamily="34" charset="-120"/>
              </a:rPr>
            </a:br>
            <a:r>
              <a:rPr lang="zh-TW" altLang="en-US" dirty="0">
                <a:latin typeface="微軟正黑體" panose="020B0604030504040204" pitchFamily="34" charset="-120"/>
              </a:rPr>
              <a:t>→學生專區→碩士修業流程</a:t>
            </a:r>
            <a:endParaRPr lang="en-US" altLang="zh-TW" dirty="0">
              <a:latin typeface="微軟正黑體" panose="020B0604030504040204" pitchFamily="34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83A3DE57-3F79-4234-B9C3-13079A05CA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" t="38405" r="4782" b="1154"/>
          <a:stretch/>
        </p:blipFill>
        <p:spPr>
          <a:xfrm>
            <a:off x="1666012" y="2967657"/>
            <a:ext cx="15783788" cy="7586043"/>
          </a:xfrm>
          <a:prstGeom prst="rect">
            <a:avLst/>
          </a:prstGeom>
        </p:spPr>
      </p:pic>
      <p:sp>
        <p:nvSpPr>
          <p:cNvPr id="19" name="語音泡泡: 矩形 18">
            <a:extLst>
              <a:ext uri="{FF2B5EF4-FFF2-40B4-BE49-F238E27FC236}">
                <a16:creationId xmlns:a16="http://schemas.microsoft.com/office/drawing/2014/main" id="{D6E8BA21-4915-439A-9884-FD1D7D231EDF}"/>
              </a:ext>
            </a:extLst>
          </p:cNvPr>
          <p:cNvSpPr/>
          <p:nvPr/>
        </p:nvSpPr>
        <p:spPr>
          <a:xfrm>
            <a:off x="9296400" y="2535070"/>
            <a:ext cx="1752600" cy="865173"/>
          </a:xfrm>
          <a:prstGeom prst="wedgeRectCallout">
            <a:avLst>
              <a:gd name="adj1" fmla="val -3441"/>
              <a:gd name="adj2" fmla="val 80954"/>
            </a:avLst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TW" altLang="en-US" sz="48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比對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69956FD-92C8-4A14-B990-D776CA722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1111"/>
            <a:ext cx="7239000" cy="10240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126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A800FD56-3CF6-4417-AFB6-A331F80C48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" r="4782" b="33544"/>
          <a:stretch/>
        </p:blipFill>
        <p:spPr>
          <a:xfrm>
            <a:off x="1686773" y="2212780"/>
            <a:ext cx="15783788" cy="834092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-2355203" y="1042768"/>
            <a:ext cx="12370309" cy="1245870"/>
          </a:xfrm>
          <a:custGeom>
            <a:avLst/>
            <a:gdLst/>
            <a:ahLst/>
            <a:cxnLst/>
            <a:rect l="l" t="t" r="r" b="b"/>
            <a:pathLst>
              <a:path w="10556875" h="830580">
                <a:moveTo>
                  <a:pt x="10556748" y="0"/>
                </a:moveTo>
                <a:lnTo>
                  <a:pt x="0" y="0"/>
                </a:lnTo>
                <a:lnTo>
                  <a:pt x="0" y="830580"/>
                </a:lnTo>
                <a:lnTo>
                  <a:pt x="10556748" y="830580"/>
                </a:lnTo>
                <a:lnTo>
                  <a:pt x="10556748" y="0"/>
                </a:lnTo>
                <a:close/>
              </a:path>
            </a:pathLst>
          </a:custGeom>
          <a:solidFill>
            <a:srgbClr val="00A78A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355778" y="1105933"/>
            <a:ext cx="8202128" cy="1127232"/>
          </a:xfrm>
          <a:prstGeom prst="rect">
            <a:avLst/>
          </a:prstGeom>
        </p:spPr>
        <p:txBody>
          <a:bodyPr vert="horz" wrap="square" lIns="0" tIns="19050" rIns="0" bIns="0" rtlCol="0" anchor="ctr">
            <a:spAutoFit/>
          </a:bodyPr>
          <a:lstStyle/>
          <a:p>
            <a:pPr marL="19050">
              <a:spcBef>
                <a:spcPts val="150"/>
              </a:spcBef>
            </a:pPr>
            <a:r>
              <a:rPr lang="zh-TW" altLang="en-US" sz="7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比對系統使用時機</a:t>
            </a: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-28575" y="-38"/>
          <a:ext cx="18288000" cy="486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0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系統簡介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52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zh-TW" altLang="en-US"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帳號註冊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dirty="0">
                          <a:solidFill>
                            <a:srgbClr val="005245"/>
                          </a:solidFill>
                          <a:latin typeface="Microsoft JhengHei"/>
                          <a:cs typeface="Microsoft JhengHei"/>
                        </a:rPr>
                        <a:t>操作方式</a:t>
                      </a:r>
                      <a:endParaRPr sz="21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Microsoft JhengHei"/>
                        </a:rPr>
                        <a:t>常見問題 </a:t>
                      </a:r>
                      <a:r>
                        <a:rPr sz="2100" b="1" kern="1200" dirty="0">
                          <a:solidFill>
                            <a:srgbClr val="005245"/>
                          </a:solidFill>
                          <a:latin typeface="Microsoft JhengHei"/>
                          <a:ea typeface="+mn-ea"/>
                          <a:cs typeface="Arial"/>
                        </a:rPr>
                        <a:t>/ Q &amp; A</a:t>
                      </a:r>
                    </a:p>
                  </a:txBody>
                  <a:tcPr marL="0" marR="0" marT="74295" marB="0">
                    <a:lnL w="381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文字方塊 15">
            <a:extLst>
              <a:ext uri="{FF2B5EF4-FFF2-40B4-BE49-F238E27FC236}">
                <a16:creationId xmlns:a16="http://schemas.microsoft.com/office/drawing/2014/main" id="{91BC7B07-B4B0-4B45-8FA1-13346D322E06}"/>
              </a:ext>
            </a:extLst>
          </p:cNvPr>
          <p:cNvSpPr txBox="1"/>
          <p:nvPr/>
        </p:nvSpPr>
        <p:spPr>
          <a:xfrm>
            <a:off x="11501283" y="1020666"/>
            <a:ext cx="6786717" cy="130343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4000"/>
              </a:lnSpc>
              <a:defRPr sz="3600" b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>
                <a:latin typeface="微軟正黑體" panose="020B0604030504040204" pitchFamily="34" charset="-120"/>
              </a:rPr>
              <a:t> 健行首頁→行政單位→教務處</a:t>
            </a:r>
            <a:br>
              <a:rPr lang="en-US" altLang="zh-TW" dirty="0">
                <a:latin typeface="微軟正黑體" panose="020B0604030504040204" pitchFamily="34" charset="-120"/>
              </a:rPr>
            </a:br>
            <a:r>
              <a:rPr lang="zh-TW" altLang="en-US" dirty="0">
                <a:latin typeface="微軟正黑體" panose="020B0604030504040204" pitchFamily="34" charset="-120"/>
              </a:rPr>
              <a:t>→學生專區→碩士修業流程</a:t>
            </a:r>
            <a:endParaRPr lang="en-US" altLang="zh-TW" dirty="0">
              <a:latin typeface="微軟正黑體" panose="020B0604030504040204" pitchFamily="34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83A3DE57-3F79-4234-B9C3-13079A05CA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" t="38405" r="4782" b="1154"/>
          <a:stretch/>
        </p:blipFill>
        <p:spPr>
          <a:xfrm>
            <a:off x="1666012" y="2967657"/>
            <a:ext cx="15783788" cy="7586043"/>
          </a:xfrm>
          <a:prstGeom prst="rect">
            <a:avLst/>
          </a:prstGeom>
        </p:spPr>
      </p:pic>
      <p:sp>
        <p:nvSpPr>
          <p:cNvPr id="19" name="語音泡泡: 矩形 18">
            <a:extLst>
              <a:ext uri="{FF2B5EF4-FFF2-40B4-BE49-F238E27FC236}">
                <a16:creationId xmlns:a16="http://schemas.microsoft.com/office/drawing/2014/main" id="{D6E8BA21-4915-439A-9884-FD1D7D231EDF}"/>
              </a:ext>
            </a:extLst>
          </p:cNvPr>
          <p:cNvSpPr/>
          <p:nvPr/>
        </p:nvSpPr>
        <p:spPr>
          <a:xfrm>
            <a:off x="9296400" y="2535070"/>
            <a:ext cx="1752600" cy="865173"/>
          </a:xfrm>
          <a:prstGeom prst="wedgeRectCallout">
            <a:avLst>
              <a:gd name="adj1" fmla="val -3441"/>
              <a:gd name="adj2" fmla="val 80954"/>
            </a:avLst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TW" altLang="en-US" sz="48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比對</a:t>
            </a:r>
          </a:p>
        </p:txBody>
      </p:sp>
      <p:sp>
        <p:nvSpPr>
          <p:cNvPr id="20" name="語音泡泡: 矩形 19">
            <a:extLst>
              <a:ext uri="{FF2B5EF4-FFF2-40B4-BE49-F238E27FC236}">
                <a16:creationId xmlns:a16="http://schemas.microsoft.com/office/drawing/2014/main" id="{AD1DF3F2-09E6-42EA-840F-BF6B2B91CE43}"/>
              </a:ext>
            </a:extLst>
          </p:cNvPr>
          <p:cNvSpPr/>
          <p:nvPr/>
        </p:nvSpPr>
        <p:spPr>
          <a:xfrm>
            <a:off x="1295400" y="5932004"/>
            <a:ext cx="1752600" cy="865173"/>
          </a:xfrm>
          <a:prstGeom prst="wedgeRectCallout">
            <a:avLst>
              <a:gd name="adj1" fmla="val -3442"/>
              <a:gd name="adj2" fmla="val 84310"/>
            </a:avLst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TW" altLang="en-US" sz="48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比對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CAAD9B1-8F62-476E-AA7F-4BA0CED97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289" y="114300"/>
            <a:ext cx="7218102" cy="1021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047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7663</TotalTime>
  <Words>2077</Words>
  <Application>Microsoft Office PowerPoint</Application>
  <PresentationFormat>自訂</PresentationFormat>
  <Paragraphs>465</Paragraphs>
  <Slides>44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44</vt:i4>
      </vt:variant>
    </vt:vector>
  </HeadingPairs>
  <TitlesOfParts>
    <vt:vector size="51" baseType="lpstr">
      <vt:lpstr>Wingdings</vt:lpstr>
      <vt:lpstr>Calibri</vt:lpstr>
      <vt:lpstr>微軟正黑體</vt:lpstr>
      <vt:lpstr>微軟正黑體</vt:lpstr>
      <vt:lpstr>Arial MT</vt:lpstr>
      <vt:lpstr>Arial</vt:lpstr>
      <vt:lpstr>Office Theme</vt:lpstr>
      <vt:lpstr>PowerPoint 簡報</vt:lpstr>
      <vt:lpstr>PowerPoint 簡報</vt:lpstr>
      <vt:lpstr>系統簡介</vt:lpstr>
      <vt:lpstr>操作簡單</vt:lpstr>
      <vt:lpstr>PowerPoint 簡報</vt:lpstr>
      <vt:lpstr>PowerPoint 簡報</vt:lpstr>
      <vt:lpstr>比對系統使用時機</vt:lpstr>
      <vt:lpstr>比對系統使用時機</vt:lpstr>
      <vt:lpstr>比對系統使用時機</vt:lpstr>
      <vt:lpstr>比對系統使用時機</vt:lpstr>
      <vt:lpstr>帳號註冊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操作方式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常見問題 / Q &amp; A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碩士班圖書館講習</dc:title>
  <dc:creator>user</dc:creator>
  <cp:lastModifiedBy>user</cp:lastModifiedBy>
  <cp:revision>181</cp:revision>
  <dcterms:created xsi:type="dcterms:W3CDTF">2006-08-16T00:00:00Z</dcterms:created>
  <dcterms:modified xsi:type="dcterms:W3CDTF">2025-05-05T00:22:37Z</dcterms:modified>
  <dc:identifier>DAGQOXcgYb4</dc:identifier>
</cp:coreProperties>
</file>