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13" r:id="rId3"/>
    <p:sldId id="394" r:id="rId4"/>
    <p:sldId id="395" r:id="rId5"/>
    <p:sldId id="396" r:id="rId6"/>
    <p:sldId id="397" r:id="rId7"/>
    <p:sldId id="398" r:id="rId8"/>
    <p:sldId id="399" r:id="rId9"/>
    <p:sldId id="393" r:id="rId10"/>
    <p:sldId id="400" r:id="rId11"/>
    <p:sldId id="402" r:id="rId12"/>
    <p:sldId id="407" r:id="rId13"/>
    <p:sldId id="403" r:id="rId14"/>
    <p:sldId id="408" r:id="rId15"/>
    <p:sldId id="406" r:id="rId16"/>
    <p:sldId id="404" r:id="rId17"/>
    <p:sldId id="405" r:id="rId18"/>
    <p:sldId id="411" r:id="rId19"/>
    <p:sldId id="412" r:id="rId20"/>
    <p:sldId id="409" r:id="rId21"/>
    <p:sldId id="410" r:id="rId22"/>
  </p:sldIdLst>
  <p:sldSz cx="12192000" cy="6858000"/>
  <p:notesSz cx="6797675" cy="98742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8C"/>
    <a:srgbClr val="68007F"/>
    <a:srgbClr val="9C007F"/>
    <a:srgbClr val="E40059"/>
    <a:srgbClr val="E50C61"/>
    <a:srgbClr val="EA6096"/>
    <a:srgbClr val="002060"/>
    <a:srgbClr val="4E005F"/>
    <a:srgbClr val="005BD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4890F2F4-5A92-47D6-A022-FC4C55FC5395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BE4282D7-2601-443A-AFCA-B4B1E8D5AF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D33195DE-BB0A-46EC-BE55-2C5073067C8E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20" tIns="43960" rIns="87920" bIns="4396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27" y="4752568"/>
            <a:ext cx="5438140" cy="3887210"/>
          </a:xfrm>
          <a:prstGeom prst="rect">
            <a:avLst/>
          </a:prstGeom>
        </p:spPr>
        <p:txBody>
          <a:bodyPr vert="horz" lIns="87920" tIns="43960" rIns="87920" bIns="4396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36937605-6548-4B22-A393-5E17172BD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20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lib.uch.edu.tw/wSite/ct?xItem=12828&amp;ctNode=6272&amp;mp=1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A5AF1A-BE44-4F0B-8A31-93F39953F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8" y="1423988"/>
            <a:ext cx="4972317" cy="373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2CF3E2A-AED7-4C49-805B-883F2889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66" y="1795990"/>
            <a:ext cx="6679883" cy="218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B0A716A-0D15-4EED-BE5A-4CC46FE66A38}"/>
              </a:ext>
            </a:extLst>
          </p:cNvPr>
          <p:cNvSpPr txBox="1"/>
          <p:nvPr/>
        </p:nvSpPr>
        <p:spPr>
          <a:xfrm>
            <a:off x="4802819" y="5434012"/>
            <a:ext cx="2443297" cy="1070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講師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佘鳳翔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2024.04.02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631150E-2787-4BCE-9961-EBF80CC8F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8" y="1030078"/>
            <a:ext cx="12001500" cy="491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82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2" y="1242874"/>
            <a:ext cx="12086734" cy="5213060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886472" y="1161686"/>
            <a:ext cx="3152868" cy="69459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88816" y="286643"/>
            <a:ext cx="2422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功能選單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1383493" y="3114218"/>
            <a:ext cx="4458014" cy="56113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096000" y="3114217"/>
            <a:ext cx="179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切換日期</a:t>
            </a:r>
          </a:p>
        </p:txBody>
      </p:sp>
    </p:spTree>
    <p:extLst>
      <p:ext uri="{BB962C8B-B14F-4D97-AF65-F5344CB8AC3E}">
        <p14:creationId xmlns:p14="http://schemas.microsoft.com/office/powerpoint/2010/main" val="1485398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98" y="572699"/>
            <a:ext cx="8893311" cy="61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68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0" y="790113"/>
            <a:ext cx="11828504" cy="58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95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8" y="1500325"/>
            <a:ext cx="11770378" cy="41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89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2" y="692458"/>
            <a:ext cx="11704736" cy="58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0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2" y="896644"/>
            <a:ext cx="11778638" cy="560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27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6" y="533271"/>
            <a:ext cx="11243825" cy="39963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10" y="2819914"/>
            <a:ext cx="7630568" cy="39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3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關於喔熊&gt; 交通部觀光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54" y="1157591"/>
            <a:ext cx="8035185" cy="50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>
          <a:xfrm>
            <a:off x="7431932" y="1157591"/>
            <a:ext cx="1935804" cy="1838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?</a:t>
            </a:r>
            <a:endParaRPr lang="zh-TW" alt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929842" y="626461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圖片來源取自觀光署</a:t>
            </a:r>
          </a:p>
        </p:txBody>
      </p:sp>
    </p:spTree>
    <p:extLst>
      <p:ext uri="{BB962C8B-B14F-4D97-AF65-F5344CB8AC3E}">
        <p14:creationId xmlns:p14="http://schemas.microsoft.com/office/powerpoint/2010/main" val="161540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富士山旅遊20個推薦體驗- Japan Web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88" y="512960"/>
            <a:ext cx="8219805" cy="54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9887247" y="631094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圖片來源取自網路</a:t>
            </a:r>
          </a:p>
        </p:txBody>
      </p:sp>
    </p:spTree>
    <p:extLst>
      <p:ext uri="{BB962C8B-B14F-4D97-AF65-F5344CB8AC3E}">
        <p14:creationId xmlns:p14="http://schemas.microsoft.com/office/powerpoint/2010/main" val="139109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產品選擇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6" y="1690688"/>
            <a:ext cx="6117235" cy="40397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86" y="1690688"/>
            <a:ext cx="5536200" cy="19757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85" y="3666478"/>
            <a:ext cx="5520617" cy="231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43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" y="0"/>
            <a:ext cx="4874463" cy="326185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43" y="1544078"/>
            <a:ext cx="5338648" cy="300543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184843" y="316496"/>
            <a:ext cx="6728733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5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Salar</a:t>
            </a:r>
            <a:r>
              <a:rPr lang="en-US" altLang="zh-TW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 de Uyuni</a:t>
            </a:r>
            <a:endParaRPr lang="zh-TW" altLang="en-US" sz="5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86" y="4046706"/>
            <a:ext cx="3452311" cy="2312713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504278" y="4833730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空中英語教室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2023-03-28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052618" y="617475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圖片來源取自網路</a:t>
            </a:r>
          </a:p>
        </p:txBody>
      </p:sp>
    </p:spTree>
    <p:extLst>
      <p:ext uri="{BB962C8B-B14F-4D97-AF65-F5344CB8AC3E}">
        <p14:creationId xmlns:p14="http://schemas.microsoft.com/office/powerpoint/2010/main" val="4186852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97976" y="1446246"/>
            <a:ext cx="10515600" cy="217244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Question 1.</a:t>
            </a:r>
            <a:br>
              <a:rPr lang="en-US" altLang="zh-TW" sz="6000" dirty="0"/>
            </a:br>
            <a:r>
              <a:rPr lang="en-US" altLang="zh-TW" sz="6000" dirty="0"/>
              <a:t>as far as the eye can see </a:t>
            </a:r>
            <a:endParaRPr lang="zh-TW" altLang="en-US" sz="6000" dirty="0"/>
          </a:p>
        </p:txBody>
      </p:sp>
      <p:sp>
        <p:nvSpPr>
          <p:cNvPr id="4" name="矩形 3"/>
          <p:cNvSpPr/>
          <p:nvPr/>
        </p:nvSpPr>
        <p:spPr>
          <a:xfrm>
            <a:off x="5184843" y="316496"/>
            <a:ext cx="6728733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5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Salar</a:t>
            </a:r>
            <a:r>
              <a:rPr lang="en-US" altLang="zh-TW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 de Uyuni</a:t>
            </a:r>
            <a:endParaRPr lang="zh-TW" altLang="en-US" sz="5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397976" y="3962467"/>
            <a:ext cx="10515600" cy="2172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6000" dirty="0"/>
              <a:t>Question 2.</a:t>
            </a:r>
            <a:br>
              <a:rPr lang="en-US" altLang="zh-TW" sz="6000" dirty="0"/>
            </a:br>
            <a:r>
              <a:rPr lang="en-US" altLang="zh-TW" sz="6000" dirty="0" err="1"/>
              <a:t>Salar</a:t>
            </a:r>
            <a:r>
              <a:rPr lang="en-US" altLang="zh-TW" sz="6000" dirty="0"/>
              <a:t> de Uyuni </a:t>
            </a:r>
            <a:r>
              <a:rPr lang="zh-TW" altLang="en-US" sz="6000" dirty="0"/>
              <a:t>暱稱是</a:t>
            </a:r>
            <a:r>
              <a:rPr lang="en-US" altLang="zh-TW" sz="6000" dirty="0"/>
              <a:t>?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61048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3829F02-21F9-49DC-8F00-47CA7163C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9339"/>
            <a:ext cx="12192000" cy="619932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F60B3E9-56E4-4BDA-B07D-3BEDE8074FE4}"/>
              </a:ext>
            </a:extLst>
          </p:cNvPr>
          <p:cNvSpPr/>
          <p:nvPr/>
        </p:nvSpPr>
        <p:spPr>
          <a:xfrm>
            <a:off x="1615736" y="1642369"/>
            <a:ext cx="1384916" cy="67470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24968CD-CE61-459D-9944-4BF3315D5DDC}"/>
              </a:ext>
            </a:extLst>
          </p:cNvPr>
          <p:cNvSpPr/>
          <p:nvPr/>
        </p:nvSpPr>
        <p:spPr>
          <a:xfrm>
            <a:off x="1376039" y="2782410"/>
            <a:ext cx="2166151" cy="67470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682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>
            <a:extLst>
              <a:ext uri="{FF2B5EF4-FFF2-40B4-BE49-F238E27FC236}">
                <a16:creationId xmlns:a16="http://schemas.microsoft.com/office/drawing/2014/main" id="{53F9029A-B31B-445F-84D7-7C3EE1460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68" y="-177554"/>
            <a:ext cx="12003463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CDA4A13-A743-4D92-9B2F-74B8E2FCBE5C}"/>
              </a:ext>
            </a:extLst>
          </p:cNvPr>
          <p:cNvSpPr/>
          <p:nvPr/>
        </p:nvSpPr>
        <p:spPr>
          <a:xfrm>
            <a:off x="1003177" y="2267505"/>
            <a:ext cx="4421079" cy="67470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5023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>
            <a:extLst>
              <a:ext uri="{FF2B5EF4-FFF2-40B4-BE49-F238E27FC236}">
                <a16:creationId xmlns:a16="http://schemas.microsoft.com/office/drawing/2014/main" id="{B99E3698-6962-4867-BFEF-2977B20A7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9699"/>
            <a:ext cx="12192000" cy="65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4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>
            <a:extLst>
              <a:ext uri="{FF2B5EF4-FFF2-40B4-BE49-F238E27FC236}">
                <a16:creationId xmlns:a16="http://schemas.microsoft.com/office/drawing/2014/main" id="{DFB37089-37D3-44BC-BAFC-3A7D12274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85" y="239753"/>
            <a:ext cx="11888230" cy="63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98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C5A0F7-3FF1-4A09-BB0F-92328C29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1A61E5B-2332-45BD-86A0-40B34CA2E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121"/>
            <a:ext cx="12192000" cy="61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9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>
            <a:extLst>
              <a:ext uri="{FF2B5EF4-FFF2-40B4-BE49-F238E27FC236}">
                <a16:creationId xmlns:a16="http://schemas.microsoft.com/office/drawing/2014/main" id="{53E4DE88-38A5-4E2B-BE54-AC8974C73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727" y="0"/>
            <a:ext cx="10678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9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8EE6FA7B-C4D6-46D4-B679-0BBE89666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01" y="164364"/>
            <a:ext cx="11491956" cy="666807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5D68058-9425-4937-8B1C-36753127E911}"/>
              </a:ext>
            </a:extLst>
          </p:cNvPr>
          <p:cNvSpPr/>
          <p:nvPr/>
        </p:nvSpPr>
        <p:spPr bwMode="auto">
          <a:xfrm>
            <a:off x="1480093" y="1237199"/>
            <a:ext cx="1909384" cy="83237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068C04-F802-4853-AFEB-E5CDB929C16D}"/>
              </a:ext>
            </a:extLst>
          </p:cNvPr>
          <p:cNvSpPr/>
          <p:nvPr/>
        </p:nvSpPr>
        <p:spPr bwMode="auto">
          <a:xfrm>
            <a:off x="1579227" y="2881047"/>
            <a:ext cx="1909384" cy="83237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4505</TotalTime>
  <Words>60</Words>
  <Application>Microsoft Office PowerPoint</Application>
  <PresentationFormat>寬螢幕</PresentationFormat>
  <Paragraphs>14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9" baseType="lpstr">
      <vt:lpstr>宋体</vt:lpstr>
      <vt:lpstr>微軟正黑體</vt:lpstr>
      <vt:lpstr>新細明體</vt:lpstr>
      <vt:lpstr>Arial</vt:lpstr>
      <vt:lpstr>Arial Black</vt:lpstr>
      <vt:lpstr>Calibri</vt:lpstr>
      <vt:lpstr>Calibri Light</vt:lpstr>
      <vt:lpstr>第一PPT，www.1ppt.com</vt:lpstr>
      <vt:lpstr>PowerPoint 簡報</vt:lpstr>
      <vt:lpstr>產品選擇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user</cp:lastModifiedBy>
  <cp:revision>142</cp:revision>
  <cp:lastPrinted>2021-08-04T01:11:23Z</cp:lastPrinted>
  <dcterms:created xsi:type="dcterms:W3CDTF">2017-05-27T04:45:00Z</dcterms:created>
  <dcterms:modified xsi:type="dcterms:W3CDTF">2024-04-01T01:54:59Z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