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93" r:id="rId3"/>
    <p:sldId id="394" r:id="rId4"/>
    <p:sldId id="396" r:id="rId5"/>
    <p:sldId id="395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3" r:id="rId21"/>
  </p:sldIdLst>
  <p:sldSz cx="20104100" cy="11309350"/>
  <p:notesSz cx="20104100" cy="113093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662" y="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>
            <a:lvl1pPr marL="0" marR="0" indent="0" algn="r" defTabSz="1507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zh-TW" altLang="en-US" dirty="0"/>
              <a:t>健行科技大學圖書館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674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0104098" cy="143451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20104099" cy="143451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256506" y="418835"/>
            <a:ext cx="733425" cy="596900"/>
          </a:xfrm>
          <a:custGeom>
            <a:avLst/>
            <a:gdLst/>
            <a:ahLst/>
            <a:cxnLst/>
            <a:rect l="l" t="t" r="r" b="b"/>
            <a:pathLst>
              <a:path w="733425" h="596900">
                <a:moveTo>
                  <a:pt x="732961" y="0"/>
                </a:moveTo>
                <a:lnTo>
                  <a:pt x="0" y="0"/>
                </a:lnTo>
                <a:lnTo>
                  <a:pt x="0" y="596840"/>
                </a:lnTo>
                <a:lnTo>
                  <a:pt x="732961" y="596840"/>
                </a:lnTo>
                <a:lnTo>
                  <a:pt x="732961" y="0"/>
                </a:lnTo>
                <a:close/>
              </a:path>
            </a:pathLst>
          </a:custGeom>
          <a:solidFill>
            <a:srgbClr val="4858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55.png"/><Relationship Id="rId16" Type="http://schemas.openxmlformats.org/officeDocument/2006/relationships/image" Target="../media/image8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67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52.png"/><Relationship Id="rId4" Type="http://schemas.openxmlformats.org/officeDocument/2006/relationships/image" Target="../media/image150.jpg"/><Relationship Id="rId9" Type="http://schemas.openxmlformats.org/officeDocument/2006/relationships/image" Target="../media/image1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3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2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5" Type="http://schemas.openxmlformats.org/officeDocument/2006/relationships/image" Target="../media/image165.png"/><Relationship Id="rId10" Type="http://schemas.openxmlformats.org/officeDocument/2006/relationships/image" Target="../media/image93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lib.uch.edu.tw/wSite/ct?xItem=12828&amp;ctNode=6272&amp;mp=1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jp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17225"/>
              <a:ext cx="20104099" cy="787323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712825" y="3392567"/>
              <a:ext cx="366395" cy="359410"/>
            </a:xfrm>
            <a:custGeom>
              <a:avLst/>
              <a:gdLst/>
              <a:ahLst/>
              <a:cxnLst/>
              <a:rect l="l" t="t" r="r" b="b"/>
              <a:pathLst>
                <a:path w="366395" h="359410">
                  <a:moveTo>
                    <a:pt x="82040" y="0"/>
                  </a:moveTo>
                  <a:lnTo>
                    <a:pt x="33533" y="196"/>
                  </a:lnTo>
                  <a:lnTo>
                    <a:pt x="16829" y="662"/>
                  </a:lnTo>
                  <a:lnTo>
                    <a:pt x="0" y="1569"/>
                  </a:lnTo>
                  <a:lnTo>
                    <a:pt x="16399" y="30039"/>
                  </a:lnTo>
                  <a:lnTo>
                    <a:pt x="30956" y="59384"/>
                  </a:lnTo>
                  <a:lnTo>
                    <a:pt x="54396" y="120368"/>
                  </a:lnTo>
                  <a:lnTo>
                    <a:pt x="67078" y="167195"/>
                  </a:lnTo>
                  <a:lnTo>
                    <a:pt x="75523" y="214761"/>
                  </a:lnTo>
                  <a:lnTo>
                    <a:pt x="79708" y="262802"/>
                  </a:lnTo>
                  <a:lnTo>
                    <a:pt x="79609" y="311053"/>
                  </a:lnTo>
                  <a:lnTo>
                    <a:pt x="75203" y="359251"/>
                  </a:lnTo>
                  <a:lnTo>
                    <a:pt x="120025" y="337972"/>
                  </a:lnTo>
                  <a:lnTo>
                    <a:pt x="162910" y="320584"/>
                  </a:lnTo>
                  <a:lnTo>
                    <a:pt x="206938" y="307127"/>
                  </a:lnTo>
                  <a:lnTo>
                    <a:pt x="255187" y="297640"/>
                  </a:lnTo>
                  <a:lnTo>
                    <a:pt x="310506" y="291339"/>
                  </a:lnTo>
                  <a:lnTo>
                    <a:pt x="338353" y="290773"/>
                  </a:lnTo>
                  <a:lnTo>
                    <a:pt x="366210" y="291936"/>
                  </a:lnTo>
                  <a:lnTo>
                    <a:pt x="366061" y="259615"/>
                  </a:lnTo>
                  <a:lnTo>
                    <a:pt x="365708" y="245935"/>
                  </a:lnTo>
                  <a:lnTo>
                    <a:pt x="365021" y="232322"/>
                  </a:lnTo>
                  <a:lnTo>
                    <a:pt x="338957" y="229261"/>
                  </a:lnTo>
                  <a:lnTo>
                    <a:pt x="312777" y="228912"/>
                  </a:lnTo>
                  <a:lnTo>
                    <a:pt x="286710" y="231267"/>
                  </a:lnTo>
                  <a:lnTo>
                    <a:pt x="197739" y="253467"/>
                  </a:lnTo>
                  <a:lnTo>
                    <a:pt x="154532" y="271595"/>
                  </a:lnTo>
                  <a:lnTo>
                    <a:pt x="121871" y="291793"/>
                  </a:lnTo>
                  <a:lnTo>
                    <a:pt x="125232" y="245190"/>
                  </a:lnTo>
                  <a:lnTo>
                    <a:pt x="125416" y="198550"/>
                  </a:lnTo>
                  <a:lnTo>
                    <a:pt x="122434" y="152022"/>
                  </a:lnTo>
                  <a:lnTo>
                    <a:pt x="116295" y="105756"/>
                  </a:lnTo>
                  <a:lnTo>
                    <a:pt x="107009" y="59899"/>
                  </a:lnTo>
                  <a:lnTo>
                    <a:pt x="89510" y="14485"/>
                  </a:lnTo>
                  <a:lnTo>
                    <a:pt x="82040" y="0"/>
                  </a:lnTo>
                  <a:close/>
                </a:path>
              </a:pathLst>
            </a:custGeom>
            <a:solidFill>
              <a:srgbClr val="113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8922" y="3392567"/>
              <a:ext cx="216991" cy="2266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481602" y="3397986"/>
              <a:ext cx="598170" cy="569595"/>
            </a:xfrm>
            <a:custGeom>
              <a:avLst/>
              <a:gdLst/>
              <a:ahLst/>
              <a:cxnLst/>
              <a:rect l="l" t="t" r="r" b="b"/>
              <a:pathLst>
                <a:path w="598170" h="569595">
                  <a:moveTo>
                    <a:pt x="156018" y="0"/>
                  </a:moveTo>
                  <a:lnTo>
                    <a:pt x="87521" y="6809"/>
                  </a:lnTo>
                  <a:lnTo>
                    <a:pt x="22257" y="15972"/>
                  </a:lnTo>
                  <a:lnTo>
                    <a:pt x="14838" y="64123"/>
                  </a:lnTo>
                  <a:lnTo>
                    <a:pt x="8902" y="112414"/>
                  </a:lnTo>
                  <a:lnTo>
                    <a:pt x="4451" y="160816"/>
                  </a:lnTo>
                  <a:lnTo>
                    <a:pt x="1483" y="209296"/>
                  </a:lnTo>
                  <a:lnTo>
                    <a:pt x="0" y="257824"/>
                  </a:lnTo>
                  <a:lnTo>
                    <a:pt x="0" y="306367"/>
                  </a:lnTo>
                  <a:lnTo>
                    <a:pt x="1483" y="354894"/>
                  </a:lnTo>
                  <a:lnTo>
                    <a:pt x="4451" y="403374"/>
                  </a:lnTo>
                  <a:lnTo>
                    <a:pt x="8902" y="451776"/>
                  </a:lnTo>
                  <a:lnTo>
                    <a:pt x="14838" y="500068"/>
                  </a:lnTo>
                  <a:lnTo>
                    <a:pt x="22257" y="548218"/>
                  </a:lnTo>
                  <a:lnTo>
                    <a:pt x="72438" y="555290"/>
                  </a:lnTo>
                  <a:lnTo>
                    <a:pt x="122766" y="560947"/>
                  </a:lnTo>
                  <a:lnTo>
                    <a:pt x="173206" y="565190"/>
                  </a:lnTo>
                  <a:lnTo>
                    <a:pt x="223727" y="568018"/>
                  </a:lnTo>
                  <a:lnTo>
                    <a:pt x="274297" y="569433"/>
                  </a:lnTo>
                  <a:lnTo>
                    <a:pt x="324882" y="569433"/>
                  </a:lnTo>
                  <a:lnTo>
                    <a:pt x="375452" y="568018"/>
                  </a:lnTo>
                  <a:lnTo>
                    <a:pt x="425973" y="565190"/>
                  </a:lnTo>
                  <a:lnTo>
                    <a:pt x="476413" y="560947"/>
                  </a:lnTo>
                  <a:lnTo>
                    <a:pt x="526741" y="555290"/>
                  </a:lnTo>
                  <a:lnTo>
                    <a:pt x="576922" y="548218"/>
                  </a:lnTo>
                  <a:lnTo>
                    <a:pt x="584782" y="497573"/>
                  </a:lnTo>
                  <a:lnTo>
                    <a:pt x="590897" y="446721"/>
                  </a:lnTo>
                  <a:lnTo>
                    <a:pt x="595264" y="395703"/>
                  </a:lnTo>
                  <a:lnTo>
                    <a:pt x="597879" y="344561"/>
                  </a:lnTo>
                  <a:lnTo>
                    <a:pt x="560994" y="338678"/>
                  </a:lnTo>
                  <a:lnTo>
                    <a:pt x="479813" y="339427"/>
                  </a:lnTo>
                  <a:lnTo>
                    <a:pt x="424285" y="347984"/>
                  </a:lnTo>
                  <a:lnTo>
                    <a:pt x="379627" y="358710"/>
                  </a:lnTo>
                  <a:lnTo>
                    <a:pt x="336634" y="374115"/>
                  </a:lnTo>
                  <a:lnTo>
                    <a:pt x="295703" y="394032"/>
                  </a:lnTo>
                  <a:lnTo>
                    <a:pt x="257232" y="418294"/>
                  </a:lnTo>
                  <a:lnTo>
                    <a:pt x="264531" y="372010"/>
                  </a:lnTo>
                  <a:lnTo>
                    <a:pt x="267434" y="325519"/>
                  </a:lnTo>
                  <a:lnTo>
                    <a:pt x="265977" y="279104"/>
                  </a:lnTo>
                  <a:lnTo>
                    <a:pt x="260195" y="233046"/>
                  </a:lnTo>
                  <a:lnTo>
                    <a:pt x="250123" y="187627"/>
                  </a:lnTo>
                  <a:lnTo>
                    <a:pt x="235797" y="143128"/>
                  </a:lnTo>
                  <a:lnTo>
                    <a:pt x="217252" y="99831"/>
                  </a:lnTo>
                  <a:lnTo>
                    <a:pt x="189245" y="48442"/>
                  </a:lnTo>
                  <a:lnTo>
                    <a:pt x="173269" y="23828"/>
                  </a:lnTo>
                  <a:lnTo>
                    <a:pt x="156018" y="0"/>
                  </a:lnTo>
                  <a:close/>
                </a:path>
              </a:pathLst>
            </a:custGeom>
            <a:solidFill>
              <a:srgbClr val="1133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224758" y="3439966"/>
              <a:ext cx="1398270" cy="480059"/>
            </a:xfrm>
            <a:custGeom>
              <a:avLst/>
              <a:gdLst/>
              <a:ahLst/>
              <a:cxnLst/>
              <a:rect l="l" t="t" r="r" b="b"/>
              <a:pathLst>
                <a:path w="1398270" h="480060">
                  <a:moveTo>
                    <a:pt x="202374" y="334035"/>
                  </a:moveTo>
                  <a:lnTo>
                    <a:pt x="138264" y="334035"/>
                  </a:lnTo>
                  <a:lnTo>
                    <a:pt x="119227" y="331635"/>
                  </a:lnTo>
                  <a:lnTo>
                    <a:pt x="70053" y="304761"/>
                  </a:lnTo>
                  <a:lnTo>
                    <a:pt x="51930" y="258356"/>
                  </a:lnTo>
                  <a:lnTo>
                    <a:pt x="50406" y="235661"/>
                  </a:lnTo>
                  <a:lnTo>
                    <a:pt x="51930" y="13550"/>
                  </a:lnTo>
                  <a:lnTo>
                    <a:pt x="1524" y="13550"/>
                  </a:lnTo>
                  <a:lnTo>
                    <a:pt x="241" y="159880"/>
                  </a:lnTo>
                  <a:lnTo>
                    <a:pt x="0" y="215011"/>
                  </a:lnTo>
                  <a:lnTo>
                    <a:pt x="952" y="249402"/>
                  </a:lnTo>
                  <a:lnTo>
                    <a:pt x="15354" y="313359"/>
                  </a:lnTo>
                  <a:lnTo>
                    <a:pt x="62331" y="354558"/>
                  </a:lnTo>
                  <a:lnTo>
                    <a:pt x="117551" y="365912"/>
                  </a:lnTo>
                  <a:lnTo>
                    <a:pt x="131114" y="366547"/>
                  </a:lnTo>
                  <a:lnTo>
                    <a:pt x="201002" y="366547"/>
                  </a:lnTo>
                  <a:lnTo>
                    <a:pt x="202374" y="334035"/>
                  </a:lnTo>
                  <a:close/>
                </a:path>
                <a:path w="1398270" h="480060">
                  <a:moveTo>
                    <a:pt x="279120" y="118084"/>
                  </a:moveTo>
                  <a:lnTo>
                    <a:pt x="230847" y="118084"/>
                  </a:lnTo>
                  <a:lnTo>
                    <a:pt x="230847" y="365518"/>
                  </a:lnTo>
                  <a:lnTo>
                    <a:pt x="279120" y="365518"/>
                  </a:lnTo>
                  <a:lnTo>
                    <a:pt x="279120" y="118084"/>
                  </a:lnTo>
                  <a:close/>
                </a:path>
                <a:path w="1398270" h="480060">
                  <a:moveTo>
                    <a:pt x="284086" y="27774"/>
                  </a:moveTo>
                  <a:lnTo>
                    <a:pt x="255193" y="0"/>
                  </a:lnTo>
                  <a:lnTo>
                    <a:pt x="249491" y="546"/>
                  </a:lnTo>
                  <a:lnTo>
                    <a:pt x="239128" y="4711"/>
                  </a:lnTo>
                  <a:lnTo>
                    <a:pt x="234696" y="8216"/>
                  </a:lnTo>
                  <a:lnTo>
                    <a:pt x="228498" y="17221"/>
                  </a:lnTo>
                  <a:lnTo>
                    <a:pt x="226860" y="22504"/>
                  </a:lnTo>
                  <a:lnTo>
                    <a:pt x="226898" y="31457"/>
                  </a:lnTo>
                  <a:lnTo>
                    <a:pt x="251358" y="54991"/>
                  </a:lnTo>
                  <a:lnTo>
                    <a:pt x="255066" y="54991"/>
                  </a:lnTo>
                  <a:lnTo>
                    <a:pt x="260680" y="55016"/>
                  </a:lnTo>
                  <a:lnTo>
                    <a:pt x="266179" y="53441"/>
                  </a:lnTo>
                  <a:lnTo>
                    <a:pt x="275539" y="47485"/>
                  </a:lnTo>
                  <a:lnTo>
                    <a:pt x="279184" y="43230"/>
                  </a:lnTo>
                  <a:lnTo>
                    <a:pt x="283514" y="33261"/>
                  </a:lnTo>
                  <a:lnTo>
                    <a:pt x="284086" y="27774"/>
                  </a:lnTo>
                  <a:close/>
                </a:path>
                <a:path w="1398270" h="480060">
                  <a:moveTo>
                    <a:pt x="1397863" y="120726"/>
                  </a:moveTo>
                  <a:lnTo>
                    <a:pt x="1347927" y="120726"/>
                  </a:lnTo>
                  <a:lnTo>
                    <a:pt x="1348676" y="362737"/>
                  </a:lnTo>
                  <a:lnTo>
                    <a:pt x="1348054" y="385902"/>
                  </a:lnTo>
                  <a:lnTo>
                    <a:pt x="1329042" y="430225"/>
                  </a:lnTo>
                  <a:lnTo>
                    <a:pt x="1277962" y="448614"/>
                  </a:lnTo>
                  <a:lnTo>
                    <a:pt x="1268133" y="449414"/>
                  </a:lnTo>
                  <a:lnTo>
                    <a:pt x="1196873" y="449414"/>
                  </a:lnTo>
                  <a:lnTo>
                    <a:pt x="1193520" y="479717"/>
                  </a:lnTo>
                  <a:lnTo>
                    <a:pt x="1267675" y="479717"/>
                  </a:lnTo>
                  <a:lnTo>
                    <a:pt x="1281391" y="479107"/>
                  </a:lnTo>
                  <a:lnTo>
                    <a:pt x="1336624" y="467855"/>
                  </a:lnTo>
                  <a:lnTo>
                    <a:pt x="1383322" y="426567"/>
                  </a:lnTo>
                  <a:lnTo>
                    <a:pt x="1397508" y="362394"/>
                  </a:lnTo>
                  <a:lnTo>
                    <a:pt x="1397863" y="327888"/>
                  </a:lnTo>
                  <a:lnTo>
                    <a:pt x="1397863" y="12072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03510" y="3563614"/>
              <a:ext cx="151510" cy="2433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68772" y="3562150"/>
              <a:ext cx="241351" cy="24962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886112" y="3452500"/>
              <a:ext cx="921385" cy="362585"/>
            </a:xfrm>
            <a:custGeom>
              <a:avLst/>
              <a:gdLst/>
              <a:ahLst/>
              <a:cxnLst/>
              <a:rect l="l" t="t" r="r" b="b"/>
              <a:pathLst>
                <a:path w="921384" h="362585">
                  <a:moveTo>
                    <a:pt x="128358" y="326923"/>
                  </a:moveTo>
                  <a:lnTo>
                    <a:pt x="126987" y="326923"/>
                  </a:lnTo>
                  <a:lnTo>
                    <a:pt x="120065" y="326161"/>
                  </a:lnTo>
                  <a:lnTo>
                    <a:pt x="67449" y="308178"/>
                  </a:lnTo>
                  <a:lnTo>
                    <a:pt x="49022" y="264756"/>
                  </a:lnTo>
                  <a:lnTo>
                    <a:pt x="48209" y="235559"/>
                  </a:lnTo>
                  <a:lnTo>
                    <a:pt x="47269" y="210197"/>
                  </a:lnTo>
                  <a:lnTo>
                    <a:pt x="47053" y="149479"/>
                  </a:lnTo>
                  <a:lnTo>
                    <a:pt x="118160" y="149479"/>
                  </a:lnTo>
                  <a:lnTo>
                    <a:pt x="118160" y="110236"/>
                  </a:lnTo>
                  <a:lnTo>
                    <a:pt x="47663" y="110236"/>
                  </a:lnTo>
                  <a:lnTo>
                    <a:pt x="47853" y="79756"/>
                  </a:lnTo>
                  <a:lnTo>
                    <a:pt x="48882" y="36893"/>
                  </a:lnTo>
                  <a:lnTo>
                    <a:pt x="0" y="41719"/>
                  </a:lnTo>
                  <a:lnTo>
                    <a:pt x="76" y="241566"/>
                  </a:lnTo>
                  <a:lnTo>
                    <a:pt x="13893" y="303961"/>
                  </a:lnTo>
                  <a:lnTo>
                    <a:pt x="60617" y="344411"/>
                  </a:lnTo>
                  <a:lnTo>
                    <a:pt x="116484" y="355587"/>
                  </a:lnTo>
                  <a:lnTo>
                    <a:pt x="128358" y="356209"/>
                  </a:lnTo>
                  <a:lnTo>
                    <a:pt x="128358" y="326923"/>
                  </a:lnTo>
                  <a:close/>
                </a:path>
                <a:path w="921384" h="362585">
                  <a:moveTo>
                    <a:pt x="921092" y="230289"/>
                  </a:moveTo>
                  <a:lnTo>
                    <a:pt x="911440" y="181444"/>
                  </a:lnTo>
                  <a:lnTo>
                    <a:pt x="881113" y="141084"/>
                  </a:lnTo>
                  <a:lnTo>
                    <a:pt x="837742" y="117703"/>
                  </a:lnTo>
                  <a:lnTo>
                    <a:pt x="792581" y="110680"/>
                  </a:lnTo>
                  <a:lnTo>
                    <a:pt x="783082" y="111226"/>
                  </a:lnTo>
                  <a:lnTo>
                    <a:pt x="773671" y="112458"/>
                  </a:lnTo>
                  <a:lnTo>
                    <a:pt x="764387" y="114376"/>
                  </a:lnTo>
                  <a:lnTo>
                    <a:pt x="755269" y="116979"/>
                  </a:lnTo>
                  <a:lnTo>
                    <a:pt x="753897" y="116979"/>
                  </a:lnTo>
                  <a:lnTo>
                    <a:pt x="761212" y="139522"/>
                  </a:lnTo>
                  <a:lnTo>
                    <a:pt x="762736" y="139522"/>
                  </a:lnTo>
                  <a:lnTo>
                    <a:pt x="768896" y="138036"/>
                  </a:lnTo>
                  <a:lnTo>
                    <a:pt x="775246" y="137337"/>
                  </a:lnTo>
                  <a:lnTo>
                    <a:pt x="830351" y="147777"/>
                  </a:lnTo>
                  <a:lnTo>
                    <a:pt x="869403" y="197040"/>
                  </a:lnTo>
                  <a:lnTo>
                    <a:pt x="873887" y="230149"/>
                  </a:lnTo>
                  <a:lnTo>
                    <a:pt x="870077" y="262966"/>
                  </a:lnTo>
                  <a:lnTo>
                    <a:pt x="856983" y="294817"/>
                  </a:lnTo>
                  <a:lnTo>
                    <a:pt x="832129" y="318719"/>
                  </a:lnTo>
                  <a:lnTo>
                    <a:pt x="793026" y="327660"/>
                  </a:lnTo>
                  <a:lnTo>
                    <a:pt x="779272" y="325983"/>
                  </a:lnTo>
                  <a:lnTo>
                    <a:pt x="742530" y="308457"/>
                  </a:lnTo>
                  <a:lnTo>
                    <a:pt x="719112" y="276072"/>
                  </a:lnTo>
                  <a:lnTo>
                    <a:pt x="712673" y="230708"/>
                  </a:lnTo>
                  <a:lnTo>
                    <a:pt x="712317" y="214401"/>
                  </a:lnTo>
                  <a:lnTo>
                    <a:pt x="714438" y="67360"/>
                  </a:lnTo>
                  <a:lnTo>
                    <a:pt x="715683" y="0"/>
                  </a:lnTo>
                  <a:lnTo>
                    <a:pt x="667867" y="1016"/>
                  </a:lnTo>
                  <a:lnTo>
                    <a:pt x="667867" y="251231"/>
                  </a:lnTo>
                  <a:lnTo>
                    <a:pt x="671525" y="273354"/>
                  </a:lnTo>
                  <a:lnTo>
                    <a:pt x="691159" y="313359"/>
                  </a:lnTo>
                  <a:lnTo>
                    <a:pt x="725043" y="343839"/>
                  </a:lnTo>
                  <a:lnTo>
                    <a:pt x="767842" y="360006"/>
                  </a:lnTo>
                  <a:lnTo>
                    <a:pt x="791057" y="362064"/>
                  </a:lnTo>
                  <a:lnTo>
                    <a:pt x="844067" y="350723"/>
                  </a:lnTo>
                  <a:lnTo>
                    <a:pt x="885139" y="320827"/>
                  </a:lnTo>
                  <a:lnTo>
                    <a:pt x="911669" y="278612"/>
                  </a:lnTo>
                  <a:lnTo>
                    <a:pt x="921092" y="230289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27861" y="3561710"/>
              <a:ext cx="123340" cy="24435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37209" y="3561710"/>
              <a:ext cx="124101" cy="2443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52151" y="3561710"/>
              <a:ext cx="124101" cy="2443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526296" y="3440410"/>
              <a:ext cx="576580" cy="365760"/>
            </a:xfrm>
            <a:custGeom>
              <a:avLst/>
              <a:gdLst/>
              <a:ahLst/>
              <a:cxnLst/>
              <a:rect l="l" t="t" r="r" b="b"/>
              <a:pathLst>
                <a:path w="576579" h="365760">
                  <a:moveTo>
                    <a:pt x="51308" y="121310"/>
                  </a:moveTo>
                  <a:lnTo>
                    <a:pt x="4102" y="121310"/>
                  </a:lnTo>
                  <a:lnTo>
                    <a:pt x="4102" y="365226"/>
                  </a:lnTo>
                  <a:lnTo>
                    <a:pt x="51308" y="365226"/>
                  </a:lnTo>
                  <a:lnTo>
                    <a:pt x="51308" y="121310"/>
                  </a:lnTo>
                  <a:close/>
                </a:path>
                <a:path w="576579" h="365760">
                  <a:moveTo>
                    <a:pt x="55956" y="27241"/>
                  </a:moveTo>
                  <a:lnTo>
                    <a:pt x="27787" y="0"/>
                  </a:lnTo>
                  <a:lnTo>
                    <a:pt x="22212" y="520"/>
                  </a:lnTo>
                  <a:lnTo>
                    <a:pt x="12065" y="4546"/>
                  </a:lnTo>
                  <a:lnTo>
                    <a:pt x="7734" y="7962"/>
                  </a:lnTo>
                  <a:lnTo>
                    <a:pt x="1625" y="16738"/>
                  </a:lnTo>
                  <a:lnTo>
                    <a:pt x="0" y="21894"/>
                  </a:lnTo>
                  <a:lnTo>
                    <a:pt x="0" y="34213"/>
                  </a:lnTo>
                  <a:lnTo>
                    <a:pt x="2895" y="40957"/>
                  </a:lnTo>
                  <a:lnTo>
                    <a:pt x="13220" y="50952"/>
                  </a:lnTo>
                  <a:lnTo>
                    <a:pt x="20231" y="53771"/>
                  </a:lnTo>
                  <a:lnTo>
                    <a:pt x="27559" y="53809"/>
                  </a:lnTo>
                  <a:lnTo>
                    <a:pt x="33045" y="53848"/>
                  </a:lnTo>
                  <a:lnTo>
                    <a:pt x="38417" y="52298"/>
                  </a:lnTo>
                  <a:lnTo>
                    <a:pt x="47574" y="46482"/>
                  </a:lnTo>
                  <a:lnTo>
                    <a:pt x="51142" y="42329"/>
                  </a:lnTo>
                  <a:lnTo>
                    <a:pt x="55384" y="32600"/>
                  </a:lnTo>
                  <a:lnTo>
                    <a:pt x="55956" y="27241"/>
                  </a:lnTo>
                  <a:close/>
                </a:path>
                <a:path w="576579" h="365760">
                  <a:moveTo>
                    <a:pt x="312305" y="121310"/>
                  </a:moveTo>
                  <a:lnTo>
                    <a:pt x="265099" y="121310"/>
                  </a:lnTo>
                  <a:lnTo>
                    <a:pt x="265099" y="365226"/>
                  </a:lnTo>
                  <a:lnTo>
                    <a:pt x="312305" y="365226"/>
                  </a:lnTo>
                  <a:lnTo>
                    <a:pt x="312305" y="121310"/>
                  </a:lnTo>
                  <a:close/>
                </a:path>
                <a:path w="576579" h="365760">
                  <a:moveTo>
                    <a:pt x="316953" y="27139"/>
                  </a:moveTo>
                  <a:lnTo>
                    <a:pt x="288734" y="0"/>
                  </a:lnTo>
                  <a:lnTo>
                    <a:pt x="283159" y="533"/>
                  </a:lnTo>
                  <a:lnTo>
                    <a:pt x="273037" y="4559"/>
                  </a:lnTo>
                  <a:lnTo>
                    <a:pt x="268706" y="7975"/>
                  </a:lnTo>
                  <a:lnTo>
                    <a:pt x="262610" y="16738"/>
                  </a:lnTo>
                  <a:lnTo>
                    <a:pt x="260985" y="21894"/>
                  </a:lnTo>
                  <a:lnTo>
                    <a:pt x="260985" y="34239"/>
                  </a:lnTo>
                  <a:lnTo>
                    <a:pt x="263906" y="41008"/>
                  </a:lnTo>
                  <a:lnTo>
                    <a:pt x="274307" y="51003"/>
                  </a:lnTo>
                  <a:lnTo>
                    <a:pt x="281355" y="53809"/>
                  </a:lnTo>
                  <a:lnTo>
                    <a:pt x="288709" y="53809"/>
                  </a:lnTo>
                  <a:lnTo>
                    <a:pt x="294182" y="53809"/>
                  </a:lnTo>
                  <a:lnTo>
                    <a:pt x="299542" y="52247"/>
                  </a:lnTo>
                  <a:lnTo>
                    <a:pt x="308660" y="46393"/>
                  </a:lnTo>
                  <a:lnTo>
                    <a:pt x="312204" y="42227"/>
                  </a:lnTo>
                  <a:lnTo>
                    <a:pt x="316407" y="32499"/>
                  </a:lnTo>
                  <a:lnTo>
                    <a:pt x="316953" y="27139"/>
                  </a:lnTo>
                  <a:close/>
                </a:path>
                <a:path w="576579" h="365760">
                  <a:moveTo>
                    <a:pt x="571474" y="121310"/>
                  </a:moveTo>
                  <a:lnTo>
                    <a:pt x="523963" y="121310"/>
                  </a:lnTo>
                  <a:lnTo>
                    <a:pt x="523963" y="365226"/>
                  </a:lnTo>
                  <a:lnTo>
                    <a:pt x="571474" y="365226"/>
                  </a:lnTo>
                  <a:lnTo>
                    <a:pt x="571474" y="121310"/>
                  </a:lnTo>
                  <a:close/>
                </a:path>
                <a:path w="576579" h="365760">
                  <a:moveTo>
                    <a:pt x="575970" y="27241"/>
                  </a:moveTo>
                  <a:lnTo>
                    <a:pt x="547801" y="0"/>
                  </a:lnTo>
                  <a:lnTo>
                    <a:pt x="542226" y="520"/>
                  </a:lnTo>
                  <a:lnTo>
                    <a:pt x="532079" y="4546"/>
                  </a:lnTo>
                  <a:lnTo>
                    <a:pt x="527735" y="7962"/>
                  </a:lnTo>
                  <a:lnTo>
                    <a:pt x="521639" y="16738"/>
                  </a:lnTo>
                  <a:lnTo>
                    <a:pt x="520001" y="21894"/>
                  </a:lnTo>
                  <a:lnTo>
                    <a:pt x="520001" y="34213"/>
                  </a:lnTo>
                  <a:lnTo>
                    <a:pt x="522909" y="40957"/>
                  </a:lnTo>
                  <a:lnTo>
                    <a:pt x="533234" y="50952"/>
                  </a:lnTo>
                  <a:lnTo>
                    <a:pt x="540245" y="53771"/>
                  </a:lnTo>
                  <a:lnTo>
                    <a:pt x="547560" y="53809"/>
                  </a:lnTo>
                  <a:lnTo>
                    <a:pt x="553059" y="53848"/>
                  </a:lnTo>
                  <a:lnTo>
                    <a:pt x="558431" y="52298"/>
                  </a:lnTo>
                  <a:lnTo>
                    <a:pt x="567575" y="46482"/>
                  </a:lnTo>
                  <a:lnTo>
                    <a:pt x="571157" y="42329"/>
                  </a:lnTo>
                  <a:lnTo>
                    <a:pt x="575398" y="32600"/>
                  </a:lnTo>
                  <a:lnTo>
                    <a:pt x="575970" y="27241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4999" y="3556293"/>
              <a:ext cx="247747" cy="2516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13297" y="4658256"/>
              <a:ext cx="6269128" cy="78238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68900" y="6019889"/>
              <a:ext cx="6366298" cy="18952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2476" y="515753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60" h="509905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3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1325" y="697528"/>
              <a:ext cx="2742257" cy="35018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052050" y="1842875"/>
            <a:ext cx="10052050" cy="1803400"/>
            <a:chOff x="10052050" y="1842875"/>
            <a:chExt cx="10052050" cy="1803400"/>
          </a:xfrm>
        </p:grpSpPr>
        <p:sp>
          <p:nvSpPr>
            <p:cNvPr id="6" name="object 6"/>
            <p:cNvSpPr/>
            <p:nvPr/>
          </p:nvSpPr>
          <p:spPr>
            <a:xfrm>
              <a:off x="10052050" y="1842875"/>
              <a:ext cx="167640" cy="1803400"/>
            </a:xfrm>
            <a:custGeom>
              <a:avLst/>
              <a:gdLst/>
              <a:ahLst/>
              <a:cxnLst/>
              <a:rect l="l" t="t" r="r" b="b"/>
              <a:pathLst>
                <a:path w="167640" h="1803400">
                  <a:moveTo>
                    <a:pt x="167534" y="0"/>
                  </a:moveTo>
                  <a:lnTo>
                    <a:pt x="0" y="0"/>
                  </a:lnTo>
                  <a:lnTo>
                    <a:pt x="0" y="1802896"/>
                  </a:lnTo>
                  <a:lnTo>
                    <a:pt x="167534" y="1802896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19584" y="1842875"/>
              <a:ext cx="9885045" cy="1803400"/>
            </a:xfrm>
            <a:custGeom>
              <a:avLst/>
              <a:gdLst/>
              <a:ahLst/>
              <a:cxnLst/>
              <a:rect l="l" t="t" r="r" b="b"/>
              <a:pathLst>
                <a:path w="9885044" h="1803400">
                  <a:moveTo>
                    <a:pt x="9884515" y="0"/>
                  </a:moveTo>
                  <a:lnTo>
                    <a:pt x="0" y="0"/>
                  </a:lnTo>
                  <a:lnTo>
                    <a:pt x="0" y="1802896"/>
                  </a:lnTo>
                  <a:lnTo>
                    <a:pt x="9884515" y="1802896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87973" y="2241690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5813" y="2234822"/>
              <a:ext cx="3697558" cy="2392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3416" y="2240769"/>
              <a:ext cx="3141265" cy="3997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088135" y="2767474"/>
              <a:ext cx="5256287" cy="45045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052050" y="3750480"/>
            <a:ext cx="10052050" cy="1551940"/>
            <a:chOff x="10052050" y="3750480"/>
            <a:chExt cx="10052050" cy="1551940"/>
          </a:xfrm>
        </p:grpSpPr>
        <p:sp>
          <p:nvSpPr>
            <p:cNvPr id="13" name="object 13"/>
            <p:cNvSpPr/>
            <p:nvPr/>
          </p:nvSpPr>
          <p:spPr>
            <a:xfrm>
              <a:off x="10052050" y="3750480"/>
              <a:ext cx="167640" cy="1551940"/>
            </a:xfrm>
            <a:custGeom>
              <a:avLst/>
              <a:gdLst/>
              <a:ahLst/>
              <a:cxnLst/>
              <a:rect l="l" t="t" r="r" b="b"/>
              <a:pathLst>
                <a:path w="167640" h="1551939">
                  <a:moveTo>
                    <a:pt x="167534" y="0"/>
                  </a:moveTo>
                  <a:lnTo>
                    <a:pt x="0" y="0"/>
                  </a:lnTo>
                  <a:lnTo>
                    <a:pt x="0" y="1551594"/>
                  </a:lnTo>
                  <a:lnTo>
                    <a:pt x="167534" y="155159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219584" y="3750480"/>
              <a:ext cx="9885045" cy="1551940"/>
            </a:xfrm>
            <a:custGeom>
              <a:avLst/>
              <a:gdLst/>
              <a:ahLst/>
              <a:cxnLst/>
              <a:rect l="l" t="t" r="r" b="b"/>
              <a:pathLst>
                <a:path w="9885044" h="1551939">
                  <a:moveTo>
                    <a:pt x="9884515" y="0"/>
                  </a:moveTo>
                  <a:lnTo>
                    <a:pt x="0" y="0"/>
                  </a:lnTo>
                  <a:lnTo>
                    <a:pt x="0" y="1551594"/>
                  </a:lnTo>
                  <a:lnTo>
                    <a:pt x="9884515" y="1551594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455137" y="4140584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55813" y="4142427"/>
              <a:ext cx="3441482" cy="2389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3416" y="4148374"/>
              <a:ext cx="3141265" cy="39979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8135" y="4674031"/>
              <a:ext cx="5356598" cy="200203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0052050" y="5406784"/>
            <a:ext cx="10052050" cy="1551940"/>
            <a:chOff x="10052050" y="5406784"/>
            <a:chExt cx="10052050" cy="1551940"/>
          </a:xfrm>
        </p:grpSpPr>
        <p:sp>
          <p:nvSpPr>
            <p:cNvPr id="20" name="object 20"/>
            <p:cNvSpPr/>
            <p:nvPr/>
          </p:nvSpPr>
          <p:spPr>
            <a:xfrm>
              <a:off x="10052050" y="5406784"/>
              <a:ext cx="167640" cy="1551940"/>
            </a:xfrm>
            <a:custGeom>
              <a:avLst/>
              <a:gdLst/>
              <a:ahLst/>
              <a:cxnLst/>
              <a:rect l="l" t="t" r="r" b="b"/>
              <a:pathLst>
                <a:path w="167640" h="1551940">
                  <a:moveTo>
                    <a:pt x="167534" y="0"/>
                  </a:moveTo>
                  <a:lnTo>
                    <a:pt x="0" y="0"/>
                  </a:lnTo>
                  <a:lnTo>
                    <a:pt x="0" y="1551594"/>
                  </a:lnTo>
                  <a:lnTo>
                    <a:pt x="167534" y="155159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19584" y="5406784"/>
              <a:ext cx="9885045" cy="1551940"/>
            </a:xfrm>
            <a:custGeom>
              <a:avLst/>
              <a:gdLst/>
              <a:ahLst/>
              <a:cxnLst/>
              <a:rect l="l" t="t" r="r" b="b"/>
              <a:pathLst>
                <a:path w="9885044" h="1551940">
                  <a:moveTo>
                    <a:pt x="9884515" y="0"/>
                  </a:moveTo>
                  <a:lnTo>
                    <a:pt x="0" y="0"/>
                  </a:lnTo>
                  <a:lnTo>
                    <a:pt x="0" y="1551594"/>
                  </a:lnTo>
                  <a:lnTo>
                    <a:pt x="9884515" y="1551594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48435" y="5796888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55813" y="5798730"/>
              <a:ext cx="4209207" cy="23898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53416" y="5804678"/>
              <a:ext cx="3141265" cy="3997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88135" y="6328660"/>
              <a:ext cx="6466512" cy="199156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052050" y="7063088"/>
            <a:ext cx="10052050" cy="2138045"/>
            <a:chOff x="10052050" y="7063088"/>
            <a:chExt cx="10052050" cy="2138045"/>
          </a:xfrm>
        </p:grpSpPr>
        <p:sp>
          <p:nvSpPr>
            <p:cNvPr id="27" name="object 27"/>
            <p:cNvSpPr/>
            <p:nvPr/>
          </p:nvSpPr>
          <p:spPr>
            <a:xfrm>
              <a:off x="10052050" y="7063088"/>
              <a:ext cx="167640" cy="2138045"/>
            </a:xfrm>
            <a:custGeom>
              <a:avLst/>
              <a:gdLst/>
              <a:ahLst/>
              <a:cxnLst/>
              <a:rect l="l" t="t" r="r" b="b"/>
              <a:pathLst>
                <a:path w="167640" h="2138045">
                  <a:moveTo>
                    <a:pt x="167534" y="0"/>
                  </a:moveTo>
                  <a:lnTo>
                    <a:pt x="0" y="0"/>
                  </a:lnTo>
                  <a:lnTo>
                    <a:pt x="0" y="2137964"/>
                  </a:lnTo>
                  <a:lnTo>
                    <a:pt x="167534" y="213796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219584" y="7063088"/>
              <a:ext cx="9885045" cy="2138045"/>
            </a:xfrm>
            <a:custGeom>
              <a:avLst/>
              <a:gdLst/>
              <a:ahLst/>
              <a:cxnLst/>
              <a:rect l="l" t="t" r="r" b="b"/>
              <a:pathLst>
                <a:path w="9885044" h="2138045">
                  <a:moveTo>
                    <a:pt x="9884515" y="0"/>
                  </a:moveTo>
                  <a:lnTo>
                    <a:pt x="0" y="0"/>
                  </a:lnTo>
                  <a:lnTo>
                    <a:pt x="0" y="2137964"/>
                  </a:lnTo>
                  <a:lnTo>
                    <a:pt x="9884515" y="2137964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441734" y="7461903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20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20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20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65296" y="7455034"/>
              <a:ext cx="4658761" cy="2389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53416" y="7460981"/>
              <a:ext cx="3141265" cy="39979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057255" y="7965488"/>
              <a:ext cx="7329619" cy="83607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031077" y="7937407"/>
              <a:ext cx="7382509" cy="890269"/>
            </a:xfrm>
            <a:custGeom>
              <a:avLst/>
              <a:gdLst/>
              <a:ahLst/>
              <a:cxnLst/>
              <a:rect l="l" t="t" r="r" b="b"/>
              <a:pathLst>
                <a:path w="7382509" h="890270">
                  <a:moveTo>
                    <a:pt x="52354" y="654430"/>
                  </a:moveTo>
                  <a:lnTo>
                    <a:pt x="0" y="654430"/>
                  </a:lnTo>
                  <a:lnTo>
                    <a:pt x="0" y="759139"/>
                  </a:lnTo>
                  <a:lnTo>
                    <a:pt x="10285" y="810085"/>
                  </a:lnTo>
                  <a:lnTo>
                    <a:pt x="38335" y="851689"/>
                  </a:lnTo>
                  <a:lnTo>
                    <a:pt x="79939" y="879739"/>
                  </a:lnTo>
                  <a:lnTo>
                    <a:pt x="130885" y="890025"/>
                  </a:lnTo>
                  <a:lnTo>
                    <a:pt x="130885" y="837670"/>
                  </a:lnTo>
                  <a:lnTo>
                    <a:pt x="100317" y="831499"/>
                  </a:lnTo>
                  <a:lnTo>
                    <a:pt x="75355" y="814669"/>
                  </a:lnTo>
                  <a:lnTo>
                    <a:pt x="58525" y="789707"/>
                  </a:lnTo>
                  <a:lnTo>
                    <a:pt x="52354" y="759139"/>
                  </a:lnTo>
                  <a:lnTo>
                    <a:pt x="52354" y="654430"/>
                  </a:lnTo>
                  <a:close/>
                </a:path>
                <a:path w="7382509" h="890270">
                  <a:moveTo>
                    <a:pt x="234078" y="837670"/>
                  </a:moveTo>
                  <a:lnTo>
                    <a:pt x="130885" y="837670"/>
                  </a:lnTo>
                  <a:lnTo>
                    <a:pt x="130885" y="890025"/>
                  </a:lnTo>
                  <a:lnTo>
                    <a:pt x="234078" y="890025"/>
                  </a:lnTo>
                  <a:lnTo>
                    <a:pt x="234078" y="837670"/>
                  </a:lnTo>
                  <a:close/>
                </a:path>
                <a:path w="7382509" h="890270">
                  <a:moveTo>
                    <a:pt x="52354" y="340303"/>
                  </a:moveTo>
                  <a:lnTo>
                    <a:pt x="0" y="340303"/>
                  </a:lnTo>
                  <a:lnTo>
                    <a:pt x="0" y="549721"/>
                  </a:lnTo>
                  <a:lnTo>
                    <a:pt x="52354" y="549721"/>
                  </a:lnTo>
                  <a:lnTo>
                    <a:pt x="52354" y="340303"/>
                  </a:lnTo>
                  <a:close/>
                </a:path>
                <a:path w="7382509" h="890270">
                  <a:moveTo>
                    <a:pt x="130886" y="0"/>
                  </a:moveTo>
                  <a:lnTo>
                    <a:pt x="79939" y="10285"/>
                  </a:lnTo>
                  <a:lnTo>
                    <a:pt x="38335" y="38335"/>
                  </a:lnTo>
                  <a:lnTo>
                    <a:pt x="10285" y="79939"/>
                  </a:lnTo>
                  <a:lnTo>
                    <a:pt x="0" y="130886"/>
                  </a:lnTo>
                  <a:lnTo>
                    <a:pt x="0" y="235594"/>
                  </a:lnTo>
                  <a:lnTo>
                    <a:pt x="52354" y="235594"/>
                  </a:lnTo>
                  <a:lnTo>
                    <a:pt x="52354" y="130886"/>
                  </a:lnTo>
                  <a:lnTo>
                    <a:pt x="58525" y="100318"/>
                  </a:lnTo>
                  <a:lnTo>
                    <a:pt x="75355" y="75355"/>
                  </a:lnTo>
                  <a:lnTo>
                    <a:pt x="100318" y="58525"/>
                  </a:lnTo>
                  <a:lnTo>
                    <a:pt x="130886" y="52354"/>
                  </a:lnTo>
                  <a:lnTo>
                    <a:pt x="130886" y="0"/>
                  </a:lnTo>
                  <a:close/>
                </a:path>
                <a:path w="7382509" h="890270">
                  <a:moveTo>
                    <a:pt x="234077" y="0"/>
                  </a:moveTo>
                  <a:lnTo>
                    <a:pt x="130886" y="0"/>
                  </a:lnTo>
                  <a:lnTo>
                    <a:pt x="130886" y="52354"/>
                  </a:lnTo>
                  <a:lnTo>
                    <a:pt x="234077" y="52354"/>
                  </a:lnTo>
                  <a:lnTo>
                    <a:pt x="234077" y="0"/>
                  </a:lnTo>
                  <a:close/>
                </a:path>
                <a:path w="7382509" h="890270">
                  <a:moveTo>
                    <a:pt x="543651" y="0"/>
                  </a:moveTo>
                  <a:lnTo>
                    <a:pt x="337268" y="0"/>
                  </a:lnTo>
                  <a:lnTo>
                    <a:pt x="337268" y="52354"/>
                  </a:lnTo>
                  <a:lnTo>
                    <a:pt x="543651" y="52354"/>
                  </a:lnTo>
                  <a:lnTo>
                    <a:pt x="543651" y="0"/>
                  </a:lnTo>
                  <a:close/>
                </a:path>
                <a:path w="7382509" h="890270">
                  <a:moveTo>
                    <a:pt x="853225" y="0"/>
                  </a:moveTo>
                  <a:lnTo>
                    <a:pt x="646842" y="0"/>
                  </a:lnTo>
                  <a:lnTo>
                    <a:pt x="646842" y="52354"/>
                  </a:lnTo>
                  <a:lnTo>
                    <a:pt x="853225" y="52354"/>
                  </a:lnTo>
                  <a:lnTo>
                    <a:pt x="853225" y="0"/>
                  </a:lnTo>
                  <a:close/>
                </a:path>
                <a:path w="7382509" h="890270">
                  <a:moveTo>
                    <a:pt x="1162799" y="0"/>
                  </a:moveTo>
                  <a:lnTo>
                    <a:pt x="956416" y="0"/>
                  </a:lnTo>
                  <a:lnTo>
                    <a:pt x="956416" y="52354"/>
                  </a:lnTo>
                  <a:lnTo>
                    <a:pt x="1162799" y="52354"/>
                  </a:lnTo>
                  <a:lnTo>
                    <a:pt x="1162799" y="0"/>
                  </a:lnTo>
                  <a:close/>
                </a:path>
                <a:path w="7382509" h="890270">
                  <a:moveTo>
                    <a:pt x="1472373" y="0"/>
                  </a:moveTo>
                  <a:lnTo>
                    <a:pt x="1265990" y="0"/>
                  </a:lnTo>
                  <a:lnTo>
                    <a:pt x="1265990" y="52354"/>
                  </a:lnTo>
                  <a:lnTo>
                    <a:pt x="1472373" y="52354"/>
                  </a:lnTo>
                  <a:lnTo>
                    <a:pt x="1472373" y="0"/>
                  </a:lnTo>
                  <a:close/>
                </a:path>
                <a:path w="7382509" h="890270">
                  <a:moveTo>
                    <a:pt x="1781947" y="0"/>
                  </a:moveTo>
                  <a:lnTo>
                    <a:pt x="1575564" y="0"/>
                  </a:lnTo>
                  <a:lnTo>
                    <a:pt x="1575564" y="52354"/>
                  </a:lnTo>
                  <a:lnTo>
                    <a:pt x="1781947" y="52354"/>
                  </a:lnTo>
                  <a:lnTo>
                    <a:pt x="1781947" y="0"/>
                  </a:lnTo>
                  <a:close/>
                </a:path>
                <a:path w="7382509" h="890270">
                  <a:moveTo>
                    <a:pt x="2091521" y="0"/>
                  </a:moveTo>
                  <a:lnTo>
                    <a:pt x="1885138" y="0"/>
                  </a:lnTo>
                  <a:lnTo>
                    <a:pt x="1885138" y="52354"/>
                  </a:lnTo>
                  <a:lnTo>
                    <a:pt x="2091521" y="52354"/>
                  </a:lnTo>
                  <a:lnTo>
                    <a:pt x="2091521" y="0"/>
                  </a:lnTo>
                  <a:close/>
                </a:path>
                <a:path w="7382509" h="890270">
                  <a:moveTo>
                    <a:pt x="2401095" y="0"/>
                  </a:moveTo>
                  <a:lnTo>
                    <a:pt x="2194712" y="0"/>
                  </a:lnTo>
                  <a:lnTo>
                    <a:pt x="2194712" y="52354"/>
                  </a:lnTo>
                  <a:lnTo>
                    <a:pt x="2401095" y="52354"/>
                  </a:lnTo>
                  <a:lnTo>
                    <a:pt x="2401095" y="0"/>
                  </a:lnTo>
                  <a:close/>
                </a:path>
                <a:path w="7382509" h="890270">
                  <a:moveTo>
                    <a:pt x="2710669" y="0"/>
                  </a:moveTo>
                  <a:lnTo>
                    <a:pt x="2504286" y="0"/>
                  </a:lnTo>
                  <a:lnTo>
                    <a:pt x="2504286" y="52354"/>
                  </a:lnTo>
                  <a:lnTo>
                    <a:pt x="2710669" y="52354"/>
                  </a:lnTo>
                  <a:lnTo>
                    <a:pt x="2710669" y="0"/>
                  </a:lnTo>
                  <a:close/>
                </a:path>
                <a:path w="7382509" h="890270">
                  <a:moveTo>
                    <a:pt x="3020243" y="0"/>
                  </a:moveTo>
                  <a:lnTo>
                    <a:pt x="2813860" y="0"/>
                  </a:lnTo>
                  <a:lnTo>
                    <a:pt x="2813860" y="52354"/>
                  </a:lnTo>
                  <a:lnTo>
                    <a:pt x="3020243" y="52354"/>
                  </a:lnTo>
                  <a:lnTo>
                    <a:pt x="3020243" y="0"/>
                  </a:lnTo>
                  <a:close/>
                </a:path>
                <a:path w="7382509" h="890270">
                  <a:moveTo>
                    <a:pt x="3329817" y="0"/>
                  </a:moveTo>
                  <a:lnTo>
                    <a:pt x="3123434" y="0"/>
                  </a:lnTo>
                  <a:lnTo>
                    <a:pt x="3123434" y="52354"/>
                  </a:lnTo>
                  <a:lnTo>
                    <a:pt x="3329817" y="52354"/>
                  </a:lnTo>
                  <a:lnTo>
                    <a:pt x="3329817" y="0"/>
                  </a:lnTo>
                  <a:close/>
                </a:path>
                <a:path w="7382509" h="890270">
                  <a:moveTo>
                    <a:pt x="3639391" y="0"/>
                  </a:moveTo>
                  <a:lnTo>
                    <a:pt x="3433008" y="0"/>
                  </a:lnTo>
                  <a:lnTo>
                    <a:pt x="3433008" y="52354"/>
                  </a:lnTo>
                  <a:lnTo>
                    <a:pt x="3639391" y="52354"/>
                  </a:lnTo>
                  <a:lnTo>
                    <a:pt x="3639391" y="0"/>
                  </a:lnTo>
                  <a:close/>
                </a:path>
                <a:path w="7382509" h="890270">
                  <a:moveTo>
                    <a:pt x="3948965" y="0"/>
                  </a:moveTo>
                  <a:lnTo>
                    <a:pt x="3742582" y="0"/>
                  </a:lnTo>
                  <a:lnTo>
                    <a:pt x="3742582" y="52354"/>
                  </a:lnTo>
                  <a:lnTo>
                    <a:pt x="3948965" y="52354"/>
                  </a:lnTo>
                  <a:lnTo>
                    <a:pt x="3948965" y="0"/>
                  </a:lnTo>
                  <a:close/>
                </a:path>
                <a:path w="7382509" h="890270">
                  <a:moveTo>
                    <a:pt x="4258539" y="0"/>
                  </a:moveTo>
                  <a:lnTo>
                    <a:pt x="4052156" y="0"/>
                  </a:lnTo>
                  <a:lnTo>
                    <a:pt x="4052156" y="52354"/>
                  </a:lnTo>
                  <a:lnTo>
                    <a:pt x="4258539" y="52354"/>
                  </a:lnTo>
                  <a:lnTo>
                    <a:pt x="4258539" y="0"/>
                  </a:lnTo>
                  <a:close/>
                </a:path>
                <a:path w="7382509" h="890270">
                  <a:moveTo>
                    <a:pt x="4568113" y="0"/>
                  </a:moveTo>
                  <a:lnTo>
                    <a:pt x="4361730" y="0"/>
                  </a:lnTo>
                  <a:lnTo>
                    <a:pt x="4361730" y="52354"/>
                  </a:lnTo>
                  <a:lnTo>
                    <a:pt x="4568113" y="52354"/>
                  </a:lnTo>
                  <a:lnTo>
                    <a:pt x="4568113" y="0"/>
                  </a:lnTo>
                  <a:close/>
                </a:path>
                <a:path w="7382509" h="890270">
                  <a:moveTo>
                    <a:pt x="4877687" y="0"/>
                  </a:moveTo>
                  <a:lnTo>
                    <a:pt x="4671304" y="0"/>
                  </a:lnTo>
                  <a:lnTo>
                    <a:pt x="4671304" y="52354"/>
                  </a:lnTo>
                  <a:lnTo>
                    <a:pt x="4877687" y="52354"/>
                  </a:lnTo>
                  <a:lnTo>
                    <a:pt x="4877687" y="0"/>
                  </a:lnTo>
                  <a:close/>
                </a:path>
                <a:path w="7382509" h="890270">
                  <a:moveTo>
                    <a:pt x="5187261" y="0"/>
                  </a:moveTo>
                  <a:lnTo>
                    <a:pt x="4980878" y="0"/>
                  </a:lnTo>
                  <a:lnTo>
                    <a:pt x="4980878" y="52354"/>
                  </a:lnTo>
                  <a:lnTo>
                    <a:pt x="5187261" y="52354"/>
                  </a:lnTo>
                  <a:lnTo>
                    <a:pt x="5187261" y="0"/>
                  </a:lnTo>
                  <a:close/>
                </a:path>
                <a:path w="7382509" h="890270">
                  <a:moveTo>
                    <a:pt x="5496835" y="0"/>
                  </a:moveTo>
                  <a:lnTo>
                    <a:pt x="5290452" y="0"/>
                  </a:lnTo>
                  <a:lnTo>
                    <a:pt x="5290452" y="52354"/>
                  </a:lnTo>
                  <a:lnTo>
                    <a:pt x="5496835" y="52354"/>
                  </a:lnTo>
                  <a:lnTo>
                    <a:pt x="5496835" y="0"/>
                  </a:lnTo>
                  <a:close/>
                </a:path>
                <a:path w="7382509" h="890270">
                  <a:moveTo>
                    <a:pt x="5806409" y="0"/>
                  </a:moveTo>
                  <a:lnTo>
                    <a:pt x="5600026" y="0"/>
                  </a:lnTo>
                  <a:lnTo>
                    <a:pt x="5600026" y="52354"/>
                  </a:lnTo>
                  <a:lnTo>
                    <a:pt x="5806409" y="52354"/>
                  </a:lnTo>
                  <a:lnTo>
                    <a:pt x="5806409" y="0"/>
                  </a:lnTo>
                  <a:close/>
                </a:path>
                <a:path w="7382509" h="890270">
                  <a:moveTo>
                    <a:pt x="6115983" y="0"/>
                  </a:moveTo>
                  <a:lnTo>
                    <a:pt x="5909601" y="0"/>
                  </a:lnTo>
                  <a:lnTo>
                    <a:pt x="5909601" y="52354"/>
                  </a:lnTo>
                  <a:lnTo>
                    <a:pt x="6115983" y="52354"/>
                  </a:lnTo>
                  <a:lnTo>
                    <a:pt x="6115983" y="0"/>
                  </a:lnTo>
                  <a:close/>
                </a:path>
                <a:path w="7382509" h="890270">
                  <a:moveTo>
                    <a:pt x="6425556" y="0"/>
                  </a:moveTo>
                  <a:lnTo>
                    <a:pt x="6219174" y="0"/>
                  </a:lnTo>
                  <a:lnTo>
                    <a:pt x="6219174" y="52354"/>
                  </a:lnTo>
                  <a:lnTo>
                    <a:pt x="6425556" y="52354"/>
                  </a:lnTo>
                  <a:lnTo>
                    <a:pt x="6425556" y="0"/>
                  </a:lnTo>
                  <a:close/>
                </a:path>
                <a:path w="7382509" h="890270">
                  <a:moveTo>
                    <a:pt x="6735131" y="0"/>
                  </a:moveTo>
                  <a:lnTo>
                    <a:pt x="6528747" y="0"/>
                  </a:lnTo>
                  <a:lnTo>
                    <a:pt x="6528747" y="52354"/>
                  </a:lnTo>
                  <a:lnTo>
                    <a:pt x="6735131" y="52354"/>
                  </a:lnTo>
                  <a:lnTo>
                    <a:pt x="6735131" y="0"/>
                  </a:lnTo>
                  <a:close/>
                </a:path>
                <a:path w="7382509" h="890270">
                  <a:moveTo>
                    <a:pt x="7044704" y="0"/>
                  </a:moveTo>
                  <a:lnTo>
                    <a:pt x="6838321" y="0"/>
                  </a:lnTo>
                  <a:lnTo>
                    <a:pt x="6838321" y="52354"/>
                  </a:lnTo>
                  <a:lnTo>
                    <a:pt x="7044704" y="52354"/>
                  </a:lnTo>
                  <a:lnTo>
                    <a:pt x="7044704" y="0"/>
                  </a:lnTo>
                  <a:close/>
                </a:path>
                <a:path w="7382509" h="890270">
                  <a:moveTo>
                    <a:pt x="7251088" y="0"/>
                  </a:moveTo>
                  <a:lnTo>
                    <a:pt x="7251088" y="52354"/>
                  </a:lnTo>
                  <a:lnTo>
                    <a:pt x="7281656" y="58525"/>
                  </a:lnTo>
                  <a:lnTo>
                    <a:pt x="7306618" y="75355"/>
                  </a:lnTo>
                  <a:lnTo>
                    <a:pt x="7323448" y="100317"/>
                  </a:lnTo>
                  <a:lnTo>
                    <a:pt x="7329619" y="130886"/>
                  </a:lnTo>
                  <a:lnTo>
                    <a:pt x="7329619" y="235594"/>
                  </a:lnTo>
                  <a:lnTo>
                    <a:pt x="7381974" y="235594"/>
                  </a:lnTo>
                  <a:lnTo>
                    <a:pt x="7381974" y="130886"/>
                  </a:lnTo>
                  <a:lnTo>
                    <a:pt x="7371688" y="79939"/>
                  </a:lnTo>
                  <a:lnTo>
                    <a:pt x="7343638" y="38335"/>
                  </a:lnTo>
                  <a:lnTo>
                    <a:pt x="7302034" y="10285"/>
                  </a:lnTo>
                  <a:lnTo>
                    <a:pt x="7251088" y="0"/>
                  </a:lnTo>
                  <a:close/>
                </a:path>
                <a:path w="7382509" h="890270">
                  <a:moveTo>
                    <a:pt x="7251088" y="0"/>
                  </a:moveTo>
                  <a:lnTo>
                    <a:pt x="7147895" y="0"/>
                  </a:lnTo>
                  <a:lnTo>
                    <a:pt x="7147895" y="52354"/>
                  </a:lnTo>
                  <a:lnTo>
                    <a:pt x="7251088" y="52354"/>
                  </a:lnTo>
                  <a:lnTo>
                    <a:pt x="7251088" y="0"/>
                  </a:lnTo>
                  <a:close/>
                </a:path>
                <a:path w="7382509" h="890270">
                  <a:moveTo>
                    <a:pt x="7381974" y="340303"/>
                  </a:moveTo>
                  <a:lnTo>
                    <a:pt x="7329619" y="340303"/>
                  </a:lnTo>
                  <a:lnTo>
                    <a:pt x="7329619" y="549721"/>
                  </a:lnTo>
                  <a:lnTo>
                    <a:pt x="7381974" y="549721"/>
                  </a:lnTo>
                  <a:lnTo>
                    <a:pt x="7381974" y="340303"/>
                  </a:lnTo>
                  <a:close/>
                </a:path>
                <a:path w="7382509" h="890270">
                  <a:moveTo>
                    <a:pt x="7251088" y="837670"/>
                  </a:moveTo>
                  <a:lnTo>
                    <a:pt x="7147896" y="837670"/>
                  </a:lnTo>
                  <a:lnTo>
                    <a:pt x="7147896" y="890025"/>
                  </a:lnTo>
                  <a:lnTo>
                    <a:pt x="7251088" y="890025"/>
                  </a:lnTo>
                  <a:lnTo>
                    <a:pt x="7251088" y="837670"/>
                  </a:lnTo>
                  <a:close/>
                </a:path>
                <a:path w="7382509" h="890270">
                  <a:moveTo>
                    <a:pt x="7381974" y="654430"/>
                  </a:moveTo>
                  <a:lnTo>
                    <a:pt x="7329619" y="654430"/>
                  </a:lnTo>
                  <a:lnTo>
                    <a:pt x="7329619" y="759139"/>
                  </a:lnTo>
                  <a:lnTo>
                    <a:pt x="7323448" y="789707"/>
                  </a:lnTo>
                  <a:lnTo>
                    <a:pt x="7306618" y="814669"/>
                  </a:lnTo>
                  <a:lnTo>
                    <a:pt x="7281656" y="831499"/>
                  </a:lnTo>
                  <a:lnTo>
                    <a:pt x="7251088" y="837670"/>
                  </a:lnTo>
                  <a:lnTo>
                    <a:pt x="7251088" y="890025"/>
                  </a:lnTo>
                  <a:lnTo>
                    <a:pt x="7302034" y="879739"/>
                  </a:lnTo>
                  <a:lnTo>
                    <a:pt x="7343638" y="851689"/>
                  </a:lnTo>
                  <a:lnTo>
                    <a:pt x="7371688" y="810085"/>
                  </a:lnTo>
                  <a:lnTo>
                    <a:pt x="7381974" y="759139"/>
                  </a:lnTo>
                  <a:lnTo>
                    <a:pt x="7381974" y="654430"/>
                  </a:lnTo>
                  <a:close/>
                </a:path>
                <a:path w="7382509" h="890270">
                  <a:moveTo>
                    <a:pt x="7044705" y="837670"/>
                  </a:moveTo>
                  <a:lnTo>
                    <a:pt x="6838322" y="837670"/>
                  </a:lnTo>
                  <a:lnTo>
                    <a:pt x="6838322" y="890025"/>
                  </a:lnTo>
                  <a:lnTo>
                    <a:pt x="7044705" y="890025"/>
                  </a:lnTo>
                  <a:lnTo>
                    <a:pt x="7044705" y="837670"/>
                  </a:lnTo>
                  <a:close/>
                </a:path>
                <a:path w="7382509" h="890270">
                  <a:moveTo>
                    <a:pt x="6735131" y="837670"/>
                  </a:moveTo>
                  <a:lnTo>
                    <a:pt x="6528748" y="837670"/>
                  </a:lnTo>
                  <a:lnTo>
                    <a:pt x="6528748" y="890025"/>
                  </a:lnTo>
                  <a:lnTo>
                    <a:pt x="6735131" y="890025"/>
                  </a:lnTo>
                  <a:lnTo>
                    <a:pt x="6735131" y="837670"/>
                  </a:lnTo>
                  <a:close/>
                </a:path>
                <a:path w="7382509" h="890270">
                  <a:moveTo>
                    <a:pt x="6425557" y="837670"/>
                  </a:moveTo>
                  <a:lnTo>
                    <a:pt x="6219174" y="837670"/>
                  </a:lnTo>
                  <a:lnTo>
                    <a:pt x="6219174" y="890025"/>
                  </a:lnTo>
                  <a:lnTo>
                    <a:pt x="6425557" y="890025"/>
                  </a:lnTo>
                  <a:lnTo>
                    <a:pt x="6425557" y="837670"/>
                  </a:lnTo>
                  <a:close/>
                </a:path>
                <a:path w="7382509" h="890270">
                  <a:moveTo>
                    <a:pt x="6115983" y="837670"/>
                  </a:moveTo>
                  <a:lnTo>
                    <a:pt x="5909601" y="837670"/>
                  </a:lnTo>
                  <a:lnTo>
                    <a:pt x="5909601" y="890025"/>
                  </a:lnTo>
                  <a:lnTo>
                    <a:pt x="6115983" y="890025"/>
                  </a:lnTo>
                  <a:lnTo>
                    <a:pt x="6115983" y="837670"/>
                  </a:lnTo>
                  <a:close/>
                </a:path>
                <a:path w="7382509" h="890270">
                  <a:moveTo>
                    <a:pt x="5806409" y="837670"/>
                  </a:moveTo>
                  <a:lnTo>
                    <a:pt x="5600026" y="837670"/>
                  </a:lnTo>
                  <a:lnTo>
                    <a:pt x="5600026" y="890025"/>
                  </a:lnTo>
                  <a:lnTo>
                    <a:pt x="5806409" y="890025"/>
                  </a:lnTo>
                  <a:lnTo>
                    <a:pt x="5806409" y="837670"/>
                  </a:lnTo>
                  <a:close/>
                </a:path>
                <a:path w="7382509" h="890270">
                  <a:moveTo>
                    <a:pt x="5496835" y="837670"/>
                  </a:moveTo>
                  <a:lnTo>
                    <a:pt x="5290452" y="837670"/>
                  </a:lnTo>
                  <a:lnTo>
                    <a:pt x="5290452" y="890025"/>
                  </a:lnTo>
                  <a:lnTo>
                    <a:pt x="5496835" y="890025"/>
                  </a:lnTo>
                  <a:lnTo>
                    <a:pt x="5496835" y="837670"/>
                  </a:lnTo>
                  <a:close/>
                </a:path>
                <a:path w="7382509" h="890270">
                  <a:moveTo>
                    <a:pt x="5187261" y="837670"/>
                  </a:moveTo>
                  <a:lnTo>
                    <a:pt x="4980878" y="837670"/>
                  </a:lnTo>
                  <a:lnTo>
                    <a:pt x="4980878" y="890025"/>
                  </a:lnTo>
                  <a:lnTo>
                    <a:pt x="5187261" y="890025"/>
                  </a:lnTo>
                  <a:lnTo>
                    <a:pt x="5187261" y="837670"/>
                  </a:lnTo>
                  <a:close/>
                </a:path>
                <a:path w="7382509" h="890270">
                  <a:moveTo>
                    <a:pt x="4877687" y="837670"/>
                  </a:moveTo>
                  <a:lnTo>
                    <a:pt x="4671304" y="837670"/>
                  </a:lnTo>
                  <a:lnTo>
                    <a:pt x="4671304" y="890025"/>
                  </a:lnTo>
                  <a:lnTo>
                    <a:pt x="4877687" y="890025"/>
                  </a:lnTo>
                  <a:lnTo>
                    <a:pt x="4877687" y="837670"/>
                  </a:lnTo>
                  <a:close/>
                </a:path>
                <a:path w="7382509" h="890270">
                  <a:moveTo>
                    <a:pt x="4568113" y="837670"/>
                  </a:moveTo>
                  <a:lnTo>
                    <a:pt x="4361730" y="837670"/>
                  </a:lnTo>
                  <a:lnTo>
                    <a:pt x="4361730" y="890025"/>
                  </a:lnTo>
                  <a:lnTo>
                    <a:pt x="4568113" y="890025"/>
                  </a:lnTo>
                  <a:lnTo>
                    <a:pt x="4568113" y="837670"/>
                  </a:lnTo>
                  <a:close/>
                </a:path>
                <a:path w="7382509" h="890270">
                  <a:moveTo>
                    <a:pt x="4258539" y="837670"/>
                  </a:moveTo>
                  <a:lnTo>
                    <a:pt x="4052156" y="837670"/>
                  </a:lnTo>
                  <a:lnTo>
                    <a:pt x="4052156" y="890025"/>
                  </a:lnTo>
                  <a:lnTo>
                    <a:pt x="4258539" y="890025"/>
                  </a:lnTo>
                  <a:lnTo>
                    <a:pt x="4258539" y="837670"/>
                  </a:lnTo>
                  <a:close/>
                </a:path>
                <a:path w="7382509" h="890270">
                  <a:moveTo>
                    <a:pt x="3948965" y="837670"/>
                  </a:moveTo>
                  <a:lnTo>
                    <a:pt x="3742582" y="837670"/>
                  </a:lnTo>
                  <a:lnTo>
                    <a:pt x="3742582" y="890025"/>
                  </a:lnTo>
                  <a:lnTo>
                    <a:pt x="3948965" y="890025"/>
                  </a:lnTo>
                  <a:lnTo>
                    <a:pt x="3948965" y="837670"/>
                  </a:lnTo>
                  <a:close/>
                </a:path>
                <a:path w="7382509" h="890270">
                  <a:moveTo>
                    <a:pt x="3639391" y="837670"/>
                  </a:moveTo>
                  <a:lnTo>
                    <a:pt x="3433008" y="837670"/>
                  </a:lnTo>
                  <a:lnTo>
                    <a:pt x="3433008" y="890025"/>
                  </a:lnTo>
                  <a:lnTo>
                    <a:pt x="3639391" y="890025"/>
                  </a:lnTo>
                  <a:lnTo>
                    <a:pt x="3639391" y="837670"/>
                  </a:lnTo>
                  <a:close/>
                </a:path>
                <a:path w="7382509" h="890270">
                  <a:moveTo>
                    <a:pt x="3329817" y="837670"/>
                  </a:moveTo>
                  <a:lnTo>
                    <a:pt x="3123434" y="837670"/>
                  </a:lnTo>
                  <a:lnTo>
                    <a:pt x="3123434" y="890025"/>
                  </a:lnTo>
                  <a:lnTo>
                    <a:pt x="3329817" y="890025"/>
                  </a:lnTo>
                  <a:lnTo>
                    <a:pt x="3329817" y="837670"/>
                  </a:lnTo>
                  <a:close/>
                </a:path>
                <a:path w="7382509" h="890270">
                  <a:moveTo>
                    <a:pt x="3020243" y="837670"/>
                  </a:moveTo>
                  <a:lnTo>
                    <a:pt x="2813860" y="837670"/>
                  </a:lnTo>
                  <a:lnTo>
                    <a:pt x="2813860" y="890025"/>
                  </a:lnTo>
                  <a:lnTo>
                    <a:pt x="3020243" y="890025"/>
                  </a:lnTo>
                  <a:lnTo>
                    <a:pt x="3020243" y="837670"/>
                  </a:lnTo>
                  <a:close/>
                </a:path>
                <a:path w="7382509" h="890270">
                  <a:moveTo>
                    <a:pt x="2710669" y="837670"/>
                  </a:moveTo>
                  <a:lnTo>
                    <a:pt x="2504286" y="837670"/>
                  </a:lnTo>
                  <a:lnTo>
                    <a:pt x="2504286" y="890025"/>
                  </a:lnTo>
                  <a:lnTo>
                    <a:pt x="2710669" y="890025"/>
                  </a:lnTo>
                  <a:lnTo>
                    <a:pt x="2710669" y="837670"/>
                  </a:lnTo>
                  <a:close/>
                </a:path>
                <a:path w="7382509" h="890270">
                  <a:moveTo>
                    <a:pt x="2401095" y="837670"/>
                  </a:moveTo>
                  <a:lnTo>
                    <a:pt x="2194712" y="837670"/>
                  </a:lnTo>
                  <a:lnTo>
                    <a:pt x="2194712" y="890025"/>
                  </a:lnTo>
                  <a:lnTo>
                    <a:pt x="2401095" y="890025"/>
                  </a:lnTo>
                  <a:lnTo>
                    <a:pt x="2401095" y="837670"/>
                  </a:lnTo>
                  <a:close/>
                </a:path>
                <a:path w="7382509" h="890270">
                  <a:moveTo>
                    <a:pt x="2091521" y="837670"/>
                  </a:moveTo>
                  <a:lnTo>
                    <a:pt x="1885138" y="837670"/>
                  </a:lnTo>
                  <a:lnTo>
                    <a:pt x="1885138" y="890025"/>
                  </a:lnTo>
                  <a:lnTo>
                    <a:pt x="2091521" y="890025"/>
                  </a:lnTo>
                  <a:lnTo>
                    <a:pt x="2091521" y="837670"/>
                  </a:lnTo>
                  <a:close/>
                </a:path>
                <a:path w="7382509" h="890270">
                  <a:moveTo>
                    <a:pt x="1781947" y="837670"/>
                  </a:moveTo>
                  <a:lnTo>
                    <a:pt x="1575564" y="837670"/>
                  </a:lnTo>
                  <a:lnTo>
                    <a:pt x="1575564" y="890025"/>
                  </a:lnTo>
                  <a:lnTo>
                    <a:pt x="1781947" y="890025"/>
                  </a:lnTo>
                  <a:lnTo>
                    <a:pt x="1781947" y="837670"/>
                  </a:lnTo>
                  <a:close/>
                </a:path>
                <a:path w="7382509" h="890270">
                  <a:moveTo>
                    <a:pt x="1472373" y="837670"/>
                  </a:moveTo>
                  <a:lnTo>
                    <a:pt x="1265990" y="837670"/>
                  </a:lnTo>
                  <a:lnTo>
                    <a:pt x="1265990" y="890025"/>
                  </a:lnTo>
                  <a:lnTo>
                    <a:pt x="1472373" y="890025"/>
                  </a:lnTo>
                  <a:lnTo>
                    <a:pt x="1472373" y="837670"/>
                  </a:lnTo>
                  <a:close/>
                </a:path>
                <a:path w="7382509" h="890270">
                  <a:moveTo>
                    <a:pt x="1162799" y="837670"/>
                  </a:moveTo>
                  <a:lnTo>
                    <a:pt x="956417" y="837670"/>
                  </a:lnTo>
                  <a:lnTo>
                    <a:pt x="956417" y="890025"/>
                  </a:lnTo>
                  <a:lnTo>
                    <a:pt x="1162799" y="890025"/>
                  </a:lnTo>
                  <a:lnTo>
                    <a:pt x="1162799" y="837670"/>
                  </a:lnTo>
                  <a:close/>
                </a:path>
                <a:path w="7382509" h="890270">
                  <a:moveTo>
                    <a:pt x="853226" y="837670"/>
                  </a:moveTo>
                  <a:lnTo>
                    <a:pt x="646843" y="837670"/>
                  </a:lnTo>
                  <a:lnTo>
                    <a:pt x="646843" y="890025"/>
                  </a:lnTo>
                  <a:lnTo>
                    <a:pt x="853226" y="890025"/>
                  </a:lnTo>
                  <a:lnTo>
                    <a:pt x="853226" y="837670"/>
                  </a:lnTo>
                  <a:close/>
                </a:path>
                <a:path w="7382509" h="890270">
                  <a:moveTo>
                    <a:pt x="543652" y="837670"/>
                  </a:moveTo>
                  <a:lnTo>
                    <a:pt x="337269" y="837670"/>
                  </a:lnTo>
                  <a:lnTo>
                    <a:pt x="337269" y="890025"/>
                  </a:lnTo>
                  <a:lnTo>
                    <a:pt x="543652" y="890025"/>
                  </a:lnTo>
                  <a:lnTo>
                    <a:pt x="543652" y="83767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0052050" y="9305761"/>
            <a:ext cx="10052050" cy="2002789"/>
            <a:chOff x="10052050" y="9305761"/>
            <a:chExt cx="10052050" cy="2002789"/>
          </a:xfrm>
        </p:grpSpPr>
        <p:sp>
          <p:nvSpPr>
            <p:cNvPr id="35" name="object 35"/>
            <p:cNvSpPr/>
            <p:nvPr/>
          </p:nvSpPr>
          <p:spPr>
            <a:xfrm>
              <a:off x="10052050" y="9305761"/>
              <a:ext cx="167640" cy="2002789"/>
            </a:xfrm>
            <a:custGeom>
              <a:avLst/>
              <a:gdLst/>
              <a:ahLst/>
              <a:cxnLst/>
              <a:rect l="l" t="t" r="r" b="b"/>
              <a:pathLst>
                <a:path w="167640" h="2002790">
                  <a:moveTo>
                    <a:pt x="0" y="0"/>
                  </a:moveTo>
                  <a:lnTo>
                    <a:pt x="167534" y="0"/>
                  </a:lnTo>
                  <a:lnTo>
                    <a:pt x="167534" y="2002794"/>
                  </a:lnTo>
                  <a:lnTo>
                    <a:pt x="0" y="200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19584" y="9305761"/>
              <a:ext cx="9885045" cy="2002789"/>
            </a:xfrm>
            <a:custGeom>
              <a:avLst/>
              <a:gdLst/>
              <a:ahLst/>
              <a:cxnLst/>
              <a:rect l="l" t="t" r="r" b="b"/>
              <a:pathLst>
                <a:path w="9885044" h="2002790">
                  <a:moveTo>
                    <a:pt x="0" y="0"/>
                  </a:moveTo>
                  <a:lnTo>
                    <a:pt x="9884515" y="0"/>
                  </a:lnTo>
                  <a:lnTo>
                    <a:pt x="9884515" y="2002794"/>
                  </a:lnTo>
                  <a:lnTo>
                    <a:pt x="0" y="2002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0447095" y="9704576"/>
              <a:ext cx="318135" cy="501015"/>
            </a:xfrm>
            <a:custGeom>
              <a:avLst/>
              <a:gdLst/>
              <a:ahLst/>
              <a:cxnLst/>
              <a:rect l="l" t="t" r="r" b="b"/>
              <a:pathLst>
                <a:path w="318134" h="501015">
                  <a:moveTo>
                    <a:pt x="294190" y="0"/>
                  </a:moveTo>
                  <a:lnTo>
                    <a:pt x="54951" y="0"/>
                  </a:lnTo>
                  <a:lnTo>
                    <a:pt x="39538" y="229856"/>
                  </a:lnTo>
                  <a:lnTo>
                    <a:pt x="72374" y="250631"/>
                  </a:lnTo>
                  <a:lnTo>
                    <a:pt x="92405" y="238107"/>
                  </a:lnTo>
                  <a:lnTo>
                    <a:pt x="111493" y="228851"/>
                  </a:lnTo>
                  <a:lnTo>
                    <a:pt x="131461" y="223113"/>
                  </a:lnTo>
                  <a:lnTo>
                    <a:pt x="154131" y="221145"/>
                  </a:lnTo>
                  <a:lnTo>
                    <a:pt x="195669" y="228841"/>
                  </a:lnTo>
                  <a:lnTo>
                    <a:pt x="227595" y="251049"/>
                  </a:lnTo>
                  <a:lnTo>
                    <a:pt x="248086" y="286452"/>
                  </a:lnTo>
                  <a:lnTo>
                    <a:pt x="255322" y="333728"/>
                  </a:lnTo>
                  <a:lnTo>
                    <a:pt x="247186" y="381810"/>
                  </a:lnTo>
                  <a:lnTo>
                    <a:pt x="224914" y="418332"/>
                  </a:lnTo>
                  <a:lnTo>
                    <a:pt x="191711" y="441536"/>
                  </a:lnTo>
                  <a:lnTo>
                    <a:pt x="150780" y="449661"/>
                  </a:lnTo>
                  <a:lnTo>
                    <a:pt x="112153" y="445127"/>
                  </a:lnTo>
                  <a:lnTo>
                    <a:pt x="79997" y="432992"/>
                  </a:lnTo>
                  <a:lnTo>
                    <a:pt x="53244" y="415453"/>
                  </a:lnTo>
                  <a:lnTo>
                    <a:pt x="30826" y="394710"/>
                  </a:lnTo>
                  <a:lnTo>
                    <a:pt x="0" y="434918"/>
                  </a:lnTo>
                  <a:lnTo>
                    <a:pt x="27894" y="459315"/>
                  </a:lnTo>
                  <a:lnTo>
                    <a:pt x="62322" y="480320"/>
                  </a:lnTo>
                  <a:lnTo>
                    <a:pt x="104792" y="495042"/>
                  </a:lnTo>
                  <a:lnTo>
                    <a:pt x="156811" y="500592"/>
                  </a:lnTo>
                  <a:lnTo>
                    <a:pt x="197345" y="495528"/>
                  </a:lnTo>
                  <a:lnTo>
                    <a:pt x="235143" y="480636"/>
                  </a:lnTo>
                  <a:lnTo>
                    <a:pt x="268138" y="456363"/>
                  </a:lnTo>
                  <a:lnTo>
                    <a:pt x="294264" y="423154"/>
                  </a:lnTo>
                  <a:lnTo>
                    <a:pt x="311455" y="381456"/>
                  </a:lnTo>
                  <a:lnTo>
                    <a:pt x="317644" y="331717"/>
                  </a:lnTo>
                  <a:lnTo>
                    <a:pt x="310091" y="273721"/>
                  </a:lnTo>
                  <a:lnTo>
                    <a:pt x="289059" y="229621"/>
                  </a:lnTo>
                  <a:lnTo>
                    <a:pt x="256994" y="198837"/>
                  </a:lnTo>
                  <a:lnTo>
                    <a:pt x="216341" y="180792"/>
                  </a:lnTo>
                  <a:lnTo>
                    <a:pt x="169544" y="174905"/>
                  </a:lnTo>
                  <a:lnTo>
                    <a:pt x="148697" y="176245"/>
                  </a:lnTo>
                  <a:lnTo>
                    <a:pt x="129922" y="180099"/>
                  </a:lnTo>
                  <a:lnTo>
                    <a:pt x="112530" y="186214"/>
                  </a:lnTo>
                  <a:lnTo>
                    <a:pt x="95829" y="194339"/>
                  </a:lnTo>
                  <a:lnTo>
                    <a:pt x="108562" y="52270"/>
                  </a:lnTo>
                  <a:lnTo>
                    <a:pt x="294190" y="52270"/>
                  </a:lnTo>
                  <a:lnTo>
                    <a:pt x="294190" y="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960587" y="9697707"/>
              <a:ext cx="4707858" cy="23898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53416" y="9703655"/>
              <a:ext cx="3141265" cy="399797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52546" y="10208161"/>
              <a:ext cx="7329619" cy="70973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0926368" y="10186410"/>
              <a:ext cx="7382509" cy="754380"/>
            </a:xfrm>
            <a:custGeom>
              <a:avLst/>
              <a:gdLst/>
              <a:ahLst/>
              <a:cxnLst/>
              <a:rect l="l" t="t" r="r" b="b"/>
              <a:pathLst>
                <a:path w="7382509" h="754379">
                  <a:moveTo>
                    <a:pt x="52354" y="540995"/>
                  </a:moveTo>
                  <a:lnTo>
                    <a:pt x="0" y="540995"/>
                  </a:lnTo>
                  <a:lnTo>
                    <a:pt x="0" y="623017"/>
                  </a:lnTo>
                  <a:lnTo>
                    <a:pt x="10285" y="673964"/>
                  </a:lnTo>
                  <a:lnTo>
                    <a:pt x="38335" y="715568"/>
                  </a:lnTo>
                  <a:lnTo>
                    <a:pt x="79939" y="743618"/>
                  </a:lnTo>
                  <a:lnTo>
                    <a:pt x="130885" y="753903"/>
                  </a:lnTo>
                  <a:lnTo>
                    <a:pt x="130885" y="701549"/>
                  </a:lnTo>
                  <a:lnTo>
                    <a:pt x="100317" y="695377"/>
                  </a:lnTo>
                  <a:lnTo>
                    <a:pt x="75355" y="678547"/>
                  </a:lnTo>
                  <a:lnTo>
                    <a:pt x="58525" y="653585"/>
                  </a:lnTo>
                  <a:lnTo>
                    <a:pt x="52354" y="623017"/>
                  </a:lnTo>
                  <a:lnTo>
                    <a:pt x="52354" y="540995"/>
                  </a:lnTo>
                  <a:close/>
                </a:path>
                <a:path w="7382509" h="754379">
                  <a:moveTo>
                    <a:pt x="234078" y="701549"/>
                  </a:moveTo>
                  <a:lnTo>
                    <a:pt x="130885" y="701549"/>
                  </a:lnTo>
                  <a:lnTo>
                    <a:pt x="130885" y="753903"/>
                  </a:lnTo>
                  <a:lnTo>
                    <a:pt x="234078" y="753903"/>
                  </a:lnTo>
                  <a:lnTo>
                    <a:pt x="234078" y="701549"/>
                  </a:lnTo>
                  <a:close/>
                </a:path>
                <a:path w="7382509" h="754379">
                  <a:moveTo>
                    <a:pt x="52354" y="294929"/>
                  </a:moveTo>
                  <a:lnTo>
                    <a:pt x="0" y="294929"/>
                  </a:lnTo>
                  <a:lnTo>
                    <a:pt x="0" y="458973"/>
                  </a:lnTo>
                  <a:lnTo>
                    <a:pt x="52354" y="458973"/>
                  </a:lnTo>
                  <a:lnTo>
                    <a:pt x="52354" y="294929"/>
                  </a:lnTo>
                  <a:close/>
                </a:path>
                <a:path w="7382509" h="754379">
                  <a:moveTo>
                    <a:pt x="130886" y="0"/>
                  </a:moveTo>
                  <a:lnTo>
                    <a:pt x="79939" y="10285"/>
                  </a:lnTo>
                  <a:lnTo>
                    <a:pt x="38335" y="38335"/>
                  </a:lnTo>
                  <a:lnTo>
                    <a:pt x="10285" y="79939"/>
                  </a:lnTo>
                  <a:lnTo>
                    <a:pt x="0" y="130886"/>
                  </a:lnTo>
                  <a:lnTo>
                    <a:pt x="0" y="212907"/>
                  </a:lnTo>
                  <a:lnTo>
                    <a:pt x="52354" y="212907"/>
                  </a:lnTo>
                  <a:lnTo>
                    <a:pt x="52354" y="130886"/>
                  </a:lnTo>
                  <a:lnTo>
                    <a:pt x="58525" y="100318"/>
                  </a:lnTo>
                  <a:lnTo>
                    <a:pt x="75355" y="75355"/>
                  </a:lnTo>
                  <a:lnTo>
                    <a:pt x="100318" y="58525"/>
                  </a:lnTo>
                  <a:lnTo>
                    <a:pt x="130886" y="52354"/>
                  </a:lnTo>
                  <a:lnTo>
                    <a:pt x="130886" y="0"/>
                  </a:lnTo>
                  <a:close/>
                </a:path>
                <a:path w="7382509" h="754379">
                  <a:moveTo>
                    <a:pt x="234077" y="0"/>
                  </a:moveTo>
                  <a:lnTo>
                    <a:pt x="130886" y="0"/>
                  </a:lnTo>
                  <a:lnTo>
                    <a:pt x="130886" y="52354"/>
                  </a:lnTo>
                  <a:lnTo>
                    <a:pt x="234077" y="52354"/>
                  </a:lnTo>
                  <a:lnTo>
                    <a:pt x="234077" y="0"/>
                  </a:lnTo>
                  <a:close/>
                </a:path>
                <a:path w="7382509" h="754379">
                  <a:moveTo>
                    <a:pt x="543651" y="0"/>
                  </a:moveTo>
                  <a:lnTo>
                    <a:pt x="337268" y="0"/>
                  </a:lnTo>
                  <a:lnTo>
                    <a:pt x="337268" y="52354"/>
                  </a:lnTo>
                  <a:lnTo>
                    <a:pt x="543651" y="52354"/>
                  </a:lnTo>
                  <a:lnTo>
                    <a:pt x="543651" y="0"/>
                  </a:lnTo>
                  <a:close/>
                </a:path>
                <a:path w="7382509" h="754379">
                  <a:moveTo>
                    <a:pt x="853225" y="0"/>
                  </a:moveTo>
                  <a:lnTo>
                    <a:pt x="646842" y="0"/>
                  </a:lnTo>
                  <a:lnTo>
                    <a:pt x="646842" y="52354"/>
                  </a:lnTo>
                  <a:lnTo>
                    <a:pt x="853225" y="52354"/>
                  </a:lnTo>
                  <a:lnTo>
                    <a:pt x="853225" y="0"/>
                  </a:lnTo>
                  <a:close/>
                </a:path>
                <a:path w="7382509" h="754379">
                  <a:moveTo>
                    <a:pt x="1162799" y="0"/>
                  </a:moveTo>
                  <a:lnTo>
                    <a:pt x="956416" y="0"/>
                  </a:lnTo>
                  <a:lnTo>
                    <a:pt x="956416" y="52354"/>
                  </a:lnTo>
                  <a:lnTo>
                    <a:pt x="1162799" y="52354"/>
                  </a:lnTo>
                  <a:lnTo>
                    <a:pt x="1162799" y="0"/>
                  </a:lnTo>
                  <a:close/>
                </a:path>
                <a:path w="7382509" h="754379">
                  <a:moveTo>
                    <a:pt x="1472373" y="0"/>
                  </a:moveTo>
                  <a:lnTo>
                    <a:pt x="1265990" y="0"/>
                  </a:lnTo>
                  <a:lnTo>
                    <a:pt x="1265990" y="52354"/>
                  </a:lnTo>
                  <a:lnTo>
                    <a:pt x="1472373" y="52354"/>
                  </a:lnTo>
                  <a:lnTo>
                    <a:pt x="1472373" y="0"/>
                  </a:lnTo>
                  <a:close/>
                </a:path>
                <a:path w="7382509" h="754379">
                  <a:moveTo>
                    <a:pt x="1781947" y="0"/>
                  </a:moveTo>
                  <a:lnTo>
                    <a:pt x="1575564" y="0"/>
                  </a:lnTo>
                  <a:lnTo>
                    <a:pt x="1575564" y="52354"/>
                  </a:lnTo>
                  <a:lnTo>
                    <a:pt x="1781947" y="52354"/>
                  </a:lnTo>
                  <a:lnTo>
                    <a:pt x="1781947" y="0"/>
                  </a:lnTo>
                  <a:close/>
                </a:path>
                <a:path w="7382509" h="754379">
                  <a:moveTo>
                    <a:pt x="2091521" y="0"/>
                  </a:moveTo>
                  <a:lnTo>
                    <a:pt x="1885138" y="0"/>
                  </a:lnTo>
                  <a:lnTo>
                    <a:pt x="1885138" y="52354"/>
                  </a:lnTo>
                  <a:lnTo>
                    <a:pt x="2091521" y="52354"/>
                  </a:lnTo>
                  <a:lnTo>
                    <a:pt x="2091521" y="0"/>
                  </a:lnTo>
                  <a:close/>
                </a:path>
                <a:path w="7382509" h="754379">
                  <a:moveTo>
                    <a:pt x="2401095" y="0"/>
                  </a:moveTo>
                  <a:lnTo>
                    <a:pt x="2194712" y="0"/>
                  </a:lnTo>
                  <a:lnTo>
                    <a:pt x="2194712" y="52354"/>
                  </a:lnTo>
                  <a:lnTo>
                    <a:pt x="2401095" y="52354"/>
                  </a:lnTo>
                  <a:lnTo>
                    <a:pt x="2401095" y="0"/>
                  </a:lnTo>
                  <a:close/>
                </a:path>
                <a:path w="7382509" h="754379">
                  <a:moveTo>
                    <a:pt x="2710669" y="0"/>
                  </a:moveTo>
                  <a:lnTo>
                    <a:pt x="2504286" y="0"/>
                  </a:lnTo>
                  <a:lnTo>
                    <a:pt x="2504286" y="52354"/>
                  </a:lnTo>
                  <a:lnTo>
                    <a:pt x="2710669" y="52354"/>
                  </a:lnTo>
                  <a:lnTo>
                    <a:pt x="2710669" y="0"/>
                  </a:lnTo>
                  <a:close/>
                </a:path>
                <a:path w="7382509" h="754379">
                  <a:moveTo>
                    <a:pt x="3020243" y="0"/>
                  </a:moveTo>
                  <a:lnTo>
                    <a:pt x="2813860" y="0"/>
                  </a:lnTo>
                  <a:lnTo>
                    <a:pt x="2813860" y="52354"/>
                  </a:lnTo>
                  <a:lnTo>
                    <a:pt x="3020243" y="52354"/>
                  </a:lnTo>
                  <a:lnTo>
                    <a:pt x="3020243" y="0"/>
                  </a:lnTo>
                  <a:close/>
                </a:path>
                <a:path w="7382509" h="754379">
                  <a:moveTo>
                    <a:pt x="3329817" y="0"/>
                  </a:moveTo>
                  <a:lnTo>
                    <a:pt x="3123434" y="0"/>
                  </a:lnTo>
                  <a:lnTo>
                    <a:pt x="3123434" y="52354"/>
                  </a:lnTo>
                  <a:lnTo>
                    <a:pt x="3329817" y="52354"/>
                  </a:lnTo>
                  <a:lnTo>
                    <a:pt x="3329817" y="0"/>
                  </a:lnTo>
                  <a:close/>
                </a:path>
                <a:path w="7382509" h="754379">
                  <a:moveTo>
                    <a:pt x="3639391" y="0"/>
                  </a:moveTo>
                  <a:lnTo>
                    <a:pt x="3433008" y="0"/>
                  </a:lnTo>
                  <a:lnTo>
                    <a:pt x="3433008" y="52354"/>
                  </a:lnTo>
                  <a:lnTo>
                    <a:pt x="3639391" y="52354"/>
                  </a:lnTo>
                  <a:lnTo>
                    <a:pt x="3639391" y="0"/>
                  </a:lnTo>
                  <a:close/>
                </a:path>
                <a:path w="7382509" h="754379">
                  <a:moveTo>
                    <a:pt x="3948965" y="0"/>
                  </a:moveTo>
                  <a:lnTo>
                    <a:pt x="3742582" y="0"/>
                  </a:lnTo>
                  <a:lnTo>
                    <a:pt x="3742582" y="52354"/>
                  </a:lnTo>
                  <a:lnTo>
                    <a:pt x="3948965" y="52354"/>
                  </a:lnTo>
                  <a:lnTo>
                    <a:pt x="3948965" y="0"/>
                  </a:lnTo>
                  <a:close/>
                </a:path>
                <a:path w="7382509" h="754379">
                  <a:moveTo>
                    <a:pt x="4258539" y="0"/>
                  </a:moveTo>
                  <a:lnTo>
                    <a:pt x="4052156" y="0"/>
                  </a:lnTo>
                  <a:lnTo>
                    <a:pt x="4052156" y="52354"/>
                  </a:lnTo>
                  <a:lnTo>
                    <a:pt x="4258539" y="52354"/>
                  </a:lnTo>
                  <a:lnTo>
                    <a:pt x="4258539" y="0"/>
                  </a:lnTo>
                  <a:close/>
                </a:path>
                <a:path w="7382509" h="754379">
                  <a:moveTo>
                    <a:pt x="4568113" y="0"/>
                  </a:moveTo>
                  <a:lnTo>
                    <a:pt x="4361730" y="0"/>
                  </a:lnTo>
                  <a:lnTo>
                    <a:pt x="4361730" y="52354"/>
                  </a:lnTo>
                  <a:lnTo>
                    <a:pt x="4568113" y="52354"/>
                  </a:lnTo>
                  <a:lnTo>
                    <a:pt x="4568113" y="0"/>
                  </a:lnTo>
                  <a:close/>
                </a:path>
                <a:path w="7382509" h="754379">
                  <a:moveTo>
                    <a:pt x="4877687" y="0"/>
                  </a:moveTo>
                  <a:lnTo>
                    <a:pt x="4671304" y="0"/>
                  </a:lnTo>
                  <a:lnTo>
                    <a:pt x="4671304" y="52354"/>
                  </a:lnTo>
                  <a:lnTo>
                    <a:pt x="4877687" y="52354"/>
                  </a:lnTo>
                  <a:lnTo>
                    <a:pt x="4877687" y="0"/>
                  </a:lnTo>
                  <a:close/>
                </a:path>
                <a:path w="7382509" h="754379">
                  <a:moveTo>
                    <a:pt x="5187261" y="0"/>
                  </a:moveTo>
                  <a:lnTo>
                    <a:pt x="4980878" y="0"/>
                  </a:lnTo>
                  <a:lnTo>
                    <a:pt x="4980878" y="52354"/>
                  </a:lnTo>
                  <a:lnTo>
                    <a:pt x="5187261" y="52354"/>
                  </a:lnTo>
                  <a:lnTo>
                    <a:pt x="5187261" y="0"/>
                  </a:lnTo>
                  <a:close/>
                </a:path>
                <a:path w="7382509" h="754379">
                  <a:moveTo>
                    <a:pt x="5496835" y="0"/>
                  </a:moveTo>
                  <a:lnTo>
                    <a:pt x="5290452" y="0"/>
                  </a:lnTo>
                  <a:lnTo>
                    <a:pt x="5290452" y="52354"/>
                  </a:lnTo>
                  <a:lnTo>
                    <a:pt x="5496835" y="52354"/>
                  </a:lnTo>
                  <a:lnTo>
                    <a:pt x="5496835" y="0"/>
                  </a:lnTo>
                  <a:close/>
                </a:path>
                <a:path w="7382509" h="754379">
                  <a:moveTo>
                    <a:pt x="5806409" y="0"/>
                  </a:moveTo>
                  <a:lnTo>
                    <a:pt x="5600026" y="0"/>
                  </a:lnTo>
                  <a:lnTo>
                    <a:pt x="5600026" y="52354"/>
                  </a:lnTo>
                  <a:lnTo>
                    <a:pt x="5806409" y="52354"/>
                  </a:lnTo>
                  <a:lnTo>
                    <a:pt x="5806409" y="0"/>
                  </a:lnTo>
                  <a:close/>
                </a:path>
                <a:path w="7382509" h="754379">
                  <a:moveTo>
                    <a:pt x="6115983" y="0"/>
                  </a:moveTo>
                  <a:lnTo>
                    <a:pt x="5909601" y="0"/>
                  </a:lnTo>
                  <a:lnTo>
                    <a:pt x="5909601" y="52354"/>
                  </a:lnTo>
                  <a:lnTo>
                    <a:pt x="6115983" y="52354"/>
                  </a:lnTo>
                  <a:lnTo>
                    <a:pt x="6115983" y="0"/>
                  </a:lnTo>
                  <a:close/>
                </a:path>
                <a:path w="7382509" h="754379">
                  <a:moveTo>
                    <a:pt x="6425556" y="0"/>
                  </a:moveTo>
                  <a:lnTo>
                    <a:pt x="6219174" y="0"/>
                  </a:lnTo>
                  <a:lnTo>
                    <a:pt x="6219174" y="52354"/>
                  </a:lnTo>
                  <a:lnTo>
                    <a:pt x="6425556" y="52354"/>
                  </a:lnTo>
                  <a:lnTo>
                    <a:pt x="6425556" y="0"/>
                  </a:lnTo>
                  <a:close/>
                </a:path>
                <a:path w="7382509" h="754379">
                  <a:moveTo>
                    <a:pt x="6735131" y="0"/>
                  </a:moveTo>
                  <a:lnTo>
                    <a:pt x="6528747" y="0"/>
                  </a:lnTo>
                  <a:lnTo>
                    <a:pt x="6528747" y="52354"/>
                  </a:lnTo>
                  <a:lnTo>
                    <a:pt x="6735131" y="52354"/>
                  </a:lnTo>
                  <a:lnTo>
                    <a:pt x="6735131" y="0"/>
                  </a:lnTo>
                  <a:close/>
                </a:path>
                <a:path w="7382509" h="754379">
                  <a:moveTo>
                    <a:pt x="7044704" y="0"/>
                  </a:moveTo>
                  <a:lnTo>
                    <a:pt x="6838321" y="0"/>
                  </a:lnTo>
                  <a:lnTo>
                    <a:pt x="6838321" y="52354"/>
                  </a:lnTo>
                  <a:lnTo>
                    <a:pt x="7044704" y="52354"/>
                  </a:lnTo>
                  <a:lnTo>
                    <a:pt x="7044704" y="0"/>
                  </a:lnTo>
                  <a:close/>
                </a:path>
                <a:path w="7382509" h="754379">
                  <a:moveTo>
                    <a:pt x="7251088" y="0"/>
                  </a:moveTo>
                  <a:lnTo>
                    <a:pt x="7251088" y="52354"/>
                  </a:lnTo>
                  <a:lnTo>
                    <a:pt x="7281656" y="58525"/>
                  </a:lnTo>
                  <a:lnTo>
                    <a:pt x="7306618" y="75355"/>
                  </a:lnTo>
                  <a:lnTo>
                    <a:pt x="7323448" y="100317"/>
                  </a:lnTo>
                  <a:lnTo>
                    <a:pt x="7329619" y="130886"/>
                  </a:lnTo>
                  <a:lnTo>
                    <a:pt x="7329619" y="212908"/>
                  </a:lnTo>
                  <a:lnTo>
                    <a:pt x="7381974" y="212908"/>
                  </a:lnTo>
                  <a:lnTo>
                    <a:pt x="7381974" y="130886"/>
                  </a:lnTo>
                  <a:lnTo>
                    <a:pt x="7371688" y="79939"/>
                  </a:lnTo>
                  <a:lnTo>
                    <a:pt x="7343638" y="38335"/>
                  </a:lnTo>
                  <a:lnTo>
                    <a:pt x="7302034" y="10285"/>
                  </a:lnTo>
                  <a:lnTo>
                    <a:pt x="7251088" y="0"/>
                  </a:lnTo>
                  <a:close/>
                </a:path>
                <a:path w="7382509" h="754379">
                  <a:moveTo>
                    <a:pt x="7251088" y="0"/>
                  </a:moveTo>
                  <a:lnTo>
                    <a:pt x="7147895" y="0"/>
                  </a:lnTo>
                  <a:lnTo>
                    <a:pt x="7147895" y="52354"/>
                  </a:lnTo>
                  <a:lnTo>
                    <a:pt x="7251088" y="52354"/>
                  </a:lnTo>
                  <a:lnTo>
                    <a:pt x="7251088" y="0"/>
                  </a:lnTo>
                  <a:close/>
                </a:path>
                <a:path w="7382509" h="754379">
                  <a:moveTo>
                    <a:pt x="7381974" y="294929"/>
                  </a:moveTo>
                  <a:lnTo>
                    <a:pt x="7329619" y="294929"/>
                  </a:lnTo>
                  <a:lnTo>
                    <a:pt x="7329619" y="458973"/>
                  </a:lnTo>
                  <a:lnTo>
                    <a:pt x="7381974" y="458973"/>
                  </a:lnTo>
                  <a:lnTo>
                    <a:pt x="7381974" y="294929"/>
                  </a:lnTo>
                  <a:close/>
                </a:path>
                <a:path w="7382509" h="754379">
                  <a:moveTo>
                    <a:pt x="7251088" y="701549"/>
                  </a:moveTo>
                  <a:lnTo>
                    <a:pt x="7147896" y="701549"/>
                  </a:lnTo>
                  <a:lnTo>
                    <a:pt x="7147896" y="753903"/>
                  </a:lnTo>
                  <a:lnTo>
                    <a:pt x="7251088" y="753903"/>
                  </a:lnTo>
                  <a:lnTo>
                    <a:pt x="7251088" y="701549"/>
                  </a:lnTo>
                  <a:close/>
                </a:path>
                <a:path w="7382509" h="754379">
                  <a:moveTo>
                    <a:pt x="7381974" y="540995"/>
                  </a:moveTo>
                  <a:lnTo>
                    <a:pt x="7329619" y="540995"/>
                  </a:lnTo>
                  <a:lnTo>
                    <a:pt x="7329619" y="623017"/>
                  </a:lnTo>
                  <a:lnTo>
                    <a:pt x="7323448" y="653585"/>
                  </a:lnTo>
                  <a:lnTo>
                    <a:pt x="7306618" y="678547"/>
                  </a:lnTo>
                  <a:lnTo>
                    <a:pt x="7281656" y="695377"/>
                  </a:lnTo>
                  <a:lnTo>
                    <a:pt x="7251088" y="701549"/>
                  </a:lnTo>
                  <a:lnTo>
                    <a:pt x="7251088" y="753903"/>
                  </a:lnTo>
                  <a:lnTo>
                    <a:pt x="7302034" y="743618"/>
                  </a:lnTo>
                  <a:lnTo>
                    <a:pt x="7343638" y="715568"/>
                  </a:lnTo>
                  <a:lnTo>
                    <a:pt x="7371688" y="673964"/>
                  </a:lnTo>
                  <a:lnTo>
                    <a:pt x="7381974" y="623017"/>
                  </a:lnTo>
                  <a:lnTo>
                    <a:pt x="7381974" y="540995"/>
                  </a:lnTo>
                  <a:close/>
                </a:path>
                <a:path w="7382509" h="754379">
                  <a:moveTo>
                    <a:pt x="7044705" y="701549"/>
                  </a:moveTo>
                  <a:lnTo>
                    <a:pt x="6838322" y="701549"/>
                  </a:lnTo>
                  <a:lnTo>
                    <a:pt x="6838322" y="753903"/>
                  </a:lnTo>
                  <a:lnTo>
                    <a:pt x="7044705" y="753903"/>
                  </a:lnTo>
                  <a:lnTo>
                    <a:pt x="7044705" y="701549"/>
                  </a:lnTo>
                  <a:close/>
                </a:path>
                <a:path w="7382509" h="754379">
                  <a:moveTo>
                    <a:pt x="6735131" y="701549"/>
                  </a:moveTo>
                  <a:lnTo>
                    <a:pt x="6528748" y="701549"/>
                  </a:lnTo>
                  <a:lnTo>
                    <a:pt x="6528748" y="753903"/>
                  </a:lnTo>
                  <a:lnTo>
                    <a:pt x="6735131" y="753903"/>
                  </a:lnTo>
                  <a:lnTo>
                    <a:pt x="6735131" y="701549"/>
                  </a:lnTo>
                  <a:close/>
                </a:path>
                <a:path w="7382509" h="754379">
                  <a:moveTo>
                    <a:pt x="6425557" y="701549"/>
                  </a:moveTo>
                  <a:lnTo>
                    <a:pt x="6219174" y="701549"/>
                  </a:lnTo>
                  <a:lnTo>
                    <a:pt x="6219174" y="753903"/>
                  </a:lnTo>
                  <a:lnTo>
                    <a:pt x="6425557" y="753903"/>
                  </a:lnTo>
                  <a:lnTo>
                    <a:pt x="6425557" y="701549"/>
                  </a:lnTo>
                  <a:close/>
                </a:path>
                <a:path w="7382509" h="754379">
                  <a:moveTo>
                    <a:pt x="6115983" y="701549"/>
                  </a:moveTo>
                  <a:lnTo>
                    <a:pt x="5909601" y="701549"/>
                  </a:lnTo>
                  <a:lnTo>
                    <a:pt x="5909601" y="753903"/>
                  </a:lnTo>
                  <a:lnTo>
                    <a:pt x="6115983" y="753903"/>
                  </a:lnTo>
                  <a:lnTo>
                    <a:pt x="6115983" y="701549"/>
                  </a:lnTo>
                  <a:close/>
                </a:path>
                <a:path w="7382509" h="754379">
                  <a:moveTo>
                    <a:pt x="5806409" y="701549"/>
                  </a:moveTo>
                  <a:lnTo>
                    <a:pt x="5600026" y="701549"/>
                  </a:lnTo>
                  <a:lnTo>
                    <a:pt x="5600026" y="753903"/>
                  </a:lnTo>
                  <a:lnTo>
                    <a:pt x="5806409" y="753903"/>
                  </a:lnTo>
                  <a:lnTo>
                    <a:pt x="5806409" y="701549"/>
                  </a:lnTo>
                  <a:close/>
                </a:path>
                <a:path w="7382509" h="754379">
                  <a:moveTo>
                    <a:pt x="5496835" y="701549"/>
                  </a:moveTo>
                  <a:lnTo>
                    <a:pt x="5290452" y="701549"/>
                  </a:lnTo>
                  <a:lnTo>
                    <a:pt x="5290452" y="753903"/>
                  </a:lnTo>
                  <a:lnTo>
                    <a:pt x="5496835" y="753903"/>
                  </a:lnTo>
                  <a:lnTo>
                    <a:pt x="5496835" y="701549"/>
                  </a:lnTo>
                  <a:close/>
                </a:path>
                <a:path w="7382509" h="754379">
                  <a:moveTo>
                    <a:pt x="5187261" y="701549"/>
                  </a:moveTo>
                  <a:lnTo>
                    <a:pt x="4980878" y="701549"/>
                  </a:lnTo>
                  <a:lnTo>
                    <a:pt x="4980878" y="753903"/>
                  </a:lnTo>
                  <a:lnTo>
                    <a:pt x="5187261" y="753903"/>
                  </a:lnTo>
                  <a:lnTo>
                    <a:pt x="5187261" y="701549"/>
                  </a:lnTo>
                  <a:close/>
                </a:path>
                <a:path w="7382509" h="754379">
                  <a:moveTo>
                    <a:pt x="4877687" y="701549"/>
                  </a:moveTo>
                  <a:lnTo>
                    <a:pt x="4671304" y="701549"/>
                  </a:lnTo>
                  <a:lnTo>
                    <a:pt x="4671304" y="753903"/>
                  </a:lnTo>
                  <a:lnTo>
                    <a:pt x="4877687" y="753903"/>
                  </a:lnTo>
                  <a:lnTo>
                    <a:pt x="4877687" y="701549"/>
                  </a:lnTo>
                  <a:close/>
                </a:path>
                <a:path w="7382509" h="754379">
                  <a:moveTo>
                    <a:pt x="4568113" y="701549"/>
                  </a:moveTo>
                  <a:lnTo>
                    <a:pt x="4361730" y="701549"/>
                  </a:lnTo>
                  <a:lnTo>
                    <a:pt x="4361730" y="753903"/>
                  </a:lnTo>
                  <a:lnTo>
                    <a:pt x="4568113" y="753903"/>
                  </a:lnTo>
                  <a:lnTo>
                    <a:pt x="4568113" y="701549"/>
                  </a:lnTo>
                  <a:close/>
                </a:path>
                <a:path w="7382509" h="754379">
                  <a:moveTo>
                    <a:pt x="4258539" y="701549"/>
                  </a:moveTo>
                  <a:lnTo>
                    <a:pt x="4052156" y="701549"/>
                  </a:lnTo>
                  <a:lnTo>
                    <a:pt x="4052156" y="753903"/>
                  </a:lnTo>
                  <a:lnTo>
                    <a:pt x="4258539" y="753903"/>
                  </a:lnTo>
                  <a:lnTo>
                    <a:pt x="4258539" y="701549"/>
                  </a:lnTo>
                  <a:close/>
                </a:path>
                <a:path w="7382509" h="754379">
                  <a:moveTo>
                    <a:pt x="3948965" y="701549"/>
                  </a:moveTo>
                  <a:lnTo>
                    <a:pt x="3742582" y="701549"/>
                  </a:lnTo>
                  <a:lnTo>
                    <a:pt x="3742582" y="753903"/>
                  </a:lnTo>
                  <a:lnTo>
                    <a:pt x="3948965" y="753903"/>
                  </a:lnTo>
                  <a:lnTo>
                    <a:pt x="3948965" y="701549"/>
                  </a:lnTo>
                  <a:close/>
                </a:path>
                <a:path w="7382509" h="754379">
                  <a:moveTo>
                    <a:pt x="3639391" y="701549"/>
                  </a:moveTo>
                  <a:lnTo>
                    <a:pt x="3433008" y="701549"/>
                  </a:lnTo>
                  <a:lnTo>
                    <a:pt x="3433008" y="753903"/>
                  </a:lnTo>
                  <a:lnTo>
                    <a:pt x="3639391" y="753903"/>
                  </a:lnTo>
                  <a:lnTo>
                    <a:pt x="3639391" y="701549"/>
                  </a:lnTo>
                  <a:close/>
                </a:path>
                <a:path w="7382509" h="754379">
                  <a:moveTo>
                    <a:pt x="3329817" y="701549"/>
                  </a:moveTo>
                  <a:lnTo>
                    <a:pt x="3123434" y="701549"/>
                  </a:lnTo>
                  <a:lnTo>
                    <a:pt x="3123434" y="753903"/>
                  </a:lnTo>
                  <a:lnTo>
                    <a:pt x="3329817" y="753903"/>
                  </a:lnTo>
                  <a:lnTo>
                    <a:pt x="3329817" y="701549"/>
                  </a:lnTo>
                  <a:close/>
                </a:path>
                <a:path w="7382509" h="754379">
                  <a:moveTo>
                    <a:pt x="3020243" y="701549"/>
                  </a:moveTo>
                  <a:lnTo>
                    <a:pt x="2813860" y="701549"/>
                  </a:lnTo>
                  <a:lnTo>
                    <a:pt x="2813860" y="753903"/>
                  </a:lnTo>
                  <a:lnTo>
                    <a:pt x="3020243" y="753903"/>
                  </a:lnTo>
                  <a:lnTo>
                    <a:pt x="3020243" y="701549"/>
                  </a:lnTo>
                  <a:close/>
                </a:path>
                <a:path w="7382509" h="754379">
                  <a:moveTo>
                    <a:pt x="2710669" y="701549"/>
                  </a:moveTo>
                  <a:lnTo>
                    <a:pt x="2504286" y="701549"/>
                  </a:lnTo>
                  <a:lnTo>
                    <a:pt x="2504286" y="753903"/>
                  </a:lnTo>
                  <a:lnTo>
                    <a:pt x="2710669" y="753903"/>
                  </a:lnTo>
                  <a:lnTo>
                    <a:pt x="2710669" y="701549"/>
                  </a:lnTo>
                  <a:close/>
                </a:path>
                <a:path w="7382509" h="754379">
                  <a:moveTo>
                    <a:pt x="2401095" y="701549"/>
                  </a:moveTo>
                  <a:lnTo>
                    <a:pt x="2194712" y="701549"/>
                  </a:lnTo>
                  <a:lnTo>
                    <a:pt x="2194712" y="753903"/>
                  </a:lnTo>
                  <a:lnTo>
                    <a:pt x="2401095" y="753903"/>
                  </a:lnTo>
                  <a:lnTo>
                    <a:pt x="2401095" y="701549"/>
                  </a:lnTo>
                  <a:close/>
                </a:path>
                <a:path w="7382509" h="754379">
                  <a:moveTo>
                    <a:pt x="2091521" y="701549"/>
                  </a:moveTo>
                  <a:lnTo>
                    <a:pt x="1885138" y="701549"/>
                  </a:lnTo>
                  <a:lnTo>
                    <a:pt x="1885138" y="753903"/>
                  </a:lnTo>
                  <a:lnTo>
                    <a:pt x="2091521" y="753903"/>
                  </a:lnTo>
                  <a:lnTo>
                    <a:pt x="2091521" y="701549"/>
                  </a:lnTo>
                  <a:close/>
                </a:path>
                <a:path w="7382509" h="754379">
                  <a:moveTo>
                    <a:pt x="1781947" y="701549"/>
                  </a:moveTo>
                  <a:lnTo>
                    <a:pt x="1575564" y="701549"/>
                  </a:lnTo>
                  <a:lnTo>
                    <a:pt x="1575564" y="753903"/>
                  </a:lnTo>
                  <a:lnTo>
                    <a:pt x="1781947" y="753903"/>
                  </a:lnTo>
                  <a:lnTo>
                    <a:pt x="1781947" y="701549"/>
                  </a:lnTo>
                  <a:close/>
                </a:path>
                <a:path w="7382509" h="754379">
                  <a:moveTo>
                    <a:pt x="1472373" y="701549"/>
                  </a:moveTo>
                  <a:lnTo>
                    <a:pt x="1265990" y="701549"/>
                  </a:lnTo>
                  <a:lnTo>
                    <a:pt x="1265990" y="753903"/>
                  </a:lnTo>
                  <a:lnTo>
                    <a:pt x="1472373" y="753903"/>
                  </a:lnTo>
                  <a:lnTo>
                    <a:pt x="1472373" y="701549"/>
                  </a:lnTo>
                  <a:close/>
                </a:path>
                <a:path w="7382509" h="754379">
                  <a:moveTo>
                    <a:pt x="1162799" y="701549"/>
                  </a:moveTo>
                  <a:lnTo>
                    <a:pt x="956417" y="701549"/>
                  </a:lnTo>
                  <a:lnTo>
                    <a:pt x="956417" y="753903"/>
                  </a:lnTo>
                  <a:lnTo>
                    <a:pt x="1162799" y="753903"/>
                  </a:lnTo>
                  <a:lnTo>
                    <a:pt x="1162799" y="701549"/>
                  </a:lnTo>
                  <a:close/>
                </a:path>
                <a:path w="7382509" h="754379">
                  <a:moveTo>
                    <a:pt x="853226" y="701549"/>
                  </a:moveTo>
                  <a:lnTo>
                    <a:pt x="646843" y="701549"/>
                  </a:lnTo>
                  <a:lnTo>
                    <a:pt x="646843" y="753903"/>
                  </a:lnTo>
                  <a:lnTo>
                    <a:pt x="853226" y="753903"/>
                  </a:lnTo>
                  <a:lnTo>
                    <a:pt x="853226" y="701549"/>
                  </a:lnTo>
                  <a:close/>
                </a:path>
                <a:path w="7382509" h="754379">
                  <a:moveTo>
                    <a:pt x="543652" y="701549"/>
                  </a:moveTo>
                  <a:lnTo>
                    <a:pt x="337269" y="701549"/>
                  </a:lnTo>
                  <a:lnTo>
                    <a:pt x="337269" y="753903"/>
                  </a:lnTo>
                  <a:lnTo>
                    <a:pt x="543652" y="753903"/>
                  </a:lnTo>
                  <a:lnTo>
                    <a:pt x="543652" y="701549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51797" y="1842875"/>
            <a:ext cx="8481417" cy="1424040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984263" y="3371625"/>
            <a:ext cx="8649335" cy="7868920"/>
            <a:chOff x="984263" y="3371625"/>
            <a:chExt cx="8649335" cy="7868920"/>
          </a:xfrm>
        </p:grpSpPr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4263" y="3371625"/>
              <a:ext cx="8649211" cy="784269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355979" y="8120171"/>
              <a:ext cx="7905750" cy="481965"/>
            </a:xfrm>
            <a:custGeom>
              <a:avLst/>
              <a:gdLst/>
              <a:ahLst/>
              <a:cxnLst/>
              <a:rect l="l" t="t" r="r" b="b"/>
              <a:pathLst>
                <a:path w="7905750" h="481965">
                  <a:moveTo>
                    <a:pt x="143978" y="404799"/>
                  </a:moveTo>
                  <a:lnTo>
                    <a:pt x="117759" y="450115"/>
                  </a:lnTo>
                  <a:lnTo>
                    <a:pt x="173604" y="473413"/>
                  </a:lnTo>
                  <a:lnTo>
                    <a:pt x="235594" y="481660"/>
                  </a:lnTo>
                  <a:lnTo>
                    <a:pt x="235594" y="429306"/>
                  </a:lnTo>
                  <a:lnTo>
                    <a:pt x="210965" y="427668"/>
                  </a:lnTo>
                  <a:lnTo>
                    <a:pt x="187350" y="422895"/>
                  </a:lnTo>
                  <a:lnTo>
                    <a:pt x="164954" y="415201"/>
                  </a:lnTo>
                  <a:lnTo>
                    <a:pt x="143978" y="404799"/>
                  </a:lnTo>
                  <a:close/>
                </a:path>
                <a:path w="7905750" h="481965">
                  <a:moveTo>
                    <a:pt x="338849" y="429306"/>
                  </a:moveTo>
                  <a:lnTo>
                    <a:pt x="235594" y="429306"/>
                  </a:lnTo>
                  <a:lnTo>
                    <a:pt x="235594" y="481660"/>
                  </a:lnTo>
                  <a:lnTo>
                    <a:pt x="338849" y="481660"/>
                  </a:lnTo>
                  <a:lnTo>
                    <a:pt x="338849" y="429306"/>
                  </a:lnTo>
                  <a:close/>
                </a:path>
                <a:path w="7905750" h="481965">
                  <a:moveTo>
                    <a:pt x="52354" y="242575"/>
                  </a:moveTo>
                  <a:lnTo>
                    <a:pt x="0" y="242575"/>
                  </a:lnTo>
                  <a:lnTo>
                    <a:pt x="0" y="246065"/>
                  </a:lnTo>
                  <a:lnTo>
                    <a:pt x="2106" y="277688"/>
                  </a:lnTo>
                  <a:lnTo>
                    <a:pt x="8247" y="308055"/>
                  </a:lnTo>
                  <a:lnTo>
                    <a:pt x="18150" y="336886"/>
                  </a:lnTo>
                  <a:lnTo>
                    <a:pt x="31545" y="363901"/>
                  </a:lnTo>
                  <a:lnTo>
                    <a:pt x="76861" y="337681"/>
                  </a:lnTo>
                  <a:lnTo>
                    <a:pt x="66458" y="316706"/>
                  </a:lnTo>
                  <a:lnTo>
                    <a:pt x="58764" y="294309"/>
                  </a:lnTo>
                  <a:lnTo>
                    <a:pt x="53992" y="270695"/>
                  </a:lnTo>
                  <a:lnTo>
                    <a:pt x="52354" y="246065"/>
                  </a:lnTo>
                  <a:lnTo>
                    <a:pt x="52354" y="242575"/>
                  </a:lnTo>
                  <a:close/>
                </a:path>
                <a:path w="7905750" h="48196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239085"/>
                  </a:lnTo>
                  <a:lnTo>
                    <a:pt x="52354" y="239085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7905750" h="48196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7905750" h="481965">
                  <a:moveTo>
                    <a:pt x="338849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8849" y="52354"/>
                  </a:lnTo>
                  <a:lnTo>
                    <a:pt x="338849" y="0"/>
                  </a:lnTo>
                  <a:close/>
                </a:path>
                <a:path w="7905750" h="481965">
                  <a:moveTo>
                    <a:pt x="648613" y="0"/>
                  </a:moveTo>
                  <a:lnTo>
                    <a:pt x="442104" y="0"/>
                  </a:lnTo>
                  <a:lnTo>
                    <a:pt x="442104" y="52354"/>
                  </a:lnTo>
                  <a:lnTo>
                    <a:pt x="648613" y="52354"/>
                  </a:lnTo>
                  <a:lnTo>
                    <a:pt x="648613" y="0"/>
                  </a:lnTo>
                  <a:close/>
                </a:path>
                <a:path w="7905750" h="481965">
                  <a:moveTo>
                    <a:pt x="958376" y="0"/>
                  </a:moveTo>
                  <a:lnTo>
                    <a:pt x="751867" y="0"/>
                  </a:lnTo>
                  <a:lnTo>
                    <a:pt x="751867" y="52354"/>
                  </a:lnTo>
                  <a:lnTo>
                    <a:pt x="958376" y="52354"/>
                  </a:lnTo>
                  <a:lnTo>
                    <a:pt x="958376" y="0"/>
                  </a:lnTo>
                  <a:close/>
                </a:path>
                <a:path w="7905750" h="481965">
                  <a:moveTo>
                    <a:pt x="1268140" y="0"/>
                  </a:moveTo>
                  <a:lnTo>
                    <a:pt x="1061631" y="0"/>
                  </a:lnTo>
                  <a:lnTo>
                    <a:pt x="1061631" y="52354"/>
                  </a:lnTo>
                  <a:lnTo>
                    <a:pt x="1268140" y="52354"/>
                  </a:lnTo>
                  <a:lnTo>
                    <a:pt x="1268140" y="0"/>
                  </a:lnTo>
                  <a:close/>
                </a:path>
                <a:path w="7905750" h="481965">
                  <a:moveTo>
                    <a:pt x="1577904" y="0"/>
                  </a:moveTo>
                  <a:lnTo>
                    <a:pt x="1371395" y="0"/>
                  </a:lnTo>
                  <a:lnTo>
                    <a:pt x="1371395" y="52354"/>
                  </a:lnTo>
                  <a:lnTo>
                    <a:pt x="1577904" y="52354"/>
                  </a:lnTo>
                  <a:lnTo>
                    <a:pt x="1577904" y="0"/>
                  </a:lnTo>
                  <a:close/>
                </a:path>
                <a:path w="7905750" h="481965">
                  <a:moveTo>
                    <a:pt x="1887667" y="0"/>
                  </a:moveTo>
                  <a:lnTo>
                    <a:pt x="1681158" y="0"/>
                  </a:lnTo>
                  <a:lnTo>
                    <a:pt x="1681158" y="52354"/>
                  </a:lnTo>
                  <a:lnTo>
                    <a:pt x="1887667" y="52354"/>
                  </a:lnTo>
                  <a:lnTo>
                    <a:pt x="1887667" y="0"/>
                  </a:lnTo>
                  <a:close/>
                </a:path>
                <a:path w="7905750" h="481965">
                  <a:moveTo>
                    <a:pt x="2197431" y="0"/>
                  </a:moveTo>
                  <a:lnTo>
                    <a:pt x="1990922" y="0"/>
                  </a:lnTo>
                  <a:lnTo>
                    <a:pt x="1990922" y="52354"/>
                  </a:lnTo>
                  <a:lnTo>
                    <a:pt x="2197431" y="52354"/>
                  </a:lnTo>
                  <a:lnTo>
                    <a:pt x="2197431" y="0"/>
                  </a:lnTo>
                  <a:close/>
                </a:path>
                <a:path w="7905750" h="481965">
                  <a:moveTo>
                    <a:pt x="2507195" y="0"/>
                  </a:moveTo>
                  <a:lnTo>
                    <a:pt x="2300686" y="0"/>
                  </a:lnTo>
                  <a:lnTo>
                    <a:pt x="2300686" y="52354"/>
                  </a:lnTo>
                  <a:lnTo>
                    <a:pt x="2507195" y="52354"/>
                  </a:lnTo>
                  <a:lnTo>
                    <a:pt x="2507195" y="0"/>
                  </a:lnTo>
                  <a:close/>
                </a:path>
                <a:path w="7905750" h="481965">
                  <a:moveTo>
                    <a:pt x="2816959" y="0"/>
                  </a:moveTo>
                  <a:lnTo>
                    <a:pt x="2610450" y="0"/>
                  </a:lnTo>
                  <a:lnTo>
                    <a:pt x="2610450" y="52354"/>
                  </a:lnTo>
                  <a:lnTo>
                    <a:pt x="2816959" y="52354"/>
                  </a:lnTo>
                  <a:lnTo>
                    <a:pt x="2816959" y="0"/>
                  </a:lnTo>
                  <a:close/>
                </a:path>
                <a:path w="7905750" h="481965">
                  <a:moveTo>
                    <a:pt x="3126723" y="0"/>
                  </a:moveTo>
                  <a:lnTo>
                    <a:pt x="2920214" y="0"/>
                  </a:lnTo>
                  <a:lnTo>
                    <a:pt x="2920214" y="52354"/>
                  </a:lnTo>
                  <a:lnTo>
                    <a:pt x="3126723" y="52354"/>
                  </a:lnTo>
                  <a:lnTo>
                    <a:pt x="3126723" y="0"/>
                  </a:lnTo>
                  <a:close/>
                </a:path>
                <a:path w="7905750" h="481965">
                  <a:moveTo>
                    <a:pt x="3436486" y="0"/>
                  </a:moveTo>
                  <a:lnTo>
                    <a:pt x="3229977" y="0"/>
                  </a:lnTo>
                  <a:lnTo>
                    <a:pt x="3229977" y="52354"/>
                  </a:lnTo>
                  <a:lnTo>
                    <a:pt x="3436486" y="52354"/>
                  </a:lnTo>
                  <a:lnTo>
                    <a:pt x="3436486" y="0"/>
                  </a:lnTo>
                  <a:close/>
                </a:path>
                <a:path w="7905750" h="481965">
                  <a:moveTo>
                    <a:pt x="3746250" y="0"/>
                  </a:moveTo>
                  <a:lnTo>
                    <a:pt x="3539741" y="0"/>
                  </a:lnTo>
                  <a:lnTo>
                    <a:pt x="3539741" y="52354"/>
                  </a:lnTo>
                  <a:lnTo>
                    <a:pt x="3746250" y="52354"/>
                  </a:lnTo>
                  <a:lnTo>
                    <a:pt x="3746250" y="0"/>
                  </a:lnTo>
                  <a:close/>
                </a:path>
                <a:path w="7905750" h="481965">
                  <a:moveTo>
                    <a:pt x="4056014" y="0"/>
                  </a:moveTo>
                  <a:lnTo>
                    <a:pt x="3849505" y="0"/>
                  </a:lnTo>
                  <a:lnTo>
                    <a:pt x="3849505" y="52354"/>
                  </a:lnTo>
                  <a:lnTo>
                    <a:pt x="4056014" y="52354"/>
                  </a:lnTo>
                  <a:lnTo>
                    <a:pt x="4056014" y="0"/>
                  </a:lnTo>
                  <a:close/>
                </a:path>
                <a:path w="7905750" h="481965">
                  <a:moveTo>
                    <a:pt x="4365778" y="0"/>
                  </a:moveTo>
                  <a:lnTo>
                    <a:pt x="4159269" y="0"/>
                  </a:lnTo>
                  <a:lnTo>
                    <a:pt x="4159269" y="52354"/>
                  </a:lnTo>
                  <a:lnTo>
                    <a:pt x="4365778" y="52354"/>
                  </a:lnTo>
                  <a:lnTo>
                    <a:pt x="4365778" y="0"/>
                  </a:lnTo>
                  <a:close/>
                </a:path>
                <a:path w="7905750" h="481965">
                  <a:moveTo>
                    <a:pt x="4675542" y="0"/>
                  </a:moveTo>
                  <a:lnTo>
                    <a:pt x="4469032" y="0"/>
                  </a:lnTo>
                  <a:lnTo>
                    <a:pt x="4469032" y="52354"/>
                  </a:lnTo>
                  <a:lnTo>
                    <a:pt x="4675542" y="52354"/>
                  </a:lnTo>
                  <a:lnTo>
                    <a:pt x="4675542" y="0"/>
                  </a:lnTo>
                  <a:close/>
                </a:path>
                <a:path w="7905750" h="481965">
                  <a:moveTo>
                    <a:pt x="4985305" y="0"/>
                  </a:moveTo>
                  <a:lnTo>
                    <a:pt x="4778796" y="0"/>
                  </a:lnTo>
                  <a:lnTo>
                    <a:pt x="4778796" y="52354"/>
                  </a:lnTo>
                  <a:lnTo>
                    <a:pt x="4985305" y="52354"/>
                  </a:lnTo>
                  <a:lnTo>
                    <a:pt x="4985305" y="0"/>
                  </a:lnTo>
                  <a:close/>
                </a:path>
                <a:path w="7905750" h="481965">
                  <a:moveTo>
                    <a:pt x="5295069" y="0"/>
                  </a:moveTo>
                  <a:lnTo>
                    <a:pt x="5088560" y="0"/>
                  </a:lnTo>
                  <a:lnTo>
                    <a:pt x="5088560" y="52354"/>
                  </a:lnTo>
                  <a:lnTo>
                    <a:pt x="5295069" y="52354"/>
                  </a:lnTo>
                  <a:lnTo>
                    <a:pt x="5295069" y="0"/>
                  </a:lnTo>
                  <a:close/>
                </a:path>
                <a:path w="7905750" h="481965">
                  <a:moveTo>
                    <a:pt x="5604833" y="0"/>
                  </a:moveTo>
                  <a:lnTo>
                    <a:pt x="5398324" y="0"/>
                  </a:lnTo>
                  <a:lnTo>
                    <a:pt x="5398324" y="52354"/>
                  </a:lnTo>
                  <a:lnTo>
                    <a:pt x="5604833" y="52354"/>
                  </a:lnTo>
                  <a:lnTo>
                    <a:pt x="5604833" y="0"/>
                  </a:lnTo>
                  <a:close/>
                </a:path>
                <a:path w="7905750" h="481965">
                  <a:moveTo>
                    <a:pt x="5914596" y="0"/>
                  </a:moveTo>
                  <a:lnTo>
                    <a:pt x="5708087" y="0"/>
                  </a:lnTo>
                  <a:lnTo>
                    <a:pt x="5708087" y="52354"/>
                  </a:lnTo>
                  <a:lnTo>
                    <a:pt x="5914596" y="52354"/>
                  </a:lnTo>
                  <a:lnTo>
                    <a:pt x="5914596" y="0"/>
                  </a:lnTo>
                  <a:close/>
                </a:path>
                <a:path w="7905750" h="481965">
                  <a:moveTo>
                    <a:pt x="6224360" y="0"/>
                  </a:moveTo>
                  <a:lnTo>
                    <a:pt x="6017851" y="0"/>
                  </a:lnTo>
                  <a:lnTo>
                    <a:pt x="6017851" y="52354"/>
                  </a:lnTo>
                  <a:lnTo>
                    <a:pt x="6224360" y="52354"/>
                  </a:lnTo>
                  <a:lnTo>
                    <a:pt x="6224360" y="0"/>
                  </a:lnTo>
                  <a:close/>
                </a:path>
                <a:path w="7905750" h="481965">
                  <a:moveTo>
                    <a:pt x="6534124" y="0"/>
                  </a:moveTo>
                  <a:lnTo>
                    <a:pt x="6327615" y="0"/>
                  </a:lnTo>
                  <a:lnTo>
                    <a:pt x="6327615" y="52354"/>
                  </a:lnTo>
                  <a:lnTo>
                    <a:pt x="6534124" y="52354"/>
                  </a:lnTo>
                  <a:lnTo>
                    <a:pt x="6534124" y="0"/>
                  </a:lnTo>
                  <a:close/>
                </a:path>
                <a:path w="7905750" h="481965">
                  <a:moveTo>
                    <a:pt x="6843887" y="0"/>
                  </a:moveTo>
                  <a:lnTo>
                    <a:pt x="6637378" y="0"/>
                  </a:lnTo>
                  <a:lnTo>
                    <a:pt x="6637378" y="52354"/>
                  </a:lnTo>
                  <a:lnTo>
                    <a:pt x="6843887" y="52354"/>
                  </a:lnTo>
                  <a:lnTo>
                    <a:pt x="6843887" y="0"/>
                  </a:lnTo>
                  <a:close/>
                </a:path>
                <a:path w="7905750" h="481965">
                  <a:moveTo>
                    <a:pt x="7153650" y="0"/>
                  </a:moveTo>
                  <a:lnTo>
                    <a:pt x="6947141" y="0"/>
                  </a:lnTo>
                  <a:lnTo>
                    <a:pt x="6947141" y="52354"/>
                  </a:lnTo>
                  <a:lnTo>
                    <a:pt x="7153650" y="52354"/>
                  </a:lnTo>
                  <a:lnTo>
                    <a:pt x="7153650" y="0"/>
                  </a:lnTo>
                  <a:close/>
                </a:path>
                <a:path w="7905750" h="481965">
                  <a:moveTo>
                    <a:pt x="7463414" y="0"/>
                  </a:moveTo>
                  <a:lnTo>
                    <a:pt x="7256905" y="0"/>
                  </a:lnTo>
                  <a:lnTo>
                    <a:pt x="7256905" y="52354"/>
                  </a:lnTo>
                  <a:lnTo>
                    <a:pt x="7463414" y="52354"/>
                  </a:lnTo>
                  <a:lnTo>
                    <a:pt x="7463414" y="0"/>
                  </a:lnTo>
                  <a:close/>
                </a:path>
                <a:path w="7905750" h="481965">
                  <a:moveTo>
                    <a:pt x="7669923" y="0"/>
                  </a:moveTo>
                  <a:lnTo>
                    <a:pt x="7669923" y="52354"/>
                  </a:lnTo>
                  <a:lnTo>
                    <a:pt x="7694553" y="53992"/>
                  </a:lnTo>
                  <a:lnTo>
                    <a:pt x="7718167" y="58764"/>
                  </a:lnTo>
                  <a:lnTo>
                    <a:pt x="7740564" y="66458"/>
                  </a:lnTo>
                  <a:lnTo>
                    <a:pt x="7761539" y="76861"/>
                  </a:lnTo>
                  <a:lnTo>
                    <a:pt x="7787758" y="31545"/>
                  </a:lnTo>
                  <a:lnTo>
                    <a:pt x="7760744" y="18150"/>
                  </a:lnTo>
                  <a:lnTo>
                    <a:pt x="7731913" y="8247"/>
                  </a:lnTo>
                  <a:lnTo>
                    <a:pt x="7701546" y="2106"/>
                  </a:lnTo>
                  <a:lnTo>
                    <a:pt x="7669923" y="0"/>
                  </a:lnTo>
                  <a:close/>
                </a:path>
                <a:path w="7905750" h="481965">
                  <a:moveTo>
                    <a:pt x="7669923" y="0"/>
                  </a:moveTo>
                  <a:lnTo>
                    <a:pt x="7566668" y="0"/>
                  </a:lnTo>
                  <a:lnTo>
                    <a:pt x="7566668" y="52354"/>
                  </a:lnTo>
                  <a:lnTo>
                    <a:pt x="7669923" y="52354"/>
                  </a:lnTo>
                  <a:lnTo>
                    <a:pt x="7669923" y="0"/>
                  </a:lnTo>
                  <a:close/>
                </a:path>
                <a:path w="7905750" h="481965">
                  <a:moveTo>
                    <a:pt x="7873973" y="117759"/>
                  </a:moveTo>
                  <a:lnTo>
                    <a:pt x="7828657" y="143979"/>
                  </a:lnTo>
                  <a:lnTo>
                    <a:pt x="7839059" y="164954"/>
                  </a:lnTo>
                  <a:lnTo>
                    <a:pt x="7846753" y="187350"/>
                  </a:lnTo>
                  <a:lnTo>
                    <a:pt x="7851525" y="210965"/>
                  </a:lnTo>
                  <a:lnTo>
                    <a:pt x="7853164" y="235594"/>
                  </a:lnTo>
                  <a:lnTo>
                    <a:pt x="7853164" y="239085"/>
                  </a:lnTo>
                  <a:lnTo>
                    <a:pt x="7905518" y="239085"/>
                  </a:lnTo>
                  <a:lnTo>
                    <a:pt x="7905518" y="235594"/>
                  </a:lnTo>
                  <a:lnTo>
                    <a:pt x="7903411" y="203972"/>
                  </a:lnTo>
                  <a:lnTo>
                    <a:pt x="7897271" y="173605"/>
                  </a:lnTo>
                  <a:lnTo>
                    <a:pt x="7887368" y="144774"/>
                  </a:lnTo>
                  <a:lnTo>
                    <a:pt x="7873973" y="117759"/>
                  </a:lnTo>
                  <a:close/>
                </a:path>
                <a:path w="7905750" h="481965">
                  <a:moveTo>
                    <a:pt x="7905518" y="242575"/>
                  </a:moveTo>
                  <a:lnTo>
                    <a:pt x="7853164" y="242575"/>
                  </a:lnTo>
                  <a:lnTo>
                    <a:pt x="7853164" y="246065"/>
                  </a:lnTo>
                  <a:lnTo>
                    <a:pt x="7851525" y="270695"/>
                  </a:lnTo>
                  <a:lnTo>
                    <a:pt x="7846753" y="294310"/>
                  </a:lnTo>
                  <a:lnTo>
                    <a:pt x="7839059" y="316706"/>
                  </a:lnTo>
                  <a:lnTo>
                    <a:pt x="7828657" y="337681"/>
                  </a:lnTo>
                  <a:lnTo>
                    <a:pt x="7873972" y="363901"/>
                  </a:lnTo>
                  <a:lnTo>
                    <a:pt x="7887368" y="336886"/>
                  </a:lnTo>
                  <a:lnTo>
                    <a:pt x="7897271" y="308055"/>
                  </a:lnTo>
                  <a:lnTo>
                    <a:pt x="7903411" y="277688"/>
                  </a:lnTo>
                  <a:lnTo>
                    <a:pt x="7905518" y="246065"/>
                  </a:lnTo>
                  <a:lnTo>
                    <a:pt x="7905518" y="242575"/>
                  </a:lnTo>
                  <a:close/>
                </a:path>
                <a:path w="7905750" h="481965">
                  <a:moveTo>
                    <a:pt x="7669923" y="429306"/>
                  </a:moveTo>
                  <a:lnTo>
                    <a:pt x="7566669" y="429306"/>
                  </a:lnTo>
                  <a:lnTo>
                    <a:pt x="7566669" y="481660"/>
                  </a:lnTo>
                  <a:lnTo>
                    <a:pt x="7669923" y="481660"/>
                  </a:lnTo>
                  <a:lnTo>
                    <a:pt x="7669923" y="429306"/>
                  </a:lnTo>
                  <a:close/>
                </a:path>
                <a:path w="7905750" h="481965">
                  <a:moveTo>
                    <a:pt x="7761539" y="404799"/>
                  </a:moveTo>
                  <a:lnTo>
                    <a:pt x="7740564" y="415201"/>
                  </a:lnTo>
                  <a:lnTo>
                    <a:pt x="7718167" y="422895"/>
                  </a:lnTo>
                  <a:lnTo>
                    <a:pt x="7694553" y="427668"/>
                  </a:lnTo>
                  <a:lnTo>
                    <a:pt x="7669923" y="429306"/>
                  </a:lnTo>
                  <a:lnTo>
                    <a:pt x="7669923" y="481660"/>
                  </a:lnTo>
                  <a:lnTo>
                    <a:pt x="7701546" y="479553"/>
                  </a:lnTo>
                  <a:lnTo>
                    <a:pt x="7731913" y="473413"/>
                  </a:lnTo>
                  <a:lnTo>
                    <a:pt x="7760744" y="463510"/>
                  </a:lnTo>
                  <a:lnTo>
                    <a:pt x="7787758" y="450115"/>
                  </a:lnTo>
                  <a:lnTo>
                    <a:pt x="7761539" y="404799"/>
                  </a:lnTo>
                  <a:close/>
                </a:path>
                <a:path w="7905750" h="481965">
                  <a:moveTo>
                    <a:pt x="7463414" y="429306"/>
                  </a:moveTo>
                  <a:lnTo>
                    <a:pt x="7256905" y="429306"/>
                  </a:lnTo>
                  <a:lnTo>
                    <a:pt x="7256905" y="481660"/>
                  </a:lnTo>
                  <a:lnTo>
                    <a:pt x="7463414" y="481660"/>
                  </a:lnTo>
                  <a:lnTo>
                    <a:pt x="7463414" y="429306"/>
                  </a:lnTo>
                  <a:close/>
                </a:path>
                <a:path w="7905750" h="481965">
                  <a:moveTo>
                    <a:pt x="7153650" y="429306"/>
                  </a:moveTo>
                  <a:lnTo>
                    <a:pt x="6947141" y="429306"/>
                  </a:lnTo>
                  <a:lnTo>
                    <a:pt x="6947141" y="481660"/>
                  </a:lnTo>
                  <a:lnTo>
                    <a:pt x="7153650" y="481660"/>
                  </a:lnTo>
                  <a:lnTo>
                    <a:pt x="7153650" y="429306"/>
                  </a:lnTo>
                  <a:close/>
                </a:path>
                <a:path w="7905750" h="481965">
                  <a:moveTo>
                    <a:pt x="6843886" y="429306"/>
                  </a:moveTo>
                  <a:lnTo>
                    <a:pt x="6637378" y="429306"/>
                  </a:lnTo>
                  <a:lnTo>
                    <a:pt x="6637378" y="481660"/>
                  </a:lnTo>
                  <a:lnTo>
                    <a:pt x="6843886" y="481660"/>
                  </a:lnTo>
                  <a:lnTo>
                    <a:pt x="6843886" y="429306"/>
                  </a:lnTo>
                  <a:close/>
                </a:path>
                <a:path w="7905750" h="481965">
                  <a:moveTo>
                    <a:pt x="6534123" y="429306"/>
                  </a:moveTo>
                  <a:lnTo>
                    <a:pt x="6327614" y="429306"/>
                  </a:lnTo>
                  <a:lnTo>
                    <a:pt x="6327614" y="481660"/>
                  </a:lnTo>
                  <a:lnTo>
                    <a:pt x="6534123" y="481660"/>
                  </a:lnTo>
                  <a:lnTo>
                    <a:pt x="6534123" y="429306"/>
                  </a:lnTo>
                  <a:close/>
                </a:path>
                <a:path w="7905750" h="481965">
                  <a:moveTo>
                    <a:pt x="6224359" y="429306"/>
                  </a:moveTo>
                  <a:lnTo>
                    <a:pt x="6017850" y="429306"/>
                  </a:lnTo>
                  <a:lnTo>
                    <a:pt x="6017850" y="481660"/>
                  </a:lnTo>
                  <a:lnTo>
                    <a:pt x="6224359" y="481660"/>
                  </a:lnTo>
                  <a:lnTo>
                    <a:pt x="6224359" y="429306"/>
                  </a:lnTo>
                  <a:close/>
                </a:path>
                <a:path w="7905750" h="481965">
                  <a:moveTo>
                    <a:pt x="5914595" y="429306"/>
                  </a:moveTo>
                  <a:lnTo>
                    <a:pt x="5708086" y="429306"/>
                  </a:lnTo>
                  <a:lnTo>
                    <a:pt x="5708086" y="481660"/>
                  </a:lnTo>
                  <a:lnTo>
                    <a:pt x="5914595" y="481660"/>
                  </a:lnTo>
                  <a:lnTo>
                    <a:pt x="5914595" y="429306"/>
                  </a:lnTo>
                  <a:close/>
                </a:path>
                <a:path w="7905750" h="481965">
                  <a:moveTo>
                    <a:pt x="5604832" y="429306"/>
                  </a:moveTo>
                  <a:lnTo>
                    <a:pt x="5398322" y="429306"/>
                  </a:lnTo>
                  <a:lnTo>
                    <a:pt x="5398322" y="481660"/>
                  </a:lnTo>
                  <a:lnTo>
                    <a:pt x="5604832" y="481660"/>
                  </a:lnTo>
                  <a:lnTo>
                    <a:pt x="5604832" y="429306"/>
                  </a:lnTo>
                  <a:close/>
                </a:path>
                <a:path w="7905750" h="481965">
                  <a:moveTo>
                    <a:pt x="5295068" y="429306"/>
                  </a:moveTo>
                  <a:lnTo>
                    <a:pt x="5088558" y="429306"/>
                  </a:lnTo>
                  <a:lnTo>
                    <a:pt x="5088558" y="481660"/>
                  </a:lnTo>
                  <a:lnTo>
                    <a:pt x="5295068" y="481660"/>
                  </a:lnTo>
                  <a:lnTo>
                    <a:pt x="5295068" y="429306"/>
                  </a:lnTo>
                  <a:close/>
                </a:path>
                <a:path w="7905750" h="481965">
                  <a:moveTo>
                    <a:pt x="4985304" y="429306"/>
                  </a:moveTo>
                  <a:lnTo>
                    <a:pt x="4778795" y="429306"/>
                  </a:lnTo>
                  <a:lnTo>
                    <a:pt x="4778795" y="481660"/>
                  </a:lnTo>
                  <a:lnTo>
                    <a:pt x="4985304" y="481660"/>
                  </a:lnTo>
                  <a:lnTo>
                    <a:pt x="4985304" y="429306"/>
                  </a:lnTo>
                  <a:close/>
                </a:path>
                <a:path w="7905750" h="481965">
                  <a:moveTo>
                    <a:pt x="4675540" y="429306"/>
                  </a:moveTo>
                  <a:lnTo>
                    <a:pt x="4469031" y="429306"/>
                  </a:lnTo>
                  <a:lnTo>
                    <a:pt x="4469031" y="481660"/>
                  </a:lnTo>
                  <a:lnTo>
                    <a:pt x="4675540" y="481660"/>
                  </a:lnTo>
                  <a:lnTo>
                    <a:pt x="4675540" y="429306"/>
                  </a:lnTo>
                  <a:close/>
                </a:path>
                <a:path w="7905750" h="481965">
                  <a:moveTo>
                    <a:pt x="4365776" y="429306"/>
                  </a:moveTo>
                  <a:lnTo>
                    <a:pt x="4159267" y="429306"/>
                  </a:lnTo>
                  <a:lnTo>
                    <a:pt x="4159267" y="481660"/>
                  </a:lnTo>
                  <a:lnTo>
                    <a:pt x="4365776" y="481660"/>
                  </a:lnTo>
                  <a:lnTo>
                    <a:pt x="4365776" y="429306"/>
                  </a:lnTo>
                  <a:close/>
                </a:path>
                <a:path w="7905750" h="481965">
                  <a:moveTo>
                    <a:pt x="4056013" y="429306"/>
                  </a:moveTo>
                  <a:lnTo>
                    <a:pt x="3849503" y="429306"/>
                  </a:lnTo>
                  <a:lnTo>
                    <a:pt x="3849503" y="481660"/>
                  </a:lnTo>
                  <a:lnTo>
                    <a:pt x="4056013" y="481660"/>
                  </a:lnTo>
                  <a:lnTo>
                    <a:pt x="4056013" y="429306"/>
                  </a:lnTo>
                  <a:close/>
                </a:path>
                <a:path w="7905750" h="481965">
                  <a:moveTo>
                    <a:pt x="3746249" y="429306"/>
                  </a:moveTo>
                  <a:lnTo>
                    <a:pt x="3539740" y="429306"/>
                  </a:lnTo>
                  <a:lnTo>
                    <a:pt x="3539740" y="481660"/>
                  </a:lnTo>
                  <a:lnTo>
                    <a:pt x="3746249" y="481660"/>
                  </a:lnTo>
                  <a:lnTo>
                    <a:pt x="3746249" y="429306"/>
                  </a:lnTo>
                  <a:close/>
                </a:path>
                <a:path w="7905750" h="481965">
                  <a:moveTo>
                    <a:pt x="3436485" y="429306"/>
                  </a:moveTo>
                  <a:lnTo>
                    <a:pt x="3229976" y="429306"/>
                  </a:lnTo>
                  <a:lnTo>
                    <a:pt x="3229976" y="481660"/>
                  </a:lnTo>
                  <a:lnTo>
                    <a:pt x="3436485" y="481660"/>
                  </a:lnTo>
                  <a:lnTo>
                    <a:pt x="3436485" y="429306"/>
                  </a:lnTo>
                  <a:close/>
                </a:path>
                <a:path w="7905750" h="481965">
                  <a:moveTo>
                    <a:pt x="3126721" y="429306"/>
                  </a:moveTo>
                  <a:lnTo>
                    <a:pt x="2920212" y="429306"/>
                  </a:lnTo>
                  <a:lnTo>
                    <a:pt x="2920212" y="481660"/>
                  </a:lnTo>
                  <a:lnTo>
                    <a:pt x="3126721" y="481660"/>
                  </a:lnTo>
                  <a:lnTo>
                    <a:pt x="3126721" y="429306"/>
                  </a:lnTo>
                  <a:close/>
                </a:path>
                <a:path w="7905750" h="481965">
                  <a:moveTo>
                    <a:pt x="2816957" y="429306"/>
                  </a:moveTo>
                  <a:lnTo>
                    <a:pt x="2610448" y="429306"/>
                  </a:lnTo>
                  <a:lnTo>
                    <a:pt x="2610448" y="481660"/>
                  </a:lnTo>
                  <a:lnTo>
                    <a:pt x="2816957" y="481660"/>
                  </a:lnTo>
                  <a:lnTo>
                    <a:pt x="2816957" y="429306"/>
                  </a:lnTo>
                  <a:close/>
                </a:path>
                <a:path w="7905750" h="481965">
                  <a:moveTo>
                    <a:pt x="2507194" y="429306"/>
                  </a:moveTo>
                  <a:lnTo>
                    <a:pt x="2300684" y="429306"/>
                  </a:lnTo>
                  <a:lnTo>
                    <a:pt x="2300684" y="481660"/>
                  </a:lnTo>
                  <a:lnTo>
                    <a:pt x="2507194" y="481660"/>
                  </a:lnTo>
                  <a:lnTo>
                    <a:pt x="2507194" y="429306"/>
                  </a:lnTo>
                  <a:close/>
                </a:path>
                <a:path w="7905750" h="481965">
                  <a:moveTo>
                    <a:pt x="2197430" y="429306"/>
                  </a:moveTo>
                  <a:lnTo>
                    <a:pt x="1990921" y="429306"/>
                  </a:lnTo>
                  <a:lnTo>
                    <a:pt x="1990921" y="481660"/>
                  </a:lnTo>
                  <a:lnTo>
                    <a:pt x="2197430" y="481660"/>
                  </a:lnTo>
                  <a:lnTo>
                    <a:pt x="2197430" y="429306"/>
                  </a:lnTo>
                  <a:close/>
                </a:path>
                <a:path w="7905750" h="481965">
                  <a:moveTo>
                    <a:pt x="1887667" y="429306"/>
                  </a:moveTo>
                  <a:lnTo>
                    <a:pt x="1681158" y="429306"/>
                  </a:lnTo>
                  <a:lnTo>
                    <a:pt x="1681158" y="481660"/>
                  </a:lnTo>
                  <a:lnTo>
                    <a:pt x="1887667" y="481660"/>
                  </a:lnTo>
                  <a:lnTo>
                    <a:pt x="1887667" y="429306"/>
                  </a:lnTo>
                  <a:close/>
                </a:path>
                <a:path w="7905750" h="481965">
                  <a:moveTo>
                    <a:pt x="1577903" y="429306"/>
                  </a:moveTo>
                  <a:lnTo>
                    <a:pt x="1371394" y="429306"/>
                  </a:lnTo>
                  <a:lnTo>
                    <a:pt x="1371394" y="481660"/>
                  </a:lnTo>
                  <a:lnTo>
                    <a:pt x="1577903" y="481660"/>
                  </a:lnTo>
                  <a:lnTo>
                    <a:pt x="1577903" y="429306"/>
                  </a:lnTo>
                  <a:close/>
                </a:path>
                <a:path w="7905750" h="481965">
                  <a:moveTo>
                    <a:pt x="1268139" y="429306"/>
                  </a:moveTo>
                  <a:lnTo>
                    <a:pt x="1061630" y="429306"/>
                  </a:lnTo>
                  <a:lnTo>
                    <a:pt x="1061630" y="481660"/>
                  </a:lnTo>
                  <a:lnTo>
                    <a:pt x="1268139" y="481660"/>
                  </a:lnTo>
                  <a:lnTo>
                    <a:pt x="1268139" y="429306"/>
                  </a:lnTo>
                  <a:close/>
                </a:path>
                <a:path w="7905750" h="481965">
                  <a:moveTo>
                    <a:pt x="958376" y="429306"/>
                  </a:moveTo>
                  <a:lnTo>
                    <a:pt x="751867" y="429306"/>
                  </a:lnTo>
                  <a:lnTo>
                    <a:pt x="751867" y="481660"/>
                  </a:lnTo>
                  <a:lnTo>
                    <a:pt x="958376" y="481660"/>
                  </a:lnTo>
                  <a:lnTo>
                    <a:pt x="958376" y="429306"/>
                  </a:lnTo>
                  <a:close/>
                </a:path>
                <a:path w="7905750" h="481965">
                  <a:moveTo>
                    <a:pt x="648613" y="429306"/>
                  </a:moveTo>
                  <a:lnTo>
                    <a:pt x="442103" y="429306"/>
                  </a:lnTo>
                  <a:lnTo>
                    <a:pt x="442103" y="481660"/>
                  </a:lnTo>
                  <a:lnTo>
                    <a:pt x="648613" y="481660"/>
                  </a:lnTo>
                  <a:lnTo>
                    <a:pt x="648613" y="429306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355979" y="8643715"/>
              <a:ext cx="7905750" cy="387985"/>
            </a:xfrm>
            <a:custGeom>
              <a:avLst/>
              <a:gdLst/>
              <a:ahLst/>
              <a:cxnLst/>
              <a:rect l="l" t="t" r="r" b="b"/>
              <a:pathLst>
                <a:path w="7905750" h="387984">
                  <a:moveTo>
                    <a:pt x="123040" y="316166"/>
                  </a:moveTo>
                  <a:lnTo>
                    <a:pt x="96821" y="361482"/>
                  </a:lnTo>
                  <a:lnTo>
                    <a:pt x="119036" y="372497"/>
                  </a:lnTo>
                  <a:lnTo>
                    <a:pt x="142744" y="380641"/>
                  </a:lnTo>
                  <a:lnTo>
                    <a:pt x="167713" y="385690"/>
                  </a:lnTo>
                  <a:lnTo>
                    <a:pt x="193711" y="387422"/>
                  </a:lnTo>
                  <a:lnTo>
                    <a:pt x="193711" y="335068"/>
                  </a:lnTo>
                  <a:lnTo>
                    <a:pt x="174707" y="333804"/>
                  </a:lnTo>
                  <a:lnTo>
                    <a:pt x="156490" y="330123"/>
                  </a:lnTo>
                  <a:lnTo>
                    <a:pt x="139216" y="324189"/>
                  </a:lnTo>
                  <a:lnTo>
                    <a:pt x="123040" y="316166"/>
                  </a:lnTo>
                  <a:close/>
                </a:path>
                <a:path w="7905750" h="387984">
                  <a:moveTo>
                    <a:pt x="298126" y="335068"/>
                  </a:moveTo>
                  <a:lnTo>
                    <a:pt x="193711" y="335068"/>
                  </a:lnTo>
                  <a:lnTo>
                    <a:pt x="193711" y="387422"/>
                  </a:lnTo>
                  <a:lnTo>
                    <a:pt x="298126" y="387422"/>
                  </a:lnTo>
                  <a:lnTo>
                    <a:pt x="298126" y="335068"/>
                  </a:lnTo>
                  <a:close/>
                </a:path>
                <a:path w="7905750" h="387984">
                  <a:moveTo>
                    <a:pt x="25940" y="96821"/>
                  </a:moveTo>
                  <a:lnTo>
                    <a:pt x="14924" y="119036"/>
                  </a:lnTo>
                  <a:lnTo>
                    <a:pt x="6781" y="142744"/>
                  </a:lnTo>
                  <a:lnTo>
                    <a:pt x="1732" y="167713"/>
                  </a:lnTo>
                  <a:lnTo>
                    <a:pt x="0" y="193711"/>
                  </a:lnTo>
                  <a:lnTo>
                    <a:pt x="1732" y="219708"/>
                  </a:lnTo>
                  <a:lnTo>
                    <a:pt x="6781" y="244677"/>
                  </a:lnTo>
                  <a:lnTo>
                    <a:pt x="14924" y="268385"/>
                  </a:lnTo>
                  <a:lnTo>
                    <a:pt x="25940" y="290601"/>
                  </a:lnTo>
                  <a:lnTo>
                    <a:pt x="71255" y="264382"/>
                  </a:lnTo>
                  <a:lnTo>
                    <a:pt x="63233" y="248205"/>
                  </a:lnTo>
                  <a:lnTo>
                    <a:pt x="57299" y="230932"/>
                  </a:lnTo>
                  <a:lnTo>
                    <a:pt x="53618" y="212715"/>
                  </a:lnTo>
                  <a:lnTo>
                    <a:pt x="52354" y="193711"/>
                  </a:lnTo>
                  <a:lnTo>
                    <a:pt x="53618" y="174707"/>
                  </a:lnTo>
                  <a:lnTo>
                    <a:pt x="57299" y="156490"/>
                  </a:lnTo>
                  <a:lnTo>
                    <a:pt x="63233" y="139216"/>
                  </a:lnTo>
                  <a:lnTo>
                    <a:pt x="71255" y="123040"/>
                  </a:lnTo>
                  <a:lnTo>
                    <a:pt x="25940" y="96821"/>
                  </a:lnTo>
                  <a:close/>
                </a:path>
                <a:path w="7905750" h="387984">
                  <a:moveTo>
                    <a:pt x="193711" y="0"/>
                  </a:moveTo>
                  <a:lnTo>
                    <a:pt x="167713" y="1732"/>
                  </a:lnTo>
                  <a:lnTo>
                    <a:pt x="142744" y="6781"/>
                  </a:lnTo>
                  <a:lnTo>
                    <a:pt x="119036" y="14924"/>
                  </a:lnTo>
                  <a:lnTo>
                    <a:pt x="96821" y="25940"/>
                  </a:lnTo>
                  <a:lnTo>
                    <a:pt x="123040" y="71255"/>
                  </a:lnTo>
                  <a:lnTo>
                    <a:pt x="139216" y="63233"/>
                  </a:lnTo>
                  <a:lnTo>
                    <a:pt x="156490" y="57299"/>
                  </a:lnTo>
                  <a:lnTo>
                    <a:pt x="174707" y="53618"/>
                  </a:lnTo>
                  <a:lnTo>
                    <a:pt x="193711" y="52354"/>
                  </a:lnTo>
                  <a:lnTo>
                    <a:pt x="193711" y="0"/>
                  </a:lnTo>
                  <a:close/>
                </a:path>
                <a:path w="7905750" h="387984">
                  <a:moveTo>
                    <a:pt x="298129" y="0"/>
                  </a:moveTo>
                  <a:lnTo>
                    <a:pt x="193711" y="0"/>
                  </a:lnTo>
                  <a:lnTo>
                    <a:pt x="193711" y="52354"/>
                  </a:lnTo>
                  <a:lnTo>
                    <a:pt x="298129" y="52354"/>
                  </a:lnTo>
                  <a:lnTo>
                    <a:pt x="298129" y="0"/>
                  </a:lnTo>
                  <a:close/>
                </a:path>
                <a:path w="7905750" h="387984">
                  <a:moveTo>
                    <a:pt x="611383" y="0"/>
                  </a:moveTo>
                  <a:lnTo>
                    <a:pt x="402547" y="0"/>
                  </a:lnTo>
                  <a:lnTo>
                    <a:pt x="402547" y="52354"/>
                  </a:lnTo>
                  <a:lnTo>
                    <a:pt x="611383" y="52354"/>
                  </a:lnTo>
                  <a:lnTo>
                    <a:pt x="611383" y="0"/>
                  </a:lnTo>
                  <a:close/>
                </a:path>
                <a:path w="7905750" h="387984">
                  <a:moveTo>
                    <a:pt x="924637" y="0"/>
                  </a:moveTo>
                  <a:lnTo>
                    <a:pt x="715801" y="0"/>
                  </a:lnTo>
                  <a:lnTo>
                    <a:pt x="715801" y="52354"/>
                  </a:lnTo>
                  <a:lnTo>
                    <a:pt x="924637" y="52354"/>
                  </a:lnTo>
                  <a:lnTo>
                    <a:pt x="924637" y="0"/>
                  </a:lnTo>
                  <a:close/>
                </a:path>
                <a:path w="7905750" h="387984">
                  <a:moveTo>
                    <a:pt x="1237891" y="0"/>
                  </a:moveTo>
                  <a:lnTo>
                    <a:pt x="1029055" y="0"/>
                  </a:lnTo>
                  <a:lnTo>
                    <a:pt x="1029055" y="52354"/>
                  </a:lnTo>
                  <a:lnTo>
                    <a:pt x="1237891" y="52354"/>
                  </a:lnTo>
                  <a:lnTo>
                    <a:pt x="1237891" y="0"/>
                  </a:lnTo>
                  <a:close/>
                </a:path>
                <a:path w="7905750" h="387984">
                  <a:moveTo>
                    <a:pt x="1551145" y="0"/>
                  </a:moveTo>
                  <a:lnTo>
                    <a:pt x="1342309" y="0"/>
                  </a:lnTo>
                  <a:lnTo>
                    <a:pt x="1342309" y="52354"/>
                  </a:lnTo>
                  <a:lnTo>
                    <a:pt x="1551145" y="52354"/>
                  </a:lnTo>
                  <a:lnTo>
                    <a:pt x="1551145" y="0"/>
                  </a:lnTo>
                  <a:close/>
                </a:path>
                <a:path w="7905750" h="387984">
                  <a:moveTo>
                    <a:pt x="1864399" y="0"/>
                  </a:moveTo>
                  <a:lnTo>
                    <a:pt x="1655563" y="0"/>
                  </a:lnTo>
                  <a:lnTo>
                    <a:pt x="1655563" y="52354"/>
                  </a:lnTo>
                  <a:lnTo>
                    <a:pt x="1864399" y="52354"/>
                  </a:lnTo>
                  <a:lnTo>
                    <a:pt x="1864399" y="0"/>
                  </a:lnTo>
                  <a:close/>
                </a:path>
                <a:path w="7905750" h="387984">
                  <a:moveTo>
                    <a:pt x="2177653" y="0"/>
                  </a:moveTo>
                  <a:lnTo>
                    <a:pt x="1968817" y="0"/>
                  </a:lnTo>
                  <a:lnTo>
                    <a:pt x="1968817" y="52354"/>
                  </a:lnTo>
                  <a:lnTo>
                    <a:pt x="2177653" y="52354"/>
                  </a:lnTo>
                  <a:lnTo>
                    <a:pt x="2177653" y="0"/>
                  </a:lnTo>
                  <a:close/>
                </a:path>
                <a:path w="7905750" h="387984">
                  <a:moveTo>
                    <a:pt x="2490907" y="0"/>
                  </a:moveTo>
                  <a:lnTo>
                    <a:pt x="2282071" y="0"/>
                  </a:lnTo>
                  <a:lnTo>
                    <a:pt x="2282071" y="52354"/>
                  </a:lnTo>
                  <a:lnTo>
                    <a:pt x="2490907" y="52354"/>
                  </a:lnTo>
                  <a:lnTo>
                    <a:pt x="2490907" y="0"/>
                  </a:lnTo>
                  <a:close/>
                </a:path>
                <a:path w="7905750" h="387984">
                  <a:moveTo>
                    <a:pt x="2804161" y="0"/>
                  </a:moveTo>
                  <a:lnTo>
                    <a:pt x="2595325" y="0"/>
                  </a:lnTo>
                  <a:lnTo>
                    <a:pt x="2595325" y="52354"/>
                  </a:lnTo>
                  <a:lnTo>
                    <a:pt x="2804161" y="52354"/>
                  </a:lnTo>
                  <a:lnTo>
                    <a:pt x="2804161" y="0"/>
                  </a:lnTo>
                  <a:close/>
                </a:path>
                <a:path w="7905750" h="387984">
                  <a:moveTo>
                    <a:pt x="3117415" y="0"/>
                  </a:moveTo>
                  <a:lnTo>
                    <a:pt x="2908579" y="0"/>
                  </a:lnTo>
                  <a:lnTo>
                    <a:pt x="2908579" y="52354"/>
                  </a:lnTo>
                  <a:lnTo>
                    <a:pt x="3117415" y="52354"/>
                  </a:lnTo>
                  <a:lnTo>
                    <a:pt x="3117415" y="0"/>
                  </a:lnTo>
                  <a:close/>
                </a:path>
                <a:path w="7905750" h="387984">
                  <a:moveTo>
                    <a:pt x="3430669" y="0"/>
                  </a:moveTo>
                  <a:lnTo>
                    <a:pt x="3221833" y="0"/>
                  </a:lnTo>
                  <a:lnTo>
                    <a:pt x="3221833" y="52354"/>
                  </a:lnTo>
                  <a:lnTo>
                    <a:pt x="3430669" y="52354"/>
                  </a:lnTo>
                  <a:lnTo>
                    <a:pt x="3430669" y="0"/>
                  </a:lnTo>
                  <a:close/>
                </a:path>
                <a:path w="7905750" h="387984">
                  <a:moveTo>
                    <a:pt x="3743924" y="0"/>
                  </a:moveTo>
                  <a:lnTo>
                    <a:pt x="3535087" y="0"/>
                  </a:lnTo>
                  <a:lnTo>
                    <a:pt x="3535087" y="52354"/>
                  </a:lnTo>
                  <a:lnTo>
                    <a:pt x="3743924" y="52354"/>
                  </a:lnTo>
                  <a:lnTo>
                    <a:pt x="3743924" y="0"/>
                  </a:lnTo>
                  <a:close/>
                </a:path>
                <a:path w="7905750" h="387984">
                  <a:moveTo>
                    <a:pt x="4057178" y="0"/>
                  </a:moveTo>
                  <a:lnTo>
                    <a:pt x="3848342" y="0"/>
                  </a:lnTo>
                  <a:lnTo>
                    <a:pt x="3848342" y="52354"/>
                  </a:lnTo>
                  <a:lnTo>
                    <a:pt x="4057178" y="52354"/>
                  </a:lnTo>
                  <a:lnTo>
                    <a:pt x="4057178" y="0"/>
                  </a:lnTo>
                  <a:close/>
                </a:path>
                <a:path w="7905750" h="387984">
                  <a:moveTo>
                    <a:pt x="4370432" y="0"/>
                  </a:moveTo>
                  <a:lnTo>
                    <a:pt x="4161596" y="0"/>
                  </a:lnTo>
                  <a:lnTo>
                    <a:pt x="4161596" y="52354"/>
                  </a:lnTo>
                  <a:lnTo>
                    <a:pt x="4370432" y="52354"/>
                  </a:lnTo>
                  <a:lnTo>
                    <a:pt x="4370432" y="0"/>
                  </a:lnTo>
                  <a:close/>
                </a:path>
                <a:path w="7905750" h="387984">
                  <a:moveTo>
                    <a:pt x="4683686" y="0"/>
                  </a:moveTo>
                  <a:lnTo>
                    <a:pt x="4474850" y="0"/>
                  </a:lnTo>
                  <a:lnTo>
                    <a:pt x="4474850" y="52354"/>
                  </a:lnTo>
                  <a:lnTo>
                    <a:pt x="4683686" y="52354"/>
                  </a:lnTo>
                  <a:lnTo>
                    <a:pt x="4683686" y="0"/>
                  </a:lnTo>
                  <a:close/>
                </a:path>
                <a:path w="7905750" h="387984">
                  <a:moveTo>
                    <a:pt x="4996940" y="0"/>
                  </a:moveTo>
                  <a:lnTo>
                    <a:pt x="4788105" y="0"/>
                  </a:lnTo>
                  <a:lnTo>
                    <a:pt x="4788105" y="52354"/>
                  </a:lnTo>
                  <a:lnTo>
                    <a:pt x="4996940" y="52354"/>
                  </a:lnTo>
                  <a:lnTo>
                    <a:pt x="4996940" y="0"/>
                  </a:lnTo>
                  <a:close/>
                </a:path>
                <a:path w="7905750" h="387984">
                  <a:moveTo>
                    <a:pt x="5310195" y="0"/>
                  </a:moveTo>
                  <a:lnTo>
                    <a:pt x="5101358" y="0"/>
                  </a:lnTo>
                  <a:lnTo>
                    <a:pt x="5101358" y="52354"/>
                  </a:lnTo>
                  <a:lnTo>
                    <a:pt x="5310195" y="52354"/>
                  </a:lnTo>
                  <a:lnTo>
                    <a:pt x="5310195" y="0"/>
                  </a:lnTo>
                  <a:close/>
                </a:path>
                <a:path w="7905750" h="387984">
                  <a:moveTo>
                    <a:pt x="5623448" y="0"/>
                  </a:moveTo>
                  <a:lnTo>
                    <a:pt x="5414613" y="0"/>
                  </a:lnTo>
                  <a:lnTo>
                    <a:pt x="5414613" y="52354"/>
                  </a:lnTo>
                  <a:lnTo>
                    <a:pt x="5623448" y="52354"/>
                  </a:lnTo>
                  <a:lnTo>
                    <a:pt x="5623448" y="0"/>
                  </a:lnTo>
                  <a:close/>
                </a:path>
                <a:path w="7905750" h="387984">
                  <a:moveTo>
                    <a:pt x="5936703" y="0"/>
                  </a:moveTo>
                  <a:lnTo>
                    <a:pt x="5727866" y="0"/>
                  </a:lnTo>
                  <a:lnTo>
                    <a:pt x="5727866" y="52354"/>
                  </a:lnTo>
                  <a:lnTo>
                    <a:pt x="5936703" y="52354"/>
                  </a:lnTo>
                  <a:lnTo>
                    <a:pt x="5936703" y="0"/>
                  </a:lnTo>
                  <a:close/>
                </a:path>
                <a:path w="7905750" h="387984">
                  <a:moveTo>
                    <a:pt x="6249957" y="0"/>
                  </a:moveTo>
                  <a:lnTo>
                    <a:pt x="6041121" y="0"/>
                  </a:lnTo>
                  <a:lnTo>
                    <a:pt x="6041121" y="52354"/>
                  </a:lnTo>
                  <a:lnTo>
                    <a:pt x="6249957" y="52354"/>
                  </a:lnTo>
                  <a:lnTo>
                    <a:pt x="6249957" y="0"/>
                  </a:lnTo>
                  <a:close/>
                </a:path>
                <a:path w="7905750" h="387984">
                  <a:moveTo>
                    <a:pt x="6563211" y="0"/>
                  </a:moveTo>
                  <a:lnTo>
                    <a:pt x="6354375" y="0"/>
                  </a:lnTo>
                  <a:lnTo>
                    <a:pt x="6354375" y="52354"/>
                  </a:lnTo>
                  <a:lnTo>
                    <a:pt x="6563211" y="52354"/>
                  </a:lnTo>
                  <a:lnTo>
                    <a:pt x="6563211" y="0"/>
                  </a:lnTo>
                  <a:close/>
                </a:path>
                <a:path w="7905750" h="387984">
                  <a:moveTo>
                    <a:pt x="6876465" y="0"/>
                  </a:moveTo>
                  <a:lnTo>
                    <a:pt x="6667629" y="0"/>
                  </a:lnTo>
                  <a:lnTo>
                    <a:pt x="6667629" y="52354"/>
                  </a:lnTo>
                  <a:lnTo>
                    <a:pt x="6876465" y="52354"/>
                  </a:lnTo>
                  <a:lnTo>
                    <a:pt x="6876465" y="0"/>
                  </a:lnTo>
                  <a:close/>
                </a:path>
                <a:path w="7905750" h="387984">
                  <a:moveTo>
                    <a:pt x="7189719" y="0"/>
                  </a:moveTo>
                  <a:lnTo>
                    <a:pt x="6980883" y="0"/>
                  </a:lnTo>
                  <a:lnTo>
                    <a:pt x="6980883" y="52354"/>
                  </a:lnTo>
                  <a:lnTo>
                    <a:pt x="7189719" y="52354"/>
                  </a:lnTo>
                  <a:lnTo>
                    <a:pt x="7189719" y="0"/>
                  </a:lnTo>
                  <a:close/>
                </a:path>
                <a:path w="7905750" h="387984">
                  <a:moveTo>
                    <a:pt x="7502974" y="0"/>
                  </a:moveTo>
                  <a:lnTo>
                    <a:pt x="7294137" y="0"/>
                  </a:lnTo>
                  <a:lnTo>
                    <a:pt x="7294137" y="52354"/>
                  </a:lnTo>
                  <a:lnTo>
                    <a:pt x="7502974" y="52354"/>
                  </a:lnTo>
                  <a:lnTo>
                    <a:pt x="7502974" y="0"/>
                  </a:lnTo>
                  <a:close/>
                </a:path>
                <a:path w="7905750" h="387984">
                  <a:moveTo>
                    <a:pt x="7711807" y="0"/>
                  </a:moveTo>
                  <a:lnTo>
                    <a:pt x="7711807" y="52354"/>
                  </a:lnTo>
                  <a:lnTo>
                    <a:pt x="7730811" y="53618"/>
                  </a:lnTo>
                  <a:lnTo>
                    <a:pt x="7749027" y="57299"/>
                  </a:lnTo>
                  <a:lnTo>
                    <a:pt x="7766301" y="63233"/>
                  </a:lnTo>
                  <a:lnTo>
                    <a:pt x="7782477" y="71255"/>
                  </a:lnTo>
                  <a:lnTo>
                    <a:pt x="7808697" y="25940"/>
                  </a:lnTo>
                  <a:lnTo>
                    <a:pt x="7786481" y="14924"/>
                  </a:lnTo>
                  <a:lnTo>
                    <a:pt x="7762773" y="6781"/>
                  </a:lnTo>
                  <a:lnTo>
                    <a:pt x="7737804" y="1732"/>
                  </a:lnTo>
                  <a:lnTo>
                    <a:pt x="7711807" y="0"/>
                  </a:lnTo>
                  <a:close/>
                </a:path>
                <a:path w="7905750" h="387984">
                  <a:moveTo>
                    <a:pt x="7711807" y="0"/>
                  </a:moveTo>
                  <a:lnTo>
                    <a:pt x="7607392" y="0"/>
                  </a:lnTo>
                  <a:lnTo>
                    <a:pt x="7607392" y="52354"/>
                  </a:lnTo>
                  <a:lnTo>
                    <a:pt x="7711807" y="52354"/>
                  </a:lnTo>
                  <a:lnTo>
                    <a:pt x="7711807" y="0"/>
                  </a:lnTo>
                  <a:close/>
                </a:path>
                <a:path w="7905750" h="387984">
                  <a:moveTo>
                    <a:pt x="7879578" y="96821"/>
                  </a:moveTo>
                  <a:lnTo>
                    <a:pt x="7834262" y="123040"/>
                  </a:lnTo>
                  <a:lnTo>
                    <a:pt x="7842284" y="139216"/>
                  </a:lnTo>
                  <a:lnTo>
                    <a:pt x="7848219" y="156490"/>
                  </a:lnTo>
                  <a:lnTo>
                    <a:pt x="7851900" y="174707"/>
                  </a:lnTo>
                  <a:lnTo>
                    <a:pt x="7853164" y="193711"/>
                  </a:lnTo>
                  <a:lnTo>
                    <a:pt x="7851900" y="212715"/>
                  </a:lnTo>
                  <a:lnTo>
                    <a:pt x="7848219" y="230932"/>
                  </a:lnTo>
                  <a:lnTo>
                    <a:pt x="7842284" y="248205"/>
                  </a:lnTo>
                  <a:lnTo>
                    <a:pt x="7834262" y="264382"/>
                  </a:lnTo>
                  <a:lnTo>
                    <a:pt x="7879578" y="290601"/>
                  </a:lnTo>
                  <a:lnTo>
                    <a:pt x="7890593" y="268386"/>
                  </a:lnTo>
                  <a:lnTo>
                    <a:pt x="7898736" y="244677"/>
                  </a:lnTo>
                  <a:lnTo>
                    <a:pt x="7903785" y="219708"/>
                  </a:lnTo>
                  <a:lnTo>
                    <a:pt x="7905518" y="193711"/>
                  </a:lnTo>
                  <a:lnTo>
                    <a:pt x="7903785" y="167713"/>
                  </a:lnTo>
                  <a:lnTo>
                    <a:pt x="7898736" y="142744"/>
                  </a:lnTo>
                  <a:lnTo>
                    <a:pt x="7890593" y="119036"/>
                  </a:lnTo>
                  <a:lnTo>
                    <a:pt x="7879578" y="96821"/>
                  </a:lnTo>
                  <a:close/>
                </a:path>
                <a:path w="7905750" h="387984">
                  <a:moveTo>
                    <a:pt x="7711807" y="335068"/>
                  </a:moveTo>
                  <a:lnTo>
                    <a:pt x="7607389" y="335068"/>
                  </a:lnTo>
                  <a:lnTo>
                    <a:pt x="7607389" y="387422"/>
                  </a:lnTo>
                  <a:lnTo>
                    <a:pt x="7711807" y="387422"/>
                  </a:lnTo>
                  <a:lnTo>
                    <a:pt x="7711807" y="335068"/>
                  </a:lnTo>
                  <a:close/>
                </a:path>
                <a:path w="7905750" h="387984">
                  <a:moveTo>
                    <a:pt x="7782477" y="316166"/>
                  </a:moveTo>
                  <a:lnTo>
                    <a:pt x="7766301" y="324189"/>
                  </a:lnTo>
                  <a:lnTo>
                    <a:pt x="7749027" y="330123"/>
                  </a:lnTo>
                  <a:lnTo>
                    <a:pt x="7730811" y="333804"/>
                  </a:lnTo>
                  <a:lnTo>
                    <a:pt x="7711807" y="335068"/>
                  </a:lnTo>
                  <a:lnTo>
                    <a:pt x="7711807" y="387422"/>
                  </a:lnTo>
                  <a:lnTo>
                    <a:pt x="7737804" y="385690"/>
                  </a:lnTo>
                  <a:lnTo>
                    <a:pt x="7762773" y="380641"/>
                  </a:lnTo>
                  <a:lnTo>
                    <a:pt x="7786481" y="372497"/>
                  </a:lnTo>
                  <a:lnTo>
                    <a:pt x="7808697" y="361482"/>
                  </a:lnTo>
                  <a:lnTo>
                    <a:pt x="7782477" y="316166"/>
                  </a:lnTo>
                  <a:close/>
                </a:path>
                <a:path w="7905750" h="387984">
                  <a:moveTo>
                    <a:pt x="7502970" y="335068"/>
                  </a:moveTo>
                  <a:lnTo>
                    <a:pt x="7294134" y="335068"/>
                  </a:lnTo>
                  <a:lnTo>
                    <a:pt x="7294134" y="387422"/>
                  </a:lnTo>
                  <a:lnTo>
                    <a:pt x="7502970" y="387422"/>
                  </a:lnTo>
                  <a:lnTo>
                    <a:pt x="7502970" y="335068"/>
                  </a:lnTo>
                  <a:close/>
                </a:path>
                <a:path w="7905750" h="387984">
                  <a:moveTo>
                    <a:pt x="7189717" y="335068"/>
                  </a:moveTo>
                  <a:lnTo>
                    <a:pt x="6980881" y="335068"/>
                  </a:lnTo>
                  <a:lnTo>
                    <a:pt x="6980881" y="387422"/>
                  </a:lnTo>
                  <a:lnTo>
                    <a:pt x="7189717" y="387422"/>
                  </a:lnTo>
                  <a:lnTo>
                    <a:pt x="7189717" y="335068"/>
                  </a:lnTo>
                  <a:close/>
                </a:path>
                <a:path w="7905750" h="387984">
                  <a:moveTo>
                    <a:pt x="6876463" y="335068"/>
                  </a:moveTo>
                  <a:lnTo>
                    <a:pt x="6667627" y="335068"/>
                  </a:lnTo>
                  <a:lnTo>
                    <a:pt x="6667627" y="387422"/>
                  </a:lnTo>
                  <a:lnTo>
                    <a:pt x="6876463" y="387422"/>
                  </a:lnTo>
                  <a:lnTo>
                    <a:pt x="6876463" y="335068"/>
                  </a:lnTo>
                  <a:close/>
                </a:path>
                <a:path w="7905750" h="387984">
                  <a:moveTo>
                    <a:pt x="6563208" y="335068"/>
                  </a:moveTo>
                  <a:lnTo>
                    <a:pt x="6354372" y="335068"/>
                  </a:lnTo>
                  <a:lnTo>
                    <a:pt x="6354372" y="387422"/>
                  </a:lnTo>
                  <a:lnTo>
                    <a:pt x="6563208" y="387422"/>
                  </a:lnTo>
                  <a:lnTo>
                    <a:pt x="6563208" y="335068"/>
                  </a:lnTo>
                  <a:close/>
                </a:path>
                <a:path w="7905750" h="387984">
                  <a:moveTo>
                    <a:pt x="6249955" y="335068"/>
                  </a:moveTo>
                  <a:lnTo>
                    <a:pt x="6041119" y="335068"/>
                  </a:lnTo>
                  <a:lnTo>
                    <a:pt x="6041119" y="387422"/>
                  </a:lnTo>
                  <a:lnTo>
                    <a:pt x="6249955" y="387422"/>
                  </a:lnTo>
                  <a:lnTo>
                    <a:pt x="6249955" y="335068"/>
                  </a:lnTo>
                  <a:close/>
                </a:path>
                <a:path w="7905750" h="387984">
                  <a:moveTo>
                    <a:pt x="5936701" y="335068"/>
                  </a:moveTo>
                  <a:lnTo>
                    <a:pt x="5727865" y="335068"/>
                  </a:lnTo>
                  <a:lnTo>
                    <a:pt x="5727865" y="387422"/>
                  </a:lnTo>
                  <a:lnTo>
                    <a:pt x="5936701" y="387422"/>
                  </a:lnTo>
                  <a:lnTo>
                    <a:pt x="5936701" y="335068"/>
                  </a:lnTo>
                  <a:close/>
                </a:path>
                <a:path w="7905750" h="387984">
                  <a:moveTo>
                    <a:pt x="5623447" y="335068"/>
                  </a:moveTo>
                  <a:lnTo>
                    <a:pt x="5414610" y="335068"/>
                  </a:lnTo>
                  <a:lnTo>
                    <a:pt x="5414610" y="387422"/>
                  </a:lnTo>
                  <a:lnTo>
                    <a:pt x="5623447" y="387422"/>
                  </a:lnTo>
                  <a:lnTo>
                    <a:pt x="5623447" y="335068"/>
                  </a:lnTo>
                  <a:close/>
                </a:path>
                <a:path w="7905750" h="387984">
                  <a:moveTo>
                    <a:pt x="5310192" y="335068"/>
                  </a:moveTo>
                  <a:lnTo>
                    <a:pt x="5101356" y="335068"/>
                  </a:lnTo>
                  <a:lnTo>
                    <a:pt x="5101356" y="387422"/>
                  </a:lnTo>
                  <a:lnTo>
                    <a:pt x="5310192" y="387422"/>
                  </a:lnTo>
                  <a:lnTo>
                    <a:pt x="5310192" y="335068"/>
                  </a:lnTo>
                  <a:close/>
                </a:path>
                <a:path w="7905750" h="387984">
                  <a:moveTo>
                    <a:pt x="4996938" y="335068"/>
                  </a:moveTo>
                  <a:lnTo>
                    <a:pt x="4788102" y="335068"/>
                  </a:lnTo>
                  <a:lnTo>
                    <a:pt x="4788102" y="387422"/>
                  </a:lnTo>
                  <a:lnTo>
                    <a:pt x="4996938" y="387422"/>
                  </a:lnTo>
                  <a:lnTo>
                    <a:pt x="4996938" y="335068"/>
                  </a:lnTo>
                  <a:close/>
                </a:path>
                <a:path w="7905750" h="387984">
                  <a:moveTo>
                    <a:pt x="4683684" y="335068"/>
                  </a:moveTo>
                  <a:lnTo>
                    <a:pt x="4474848" y="335068"/>
                  </a:lnTo>
                  <a:lnTo>
                    <a:pt x="4474848" y="387422"/>
                  </a:lnTo>
                  <a:lnTo>
                    <a:pt x="4683684" y="387422"/>
                  </a:lnTo>
                  <a:lnTo>
                    <a:pt x="4683684" y="335068"/>
                  </a:lnTo>
                  <a:close/>
                </a:path>
                <a:path w="7905750" h="387984">
                  <a:moveTo>
                    <a:pt x="4370430" y="335068"/>
                  </a:moveTo>
                  <a:lnTo>
                    <a:pt x="4161594" y="335068"/>
                  </a:lnTo>
                  <a:lnTo>
                    <a:pt x="4161594" y="387422"/>
                  </a:lnTo>
                  <a:lnTo>
                    <a:pt x="4370430" y="387422"/>
                  </a:lnTo>
                  <a:lnTo>
                    <a:pt x="4370430" y="335068"/>
                  </a:lnTo>
                  <a:close/>
                </a:path>
                <a:path w="7905750" h="387984">
                  <a:moveTo>
                    <a:pt x="4057176" y="335068"/>
                  </a:moveTo>
                  <a:lnTo>
                    <a:pt x="3848340" y="335068"/>
                  </a:lnTo>
                  <a:lnTo>
                    <a:pt x="3848340" y="387422"/>
                  </a:lnTo>
                  <a:lnTo>
                    <a:pt x="4057176" y="387422"/>
                  </a:lnTo>
                  <a:lnTo>
                    <a:pt x="4057176" y="335068"/>
                  </a:lnTo>
                  <a:close/>
                </a:path>
                <a:path w="7905750" h="387984">
                  <a:moveTo>
                    <a:pt x="3743922" y="335068"/>
                  </a:moveTo>
                  <a:lnTo>
                    <a:pt x="3535086" y="335068"/>
                  </a:lnTo>
                  <a:lnTo>
                    <a:pt x="3535086" y="387422"/>
                  </a:lnTo>
                  <a:lnTo>
                    <a:pt x="3743922" y="387422"/>
                  </a:lnTo>
                  <a:lnTo>
                    <a:pt x="3743922" y="335068"/>
                  </a:lnTo>
                  <a:close/>
                </a:path>
                <a:path w="7905750" h="387984">
                  <a:moveTo>
                    <a:pt x="3430668" y="335068"/>
                  </a:moveTo>
                  <a:lnTo>
                    <a:pt x="3221832" y="335068"/>
                  </a:lnTo>
                  <a:lnTo>
                    <a:pt x="3221832" y="387422"/>
                  </a:lnTo>
                  <a:lnTo>
                    <a:pt x="3430668" y="387422"/>
                  </a:lnTo>
                  <a:lnTo>
                    <a:pt x="3430668" y="335068"/>
                  </a:lnTo>
                  <a:close/>
                </a:path>
                <a:path w="7905750" h="387984">
                  <a:moveTo>
                    <a:pt x="3117413" y="335068"/>
                  </a:moveTo>
                  <a:lnTo>
                    <a:pt x="2908577" y="335068"/>
                  </a:lnTo>
                  <a:lnTo>
                    <a:pt x="2908577" y="387422"/>
                  </a:lnTo>
                  <a:lnTo>
                    <a:pt x="3117413" y="387422"/>
                  </a:lnTo>
                  <a:lnTo>
                    <a:pt x="3117413" y="335068"/>
                  </a:lnTo>
                  <a:close/>
                </a:path>
                <a:path w="7905750" h="387984">
                  <a:moveTo>
                    <a:pt x="2804159" y="335068"/>
                  </a:moveTo>
                  <a:lnTo>
                    <a:pt x="2595323" y="335068"/>
                  </a:lnTo>
                  <a:lnTo>
                    <a:pt x="2595323" y="387422"/>
                  </a:lnTo>
                  <a:lnTo>
                    <a:pt x="2804159" y="387422"/>
                  </a:lnTo>
                  <a:lnTo>
                    <a:pt x="2804159" y="335068"/>
                  </a:lnTo>
                  <a:close/>
                </a:path>
                <a:path w="7905750" h="387984">
                  <a:moveTo>
                    <a:pt x="2490905" y="335068"/>
                  </a:moveTo>
                  <a:lnTo>
                    <a:pt x="2282069" y="335068"/>
                  </a:lnTo>
                  <a:lnTo>
                    <a:pt x="2282069" y="387422"/>
                  </a:lnTo>
                  <a:lnTo>
                    <a:pt x="2490905" y="387422"/>
                  </a:lnTo>
                  <a:lnTo>
                    <a:pt x="2490905" y="335068"/>
                  </a:lnTo>
                  <a:close/>
                </a:path>
                <a:path w="7905750" h="387984">
                  <a:moveTo>
                    <a:pt x="2177651" y="335068"/>
                  </a:moveTo>
                  <a:lnTo>
                    <a:pt x="1968815" y="335068"/>
                  </a:lnTo>
                  <a:lnTo>
                    <a:pt x="1968815" y="387422"/>
                  </a:lnTo>
                  <a:lnTo>
                    <a:pt x="2177651" y="387422"/>
                  </a:lnTo>
                  <a:lnTo>
                    <a:pt x="2177651" y="335068"/>
                  </a:lnTo>
                  <a:close/>
                </a:path>
                <a:path w="7905750" h="387984">
                  <a:moveTo>
                    <a:pt x="1864397" y="335068"/>
                  </a:moveTo>
                  <a:lnTo>
                    <a:pt x="1655561" y="335068"/>
                  </a:lnTo>
                  <a:lnTo>
                    <a:pt x="1655561" y="387422"/>
                  </a:lnTo>
                  <a:lnTo>
                    <a:pt x="1864397" y="387422"/>
                  </a:lnTo>
                  <a:lnTo>
                    <a:pt x="1864397" y="335068"/>
                  </a:lnTo>
                  <a:close/>
                </a:path>
                <a:path w="7905750" h="387984">
                  <a:moveTo>
                    <a:pt x="1551142" y="335068"/>
                  </a:moveTo>
                  <a:lnTo>
                    <a:pt x="1342306" y="335068"/>
                  </a:lnTo>
                  <a:lnTo>
                    <a:pt x="1342306" y="387422"/>
                  </a:lnTo>
                  <a:lnTo>
                    <a:pt x="1551142" y="387422"/>
                  </a:lnTo>
                  <a:lnTo>
                    <a:pt x="1551142" y="335068"/>
                  </a:lnTo>
                  <a:close/>
                </a:path>
                <a:path w="7905750" h="387984">
                  <a:moveTo>
                    <a:pt x="1237888" y="335068"/>
                  </a:moveTo>
                  <a:lnTo>
                    <a:pt x="1029052" y="335068"/>
                  </a:lnTo>
                  <a:lnTo>
                    <a:pt x="1029052" y="387422"/>
                  </a:lnTo>
                  <a:lnTo>
                    <a:pt x="1237888" y="387422"/>
                  </a:lnTo>
                  <a:lnTo>
                    <a:pt x="1237888" y="335068"/>
                  </a:lnTo>
                  <a:close/>
                </a:path>
                <a:path w="7905750" h="387984">
                  <a:moveTo>
                    <a:pt x="924634" y="335068"/>
                  </a:moveTo>
                  <a:lnTo>
                    <a:pt x="715798" y="335068"/>
                  </a:lnTo>
                  <a:lnTo>
                    <a:pt x="715798" y="387422"/>
                  </a:lnTo>
                  <a:lnTo>
                    <a:pt x="924634" y="387422"/>
                  </a:lnTo>
                  <a:lnTo>
                    <a:pt x="924634" y="335068"/>
                  </a:lnTo>
                  <a:close/>
                </a:path>
                <a:path w="7905750" h="387984">
                  <a:moveTo>
                    <a:pt x="611380" y="335068"/>
                  </a:moveTo>
                  <a:lnTo>
                    <a:pt x="402544" y="335068"/>
                  </a:lnTo>
                  <a:lnTo>
                    <a:pt x="402544" y="387422"/>
                  </a:lnTo>
                  <a:lnTo>
                    <a:pt x="611380" y="387422"/>
                  </a:lnTo>
                  <a:lnTo>
                    <a:pt x="611380" y="335068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355979" y="9052080"/>
              <a:ext cx="7905750" cy="2188845"/>
            </a:xfrm>
            <a:custGeom>
              <a:avLst/>
              <a:gdLst/>
              <a:ahLst/>
              <a:cxnLst/>
              <a:rect l="l" t="t" r="r" b="b"/>
              <a:pathLst>
                <a:path w="7905750" h="2188845">
                  <a:moveTo>
                    <a:pt x="143978" y="2111553"/>
                  </a:moveTo>
                  <a:lnTo>
                    <a:pt x="117759" y="2156869"/>
                  </a:lnTo>
                  <a:lnTo>
                    <a:pt x="173604" y="2180167"/>
                  </a:lnTo>
                  <a:lnTo>
                    <a:pt x="235594" y="2188415"/>
                  </a:lnTo>
                  <a:lnTo>
                    <a:pt x="235594" y="2136060"/>
                  </a:lnTo>
                  <a:lnTo>
                    <a:pt x="210965" y="2134422"/>
                  </a:lnTo>
                  <a:lnTo>
                    <a:pt x="187350" y="2129650"/>
                  </a:lnTo>
                  <a:lnTo>
                    <a:pt x="164954" y="2121956"/>
                  </a:lnTo>
                  <a:lnTo>
                    <a:pt x="143978" y="2111553"/>
                  </a:lnTo>
                  <a:close/>
                </a:path>
                <a:path w="7905750" h="2188845">
                  <a:moveTo>
                    <a:pt x="338849" y="2136060"/>
                  </a:moveTo>
                  <a:lnTo>
                    <a:pt x="235594" y="2136060"/>
                  </a:lnTo>
                  <a:lnTo>
                    <a:pt x="235594" y="2188415"/>
                  </a:lnTo>
                  <a:lnTo>
                    <a:pt x="338849" y="2188415"/>
                  </a:lnTo>
                  <a:lnTo>
                    <a:pt x="338849" y="2136060"/>
                  </a:lnTo>
                  <a:close/>
                </a:path>
                <a:path w="7905750" h="2188845">
                  <a:moveTo>
                    <a:pt x="52354" y="1838338"/>
                  </a:moveTo>
                  <a:lnTo>
                    <a:pt x="0" y="1838338"/>
                  </a:lnTo>
                  <a:lnTo>
                    <a:pt x="0" y="1952820"/>
                  </a:lnTo>
                  <a:lnTo>
                    <a:pt x="2106" y="1984442"/>
                  </a:lnTo>
                  <a:lnTo>
                    <a:pt x="8247" y="2014809"/>
                  </a:lnTo>
                  <a:lnTo>
                    <a:pt x="18150" y="2043640"/>
                  </a:lnTo>
                  <a:lnTo>
                    <a:pt x="31545" y="2070655"/>
                  </a:lnTo>
                  <a:lnTo>
                    <a:pt x="76861" y="2044435"/>
                  </a:lnTo>
                  <a:lnTo>
                    <a:pt x="66458" y="2023460"/>
                  </a:lnTo>
                  <a:lnTo>
                    <a:pt x="58764" y="2001064"/>
                  </a:lnTo>
                  <a:lnTo>
                    <a:pt x="53992" y="1977449"/>
                  </a:lnTo>
                  <a:lnTo>
                    <a:pt x="52354" y="1952820"/>
                  </a:lnTo>
                  <a:lnTo>
                    <a:pt x="52354" y="1838338"/>
                  </a:lnTo>
                  <a:close/>
                </a:path>
                <a:path w="7905750" h="2188845">
                  <a:moveTo>
                    <a:pt x="52354" y="1494893"/>
                  </a:moveTo>
                  <a:lnTo>
                    <a:pt x="0" y="1494893"/>
                  </a:lnTo>
                  <a:lnTo>
                    <a:pt x="0" y="1723856"/>
                  </a:lnTo>
                  <a:lnTo>
                    <a:pt x="52354" y="1723856"/>
                  </a:lnTo>
                  <a:lnTo>
                    <a:pt x="52354" y="1494893"/>
                  </a:lnTo>
                  <a:close/>
                </a:path>
                <a:path w="7905750" h="2188845">
                  <a:moveTo>
                    <a:pt x="52354" y="1151448"/>
                  </a:moveTo>
                  <a:lnTo>
                    <a:pt x="0" y="1151448"/>
                  </a:lnTo>
                  <a:lnTo>
                    <a:pt x="0" y="1380411"/>
                  </a:lnTo>
                  <a:lnTo>
                    <a:pt x="52354" y="1380411"/>
                  </a:lnTo>
                  <a:lnTo>
                    <a:pt x="52354" y="1151448"/>
                  </a:lnTo>
                  <a:close/>
                </a:path>
                <a:path w="7905750" h="2188845">
                  <a:moveTo>
                    <a:pt x="52354" y="808003"/>
                  </a:moveTo>
                  <a:lnTo>
                    <a:pt x="0" y="808003"/>
                  </a:lnTo>
                  <a:lnTo>
                    <a:pt x="0" y="1036966"/>
                  </a:lnTo>
                  <a:lnTo>
                    <a:pt x="52354" y="1036966"/>
                  </a:lnTo>
                  <a:lnTo>
                    <a:pt x="52354" y="808003"/>
                  </a:lnTo>
                  <a:close/>
                </a:path>
                <a:path w="7905750" h="2188845">
                  <a:moveTo>
                    <a:pt x="52354" y="464558"/>
                  </a:moveTo>
                  <a:lnTo>
                    <a:pt x="0" y="464558"/>
                  </a:lnTo>
                  <a:lnTo>
                    <a:pt x="0" y="693521"/>
                  </a:lnTo>
                  <a:lnTo>
                    <a:pt x="52354" y="693521"/>
                  </a:lnTo>
                  <a:lnTo>
                    <a:pt x="52354" y="464558"/>
                  </a:lnTo>
                  <a:close/>
                </a:path>
                <a:path w="7905750" h="218884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50076"/>
                  </a:lnTo>
                  <a:lnTo>
                    <a:pt x="52354" y="350076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7905750" h="218884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7905750" h="2188845">
                  <a:moveTo>
                    <a:pt x="338849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8849" y="52354"/>
                  </a:lnTo>
                  <a:lnTo>
                    <a:pt x="338849" y="0"/>
                  </a:lnTo>
                  <a:close/>
                </a:path>
                <a:path w="7905750" h="2188845">
                  <a:moveTo>
                    <a:pt x="648613" y="0"/>
                  </a:moveTo>
                  <a:lnTo>
                    <a:pt x="442104" y="0"/>
                  </a:lnTo>
                  <a:lnTo>
                    <a:pt x="442104" y="52354"/>
                  </a:lnTo>
                  <a:lnTo>
                    <a:pt x="648613" y="52354"/>
                  </a:lnTo>
                  <a:lnTo>
                    <a:pt x="648613" y="0"/>
                  </a:lnTo>
                  <a:close/>
                </a:path>
                <a:path w="7905750" h="2188845">
                  <a:moveTo>
                    <a:pt x="958376" y="0"/>
                  </a:moveTo>
                  <a:lnTo>
                    <a:pt x="751867" y="0"/>
                  </a:lnTo>
                  <a:lnTo>
                    <a:pt x="751867" y="52354"/>
                  </a:lnTo>
                  <a:lnTo>
                    <a:pt x="958376" y="52354"/>
                  </a:lnTo>
                  <a:lnTo>
                    <a:pt x="958376" y="0"/>
                  </a:lnTo>
                  <a:close/>
                </a:path>
                <a:path w="7905750" h="2188845">
                  <a:moveTo>
                    <a:pt x="1268140" y="0"/>
                  </a:moveTo>
                  <a:lnTo>
                    <a:pt x="1061631" y="0"/>
                  </a:lnTo>
                  <a:lnTo>
                    <a:pt x="1061631" y="52354"/>
                  </a:lnTo>
                  <a:lnTo>
                    <a:pt x="1268140" y="52354"/>
                  </a:lnTo>
                  <a:lnTo>
                    <a:pt x="1268140" y="0"/>
                  </a:lnTo>
                  <a:close/>
                </a:path>
                <a:path w="7905750" h="2188845">
                  <a:moveTo>
                    <a:pt x="1577904" y="0"/>
                  </a:moveTo>
                  <a:lnTo>
                    <a:pt x="1371395" y="0"/>
                  </a:lnTo>
                  <a:lnTo>
                    <a:pt x="1371395" y="52354"/>
                  </a:lnTo>
                  <a:lnTo>
                    <a:pt x="1577904" y="52354"/>
                  </a:lnTo>
                  <a:lnTo>
                    <a:pt x="1577904" y="0"/>
                  </a:lnTo>
                  <a:close/>
                </a:path>
                <a:path w="7905750" h="2188845">
                  <a:moveTo>
                    <a:pt x="1887667" y="0"/>
                  </a:moveTo>
                  <a:lnTo>
                    <a:pt x="1681158" y="0"/>
                  </a:lnTo>
                  <a:lnTo>
                    <a:pt x="1681158" y="52354"/>
                  </a:lnTo>
                  <a:lnTo>
                    <a:pt x="1887667" y="52354"/>
                  </a:lnTo>
                  <a:lnTo>
                    <a:pt x="1887667" y="0"/>
                  </a:lnTo>
                  <a:close/>
                </a:path>
                <a:path w="7905750" h="2188845">
                  <a:moveTo>
                    <a:pt x="2197431" y="0"/>
                  </a:moveTo>
                  <a:lnTo>
                    <a:pt x="1990922" y="0"/>
                  </a:lnTo>
                  <a:lnTo>
                    <a:pt x="1990922" y="52354"/>
                  </a:lnTo>
                  <a:lnTo>
                    <a:pt x="2197431" y="52354"/>
                  </a:lnTo>
                  <a:lnTo>
                    <a:pt x="2197431" y="0"/>
                  </a:lnTo>
                  <a:close/>
                </a:path>
                <a:path w="7905750" h="2188845">
                  <a:moveTo>
                    <a:pt x="2507195" y="0"/>
                  </a:moveTo>
                  <a:lnTo>
                    <a:pt x="2300686" y="0"/>
                  </a:lnTo>
                  <a:lnTo>
                    <a:pt x="2300686" y="52354"/>
                  </a:lnTo>
                  <a:lnTo>
                    <a:pt x="2507195" y="52354"/>
                  </a:lnTo>
                  <a:lnTo>
                    <a:pt x="2507195" y="0"/>
                  </a:lnTo>
                  <a:close/>
                </a:path>
                <a:path w="7905750" h="2188845">
                  <a:moveTo>
                    <a:pt x="2816959" y="0"/>
                  </a:moveTo>
                  <a:lnTo>
                    <a:pt x="2610450" y="0"/>
                  </a:lnTo>
                  <a:lnTo>
                    <a:pt x="2610450" y="52354"/>
                  </a:lnTo>
                  <a:lnTo>
                    <a:pt x="2816959" y="52354"/>
                  </a:lnTo>
                  <a:lnTo>
                    <a:pt x="2816959" y="0"/>
                  </a:lnTo>
                  <a:close/>
                </a:path>
                <a:path w="7905750" h="2188845">
                  <a:moveTo>
                    <a:pt x="3126723" y="0"/>
                  </a:moveTo>
                  <a:lnTo>
                    <a:pt x="2920214" y="0"/>
                  </a:lnTo>
                  <a:lnTo>
                    <a:pt x="2920214" y="52354"/>
                  </a:lnTo>
                  <a:lnTo>
                    <a:pt x="3126723" y="52354"/>
                  </a:lnTo>
                  <a:lnTo>
                    <a:pt x="3126723" y="0"/>
                  </a:lnTo>
                  <a:close/>
                </a:path>
                <a:path w="7905750" h="2188845">
                  <a:moveTo>
                    <a:pt x="3436486" y="0"/>
                  </a:moveTo>
                  <a:lnTo>
                    <a:pt x="3229977" y="0"/>
                  </a:lnTo>
                  <a:lnTo>
                    <a:pt x="3229977" y="52354"/>
                  </a:lnTo>
                  <a:lnTo>
                    <a:pt x="3436486" y="52354"/>
                  </a:lnTo>
                  <a:lnTo>
                    <a:pt x="3436486" y="0"/>
                  </a:lnTo>
                  <a:close/>
                </a:path>
                <a:path w="7905750" h="2188845">
                  <a:moveTo>
                    <a:pt x="3746250" y="0"/>
                  </a:moveTo>
                  <a:lnTo>
                    <a:pt x="3539741" y="0"/>
                  </a:lnTo>
                  <a:lnTo>
                    <a:pt x="3539741" y="52354"/>
                  </a:lnTo>
                  <a:lnTo>
                    <a:pt x="3746250" y="52354"/>
                  </a:lnTo>
                  <a:lnTo>
                    <a:pt x="3746250" y="0"/>
                  </a:lnTo>
                  <a:close/>
                </a:path>
                <a:path w="7905750" h="2188845">
                  <a:moveTo>
                    <a:pt x="4056014" y="0"/>
                  </a:moveTo>
                  <a:lnTo>
                    <a:pt x="3849505" y="0"/>
                  </a:lnTo>
                  <a:lnTo>
                    <a:pt x="3849505" y="52354"/>
                  </a:lnTo>
                  <a:lnTo>
                    <a:pt x="4056014" y="52354"/>
                  </a:lnTo>
                  <a:lnTo>
                    <a:pt x="4056014" y="0"/>
                  </a:lnTo>
                  <a:close/>
                </a:path>
                <a:path w="7905750" h="2188845">
                  <a:moveTo>
                    <a:pt x="4365778" y="0"/>
                  </a:moveTo>
                  <a:lnTo>
                    <a:pt x="4159269" y="0"/>
                  </a:lnTo>
                  <a:lnTo>
                    <a:pt x="4159269" y="52354"/>
                  </a:lnTo>
                  <a:lnTo>
                    <a:pt x="4365778" y="52354"/>
                  </a:lnTo>
                  <a:lnTo>
                    <a:pt x="4365778" y="0"/>
                  </a:lnTo>
                  <a:close/>
                </a:path>
                <a:path w="7905750" h="2188845">
                  <a:moveTo>
                    <a:pt x="4675542" y="0"/>
                  </a:moveTo>
                  <a:lnTo>
                    <a:pt x="4469032" y="0"/>
                  </a:lnTo>
                  <a:lnTo>
                    <a:pt x="4469032" y="52354"/>
                  </a:lnTo>
                  <a:lnTo>
                    <a:pt x="4675542" y="52354"/>
                  </a:lnTo>
                  <a:lnTo>
                    <a:pt x="4675542" y="0"/>
                  </a:lnTo>
                  <a:close/>
                </a:path>
                <a:path w="7905750" h="2188845">
                  <a:moveTo>
                    <a:pt x="4985305" y="0"/>
                  </a:moveTo>
                  <a:lnTo>
                    <a:pt x="4778796" y="0"/>
                  </a:lnTo>
                  <a:lnTo>
                    <a:pt x="4778796" y="52354"/>
                  </a:lnTo>
                  <a:lnTo>
                    <a:pt x="4985305" y="52354"/>
                  </a:lnTo>
                  <a:lnTo>
                    <a:pt x="4985305" y="0"/>
                  </a:lnTo>
                  <a:close/>
                </a:path>
                <a:path w="7905750" h="2188845">
                  <a:moveTo>
                    <a:pt x="5295069" y="0"/>
                  </a:moveTo>
                  <a:lnTo>
                    <a:pt x="5088560" y="0"/>
                  </a:lnTo>
                  <a:lnTo>
                    <a:pt x="5088560" y="52354"/>
                  </a:lnTo>
                  <a:lnTo>
                    <a:pt x="5295069" y="52354"/>
                  </a:lnTo>
                  <a:lnTo>
                    <a:pt x="5295069" y="0"/>
                  </a:lnTo>
                  <a:close/>
                </a:path>
                <a:path w="7905750" h="2188845">
                  <a:moveTo>
                    <a:pt x="5604833" y="0"/>
                  </a:moveTo>
                  <a:lnTo>
                    <a:pt x="5398324" y="0"/>
                  </a:lnTo>
                  <a:lnTo>
                    <a:pt x="5398324" y="52354"/>
                  </a:lnTo>
                  <a:lnTo>
                    <a:pt x="5604833" y="52354"/>
                  </a:lnTo>
                  <a:lnTo>
                    <a:pt x="5604833" y="0"/>
                  </a:lnTo>
                  <a:close/>
                </a:path>
                <a:path w="7905750" h="2188845">
                  <a:moveTo>
                    <a:pt x="5914596" y="0"/>
                  </a:moveTo>
                  <a:lnTo>
                    <a:pt x="5708087" y="0"/>
                  </a:lnTo>
                  <a:lnTo>
                    <a:pt x="5708087" y="52354"/>
                  </a:lnTo>
                  <a:lnTo>
                    <a:pt x="5914596" y="52354"/>
                  </a:lnTo>
                  <a:lnTo>
                    <a:pt x="5914596" y="0"/>
                  </a:lnTo>
                  <a:close/>
                </a:path>
                <a:path w="7905750" h="2188845">
                  <a:moveTo>
                    <a:pt x="6224360" y="0"/>
                  </a:moveTo>
                  <a:lnTo>
                    <a:pt x="6017851" y="0"/>
                  </a:lnTo>
                  <a:lnTo>
                    <a:pt x="6017851" y="52354"/>
                  </a:lnTo>
                  <a:lnTo>
                    <a:pt x="6224360" y="52354"/>
                  </a:lnTo>
                  <a:lnTo>
                    <a:pt x="6224360" y="0"/>
                  </a:lnTo>
                  <a:close/>
                </a:path>
                <a:path w="7905750" h="2188845">
                  <a:moveTo>
                    <a:pt x="6534124" y="0"/>
                  </a:moveTo>
                  <a:lnTo>
                    <a:pt x="6327615" y="0"/>
                  </a:lnTo>
                  <a:lnTo>
                    <a:pt x="6327615" y="52354"/>
                  </a:lnTo>
                  <a:lnTo>
                    <a:pt x="6534124" y="52354"/>
                  </a:lnTo>
                  <a:lnTo>
                    <a:pt x="6534124" y="0"/>
                  </a:lnTo>
                  <a:close/>
                </a:path>
                <a:path w="7905750" h="2188845">
                  <a:moveTo>
                    <a:pt x="6843887" y="0"/>
                  </a:moveTo>
                  <a:lnTo>
                    <a:pt x="6637378" y="0"/>
                  </a:lnTo>
                  <a:lnTo>
                    <a:pt x="6637378" y="52354"/>
                  </a:lnTo>
                  <a:lnTo>
                    <a:pt x="6843887" y="52354"/>
                  </a:lnTo>
                  <a:lnTo>
                    <a:pt x="6843887" y="0"/>
                  </a:lnTo>
                  <a:close/>
                </a:path>
                <a:path w="7905750" h="2188845">
                  <a:moveTo>
                    <a:pt x="7153650" y="0"/>
                  </a:moveTo>
                  <a:lnTo>
                    <a:pt x="6947141" y="0"/>
                  </a:lnTo>
                  <a:lnTo>
                    <a:pt x="6947141" y="52354"/>
                  </a:lnTo>
                  <a:lnTo>
                    <a:pt x="7153650" y="52354"/>
                  </a:lnTo>
                  <a:lnTo>
                    <a:pt x="7153650" y="0"/>
                  </a:lnTo>
                  <a:close/>
                </a:path>
                <a:path w="7905750" h="2188845">
                  <a:moveTo>
                    <a:pt x="7463414" y="0"/>
                  </a:moveTo>
                  <a:lnTo>
                    <a:pt x="7256905" y="0"/>
                  </a:lnTo>
                  <a:lnTo>
                    <a:pt x="7256905" y="52354"/>
                  </a:lnTo>
                  <a:lnTo>
                    <a:pt x="7463414" y="52354"/>
                  </a:lnTo>
                  <a:lnTo>
                    <a:pt x="7463414" y="0"/>
                  </a:lnTo>
                  <a:close/>
                </a:path>
                <a:path w="7905750" h="2188845">
                  <a:moveTo>
                    <a:pt x="7669923" y="0"/>
                  </a:moveTo>
                  <a:lnTo>
                    <a:pt x="7669923" y="52354"/>
                  </a:lnTo>
                  <a:lnTo>
                    <a:pt x="7694553" y="53992"/>
                  </a:lnTo>
                  <a:lnTo>
                    <a:pt x="7718167" y="58764"/>
                  </a:lnTo>
                  <a:lnTo>
                    <a:pt x="7740564" y="66458"/>
                  </a:lnTo>
                  <a:lnTo>
                    <a:pt x="7761539" y="76861"/>
                  </a:lnTo>
                  <a:lnTo>
                    <a:pt x="7787758" y="31545"/>
                  </a:lnTo>
                  <a:lnTo>
                    <a:pt x="7760744" y="18150"/>
                  </a:lnTo>
                  <a:lnTo>
                    <a:pt x="7731913" y="8247"/>
                  </a:lnTo>
                  <a:lnTo>
                    <a:pt x="7701546" y="2106"/>
                  </a:lnTo>
                  <a:lnTo>
                    <a:pt x="7669923" y="0"/>
                  </a:lnTo>
                  <a:close/>
                </a:path>
                <a:path w="7905750" h="2188845">
                  <a:moveTo>
                    <a:pt x="7669923" y="0"/>
                  </a:moveTo>
                  <a:lnTo>
                    <a:pt x="7566668" y="0"/>
                  </a:lnTo>
                  <a:lnTo>
                    <a:pt x="7566668" y="52354"/>
                  </a:lnTo>
                  <a:lnTo>
                    <a:pt x="7669923" y="52354"/>
                  </a:lnTo>
                  <a:lnTo>
                    <a:pt x="7669923" y="0"/>
                  </a:lnTo>
                  <a:close/>
                </a:path>
                <a:path w="7905750" h="2188845">
                  <a:moveTo>
                    <a:pt x="7873973" y="117759"/>
                  </a:moveTo>
                  <a:lnTo>
                    <a:pt x="7828657" y="143979"/>
                  </a:lnTo>
                  <a:lnTo>
                    <a:pt x="7839059" y="164954"/>
                  </a:lnTo>
                  <a:lnTo>
                    <a:pt x="7846753" y="187350"/>
                  </a:lnTo>
                  <a:lnTo>
                    <a:pt x="7851525" y="210965"/>
                  </a:lnTo>
                  <a:lnTo>
                    <a:pt x="7853164" y="235594"/>
                  </a:lnTo>
                  <a:lnTo>
                    <a:pt x="7853164" y="350076"/>
                  </a:lnTo>
                  <a:lnTo>
                    <a:pt x="7905518" y="350076"/>
                  </a:lnTo>
                  <a:lnTo>
                    <a:pt x="7905518" y="235594"/>
                  </a:lnTo>
                  <a:lnTo>
                    <a:pt x="7903411" y="203972"/>
                  </a:lnTo>
                  <a:lnTo>
                    <a:pt x="7897271" y="173605"/>
                  </a:lnTo>
                  <a:lnTo>
                    <a:pt x="7887368" y="144774"/>
                  </a:lnTo>
                  <a:lnTo>
                    <a:pt x="7873973" y="117759"/>
                  </a:lnTo>
                  <a:close/>
                </a:path>
                <a:path w="7905750" h="2188845">
                  <a:moveTo>
                    <a:pt x="7905518" y="464558"/>
                  </a:moveTo>
                  <a:lnTo>
                    <a:pt x="7853164" y="464558"/>
                  </a:lnTo>
                  <a:lnTo>
                    <a:pt x="7853164" y="693521"/>
                  </a:lnTo>
                  <a:lnTo>
                    <a:pt x="7905518" y="693521"/>
                  </a:lnTo>
                  <a:lnTo>
                    <a:pt x="7905518" y="464558"/>
                  </a:lnTo>
                  <a:close/>
                </a:path>
                <a:path w="7905750" h="2188845">
                  <a:moveTo>
                    <a:pt x="7905518" y="808003"/>
                  </a:moveTo>
                  <a:lnTo>
                    <a:pt x="7853164" y="808003"/>
                  </a:lnTo>
                  <a:lnTo>
                    <a:pt x="7853164" y="1036966"/>
                  </a:lnTo>
                  <a:lnTo>
                    <a:pt x="7905518" y="1036966"/>
                  </a:lnTo>
                  <a:lnTo>
                    <a:pt x="7905518" y="808003"/>
                  </a:lnTo>
                  <a:close/>
                </a:path>
                <a:path w="7905750" h="2188845">
                  <a:moveTo>
                    <a:pt x="7905518" y="1151448"/>
                  </a:moveTo>
                  <a:lnTo>
                    <a:pt x="7853164" y="1151448"/>
                  </a:lnTo>
                  <a:lnTo>
                    <a:pt x="7853164" y="1380411"/>
                  </a:lnTo>
                  <a:lnTo>
                    <a:pt x="7905518" y="1380411"/>
                  </a:lnTo>
                  <a:lnTo>
                    <a:pt x="7905518" y="1151448"/>
                  </a:lnTo>
                  <a:close/>
                </a:path>
                <a:path w="7905750" h="2188845">
                  <a:moveTo>
                    <a:pt x="7905518" y="1494893"/>
                  </a:moveTo>
                  <a:lnTo>
                    <a:pt x="7853164" y="1494893"/>
                  </a:lnTo>
                  <a:lnTo>
                    <a:pt x="7853164" y="1723856"/>
                  </a:lnTo>
                  <a:lnTo>
                    <a:pt x="7905518" y="1723856"/>
                  </a:lnTo>
                  <a:lnTo>
                    <a:pt x="7905518" y="1494893"/>
                  </a:lnTo>
                  <a:close/>
                </a:path>
                <a:path w="7905750" h="2188845">
                  <a:moveTo>
                    <a:pt x="7905518" y="1838338"/>
                  </a:moveTo>
                  <a:lnTo>
                    <a:pt x="7853164" y="1838338"/>
                  </a:lnTo>
                  <a:lnTo>
                    <a:pt x="7853164" y="1952820"/>
                  </a:lnTo>
                  <a:lnTo>
                    <a:pt x="7851525" y="1977449"/>
                  </a:lnTo>
                  <a:lnTo>
                    <a:pt x="7846753" y="2001064"/>
                  </a:lnTo>
                  <a:lnTo>
                    <a:pt x="7839059" y="2023460"/>
                  </a:lnTo>
                  <a:lnTo>
                    <a:pt x="7828657" y="2044436"/>
                  </a:lnTo>
                  <a:lnTo>
                    <a:pt x="7873972" y="2070655"/>
                  </a:lnTo>
                  <a:lnTo>
                    <a:pt x="7887368" y="2043640"/>
                  </a:lnTo>
                  <a:lnTo>
                    <a:pt x="7897271" y="2014809"/>
                  </a:lnTo>
                  <a:lnTo>
                    <a:pt x="7903411" y="1984442"/>
                  </a:lnTo>
                  <a:lnTo>
                    <a:pt x="7905518" y="1952820"/>
                  </a:lnTo>
                  <a:lnTo>
                    <a:pt x="7905518" y="1838338"/>
                  </a:lnTo>
                  <a:close/>
                </a:path>
                <a:path w="7905750" h="2188845">
                  <a:moveTo>
                    <a:pt x="7669923" y="2136060"/>
                  </a:moveTo>
                  <a:lnTo>
                    <a:pt x="7566669" y="2136060"/>
                  </a:lnTo>
                  <a:lnTo>
                    <a:pt x="7566669" y="2188415"/>
                  </a:lnTo>
                  <a:lnTo>
                    <a:pt x="7669923" y="2188415"/>
                  </a:lnTo>
                  <a:lnTo>
                    <a:pt x="7669923" y="2136060"/>
                  </a:lnTo>
                  <a:close/>
                </a:path>
                <a:path w="7905750" h="2188845">
                  <a:moveTo>
                    <a:pt x="7761539" y="2111553"/>
                  </a:moveTo>
                  <a:lnTo>
                    <a:pt x="7740564" y="2121956"/>
                  </a:lnTo>
                  <a:lnTo>
                    <a:pt x="7718167" y="2129650"/>
                  </a:lnTo>
                  <a:lnTo>
                    <a:pt x="7694553" y="2134422"/>
                  </a:lnTo>
                  <a:lnTo>
                    <a:pt x="7669923" y="2136060"/>
                  </a:lnTo>
                  <a:lnTo>
                    <a:pt x="7669923" y="2188415"/>
                  </a:lnTo>
                  <a:lnTo>
                    <a:pt x="7701546" y="2186308"/>
                  </a:lnTo>
                  <a:lnTo>
                    <a:pt x="7731913" y="2180167"/>
                  </a:lnTo>
                  <a:lnTo>
                    <a:pt x="7760744" y="2170264"/>
                  </a:lnTo>
                  <a:lnTo>
                    <a:pt x="7787758" y="2156869"/>
                  </a:lnTo>
                  <a:lnTo>
                    <a:pt x="7761539" y="2111553"/>
                  </a:lnTo>
                  <a:close/>
                </a:path>
                <a:path w="7905750" h="2188845">
                  <a:moveTo>
                    <a:pt x="7463414" y="2136060"/>
                  </a:moveTo>
                  <a:lnTo>
                    <a:pt x="7256905" y="2136060"/>
                  </a:lnTo>
                  <a:lnTo>
                    <a:pt x="7256905" y="2188415"/>
                  </a:lnTo>
                  <a:lnTo>
                    <a:pt x="7463414" y="2188415"/>
                  </a:lnTo>
                  <a:lnTo>
                    <a:pt x="7463414" y="2136060"/>
                  </a:lnTo>
                  <a:close/>
                </a:path>
                <a:path w="7905750" h="2188845">
                  <a:moveTo>
                    <a:pt x="7153650" y="2136060"/>
                  </a:moveTo>
                  <a:lnTo>
                    <a:pt x="6947141" y="2136060"/>
                  </a:lnTo>
                  <a:lnTo>
                    <a:pt x="6947141" y="2188415"/>
                  </a:lnTo>
                  <a:lnTo>
                    <a:pt x="7153650" y="2188415"/>
                  </a:lnTo>
                  <a:lnTo>
                    <a:pt x="7153650" y="2136060"/>
                  </a:lnTo>
                  <a:close/>
                </a:path>
                <a:path w="7905750" h="2188845">
                  <a:moveTo>
                    <a:pt x="6843886" y="2136060"/>
                  </a:moveTo>
                  <a:lnTo>
                    <a:pt x="6637378" y="2136060"/>
                  </a:lnTo>
                  <a:lnTo>
                    <a:pt x="6637378" y="2188415"/>
                  </a:lnTo>
                  <a:lnTo>
                    <a:pt x="6843886" y="2188415"/>
                  </a:lnTo>
                  <a:lnTo>
                    <a:pt x="6843886" y="2136060"/>
                  </a:lnTo>
                  <a:close/>
                </a:path>
                <a:path w="7905750" h="2188845">
                  <a:moveTo>
                    <a:pt x="6534123" y="2136060"/>
                  </a:moveTo>
                  <a:lnTo>
                    <a:pt x="6327614" y="2136060"/>
                  </a:lnTo>
                  <a:lnTo>
                    <a:pt x="6327614" y="2188415"/>
                  </a:lnTo>
                  <a:lnTo>
                    <a:pt x="6534123" y="2188415"/>
                  </a:lnTo>
                  <a:lnTo>
                    <a:pt x="6534123" y="2136060"/>
                  </a:lnTo>
                  <a:close/>
                </a:path>
                <a:path w="7905750" h="2188845">
                  <a:moveTo>
                    <a:pt x="6224359" y="2136060"/>
                  </a:moveTo>
                  <a:lnTo>
                    <a:pt x="6017850" y="2136060"/>
                  </a:lnTo>
                  <a:lnTo>
                    <a:pt x="6017850" y="2188415"/>
                  </a:lnTo>
                  <a:lnTo>
                    <a:pt x="6224359" y="2188415"/>
                  </a:lnTo>
                  <a:lnTo>
                    <a:pt x="6224359" y="2136060"/>
                  </a:lnTo>
                  <a:close/>
                </a:path>
                <a:path w="7905750" h="2188845">
                  <a:moveTo>
                    <a:pt x="5914595" y="2136060"/>
                  </a:moveTo>
                  <a:lnTo>
                    <a:pt x="5708086" y="2136060"/>
                  </a:lnTo>
                  <a:lnTo>
                    <a:pt x="5708086" y="2188415"/>
                  </a:lnTo>
                  <a:lnTo>
                    <a:pt x="5914595" y="2188415"/>
                  </a:lnTo>
                  <a:lnTo>
                    <a:pt x="5914595" y="2136060"/>
                  </a:lnTo>
                  <a:close/>
                </a:path>
                <a:path w="7905750" h="2188845">
                  <a:moveTo>
                    <a:pt x="5604832" y="2136060"/>
                  </a:moveTo>
                  <a:lnTo>
                    <a:pt x="5398322" y="2136060"/>
                  </a:lnTo>
                  <a:lnTo>
                    <a:pt x="5398322" y="2188415"/>
                  </a:lnTo>
                  <a:lnTo>
                    <a:pt x="5604832" y="2188415"/>
                  </a:lnTo>
                  <a:lnTo>
                    <a:pt x="5604832" y="2136060"/>
                  </a:lnTo>
                  <a:close/>
                </a:path>
                <a:path w="7905750" h="2188845">
                  <a:moveTo>
                    <a:pt x="5295068" y="2136060"/>
                  </a:moveTo>
                  <a:lnTo>
                    <a:pt x="5088558" y="2136060"/>
                  </a:lnTo>
                  <a:lnTo>
                    <a:pt x="5088558" y="2188415"/>
                  </a:lnTo>
                  <a:lnTo>
                    <a:pt x="5295068" y="2188415"/>
                  </a:lnTo>
                  <a:lnTo>
                    <a:pt x="5295068" y="2136060"/>
                  </a:lnTo>
                  <a:close/>
                </a:path>
                <a:path w="7905750" h="2188845">
                  <a:moveTo>
                    <a:pt x="4985304" y="2136060"/>
                  </a:moveTo>
                  <a:lnTo>
                    <a:pt x="4778795" y="2136060"/>
                  </a:lnTo>
                  <a:lnTo>
                    <a:pt x="4778795" y="2188415"/>
                  </a:lnTo>
                  <a:lnTo>
                    <a:pt x="4985304" y="2188415"/>
                  </a:lnTo>
                  <a:lnTo>
                    <a:pt x="4985304" y="2136060"/>
                  </a:lnTo>
                  <a:close/>
                </a:path>
                <a:path w="7905750" h="2188845">
                  <a:moveTo>
                    <a:pt x="4675540" y="2136060"/>
                  </a:moveTo>
                  <a:lnTo>
                    <a:pt x="4469031" y="2136060"/>
                  </a:lnTo>
                  <a:lnTo>
                    <a:pt x="4469031" y="2188415"/>
                  </a:lnTo>
                  <a:lnTo>
                    <a:pt x="4675540" y="2188415"/>
                  </a:lnTo>
                  <a:lnTo>
                    <a:pt x="4675540" y="2136060"/>
                  </a:lnTo>
                  <a:close/>
                </a:path>
                <a:path w="7905750" h="2188845">
                  <a:moveTo>
                    <a:pt x="4365776" y="2136060"/>
                  </a:moveTo>
                  <a:lnTo>
                    <a:pt x="4159267" y="2136060"/>
                  </a:lnTo>
                  <a:lnTo>
                    <a:pt x="4159267" y="2188415"/>
                  </a:lnTo>
                  <a:lnTo>
                    <a:pt x="4365776" y="2188415"/>
                  </a:lnTo>
                  <a:lnTo>
                    <a:pt x="4365776" y="2136060"/>
                  </a:lnTo>
                  <a:close/>
                </a:path>
                <a:path w="7905750" h="2188845">
                  <a:moveTo>
                    <a:pt x="4056013" y="2136060"/>
                  </a:moveTo>
                  <a:lnTo>
                    <a:pt x="3849503" y="2136060"/>
                  </a:lnTo>
                  <a:lnTo>
                    <a:pt x="3849503" y="2188415"/>
                  </a:lnTo>
                  <a:lnTo>
                    <a:pt x="4056013" y="2188415"/>
                  </a:lnTo>
                  <a:lnTo>
                    <a:pt x="4056013" y="2136060"/>
                  </a:lnTo>
                  <a:close/>
                </a:path>
                <a:path w="7905750" h="2188845">
                  <a:moveTo>
                    <a:pt x="3746249" y="2136060"/>
                  </a:moveTo>
                  <a:lnTo>
                    <a:pt x="3539740" y="2136060"/>
                  </a:lnTo>
                  <a:lnTo>
                    <a:pt x="3539740" y="2188415"/>
                  </a:lnTo>
                  <a:lnTo>
                    <a:pt x="3746249" y="2188415"/>
                  </a:lnTo>
                  <a:lnTo>
                    <a:pt x="3746249" y="2136060"/>
                  </a:lnTo>
                  <a:close/>
                </a:path>
                <a:path w="7905750" h="2188845">
                  <a:moveTo>
                    <a:pt x="3436485" y="2136060"/>
                  </a:moveTo>
                  <a:lnTo>
                    <a:pt x="3229976" y="2136060"/>
                  </a:lnTo>
                  <a:lnTo>
                    <a:pt x="3229976" y="2188415"/>
                  </a:lnTo>
                  <a:lnTo>
                    <a:pt x="3436485" y="2188415"/>
                  </a:lnTo>
                  <a:lnTo>
                    <a:pt x="3436485" y="2136060"/>
                  </a:lnTo>
                  <a:close/>
                </a:path>
                <a:path w="7905750" h="2188845">
                  <a:moveTo>
                    <a:pt x="3126721" y="2136060"/>
                  </a:moveTo>
                  <a:lnTo>
                    <a:pt x="2920212" y="2136060"/>
                  </a:lnTo>
                  <a:lnTo>
                    <a:pt x="2920212" y="2188415"/>
                  </a:lnTo>
                  <a:lnTo>
                    <a:pt x="3126721" y="2188415"/>
                  </a:lnTo>
                  <a:lnTo>
                    <a:pt x="3126721" y="2136060"/>
                  </a:lnTo>
                  <a:close/>
                </a:path>
                <a:path w="7905750" h="2188845">
                  <a:moveTo>
                    <a:pt x="2816957" y="2136060"/>
                  </a:moveTo>
                  <a:lnTo>
                    <a:pt x="2610448" y="2136060"/>
                  </a:lnTo>
                  <a:lnTo>
                    <a:pt x="2610448" y="2188415"/>
                  </a:lnTo>
                  <a:lnTo>
                    <a:pt x="2816957" y="2188415"/>
                  </a:lnTo>
                  <a:lnTo>
                    <a:pt x="2816957" y="2136060"/>
                  </a:lnTo>
                  <a:close/>
                </a:path>
                <a:path w="7905750" h="2188845">
                  <a:moveTo>
                    <a:pt x="2507194" y="2136060"/>
                  </a:moveTo>
                  <a:lnTo>
                    <a:pt x="2300684" y="2136060"/>
                  </a:lnTo>
                  <a:lnTo>
                    <a:pt x="2300684" y="2188415"/>
                  </a:lnTo>
                  <a:lnTo>
                    <a:pt x="2507194" y="2188415"/>
                  </a:lnTo>
                  <a:lnTo>
                    <a:pt x="2507194" y="2136060"/>
                  </a:lnTo>
                  <a:close/>
                </a:path>
                <a:path w="7905750" h="2188845">
                  <a:moveTo>
                    <a:pt x="2197430" y="2136060"/>
                  </a:moveTo>
                  <a:lnTo>
                    <a:pt x="1990921" y="2136060"/>
                  </a:lnTo>
                  <a:lnTo>
                    <a:pt x="1990921" y="2188415"/>
                  </a:lnTo>
                  <a:lnTo>
                    <a:pt x="2197430" y="2188415"/>
                  </a:lnTo>
                  <a:lnTo>
                    <a:pt x="2197430" y="2136060"/>
                  </a:lnTo>
                  <a:close/>
                </a:path>
                <a:path w="7905750" h="2188845">
                  <a:moveTo>
                    <a:pt x="1887667" y="2136060"/>
                  </a:moveTo>
                  <a:lnTo>
                    <a:pt x="1681158" y="2136060"/>
                  </a:lnTo>
                  <a:lnTo>
                    <a:pt x="1681158" y="2188415"/>
                  </a:lnTo>
                  <a:lnTo>
                    <a:pt x="1887667" y="2188415"/>
                  </a:lnTo>
                  <a:lnTo>
                    <a:pt x="1887667" y="2136060"/>
                  </a:lnTo>
                  <a:close/>
                </a:path>
                <a:path w="7905750" h="2188845">
                  <a:moveTo>
                    <a:pt x="1577903" y="2136060"/>
                  </a:moveTo>
                  <a:lnTo>
                    <a:pt x="1371394" y="2136060"/>
                  </a:lnTo>
                  <a:lnTo>
                    <a:pt x="1371394" y="2188415"/>
                  </a:lnTo>
                  <a:lnTo>
                    <a:pt x="1577903" y="2188415"/>
                  </a:lnTo>
                  <a:lnTo>
                    <a:pt x="1577903" y="2136060"/>
                  </a:lnTo>
                  <a:close/>
                </a:path>
                <a:path w="7905750" h="2188845">
                  <a:moveTo>
                    <a:pt x="1268139" y="2136060"/>
                  </a:moveTo>
                  <a:lnTo>
                    <a:pt x="1061630" y="2136060"/>
                  </a:lnTo>
                  <a:lnTo>
                    <a:pt x="1061630" y="2188415"/>
                  </a:lnTo>
                  <a:lnTo>
                    <a:pt x="1268139" y="2188415"/>
                  </a:lnTo>
                  <a:lnTo>
                    <a:pt x="1268139" y="2136060"/>
                  </a:lnTo>
                  <a:close/>
                </a:path>
                <a:path w="7905750" h="2188845">
                  <a:moveTo>
                    <a:pt x="958376" y="2136060"/>
                  </a:moveTo>
                  <a:lnTo>
                    <a:pt x="751867" y="2136060"/>
                  </a:lnTo>
                  <a:lnTo>
                    <a:pt x="751867" y="2188415"/>
                  </a:lnTo>
                  <a:lnTo>
                    <a:pt x="958376" y="2188415"/>
                  </a:lnTo>
                  <a:lnTo>
                    <a:pt x="958376" y="2136060"/>
                  </a:lnTo>
                  <a:close/>
                </a:path>
                <a:path w="7905750" h="2188845">
                  <a:moveTo>
                    <a:pt x="648613" y="2136060"/>
                  </a:moveTo>
                  <a:lnTo>
                    <a:pt x="442103" y="2136060"/>
                  </a:lnTo>
                  <a:lnTo>
                    <a:pt x="442103" y="2188415"/>
                  </a:lnTo>
                  <a:lnTo>
                    <a:pt x="648613" y="2188415"/>
                  </a:lnTo>
                  <a:lnTo>
                    <a:pt x="648613" y="213606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49" name="object 49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9695768" y="11032250"/>
              <a:ext cx="179070" cy="276860"/>
            </a:xfrm>
            <a:custGeom>
              <a:avLst/>
              <a:gdLst/>
              <a:ahLst/>
              <a:cxnLst/>
              <a:rect l="l" t="t" r="r" b="b"/>
              <a:pathLst>
                <a:path w="179069" h="276859">
                  <a:moveTo>
                    <a:pt x="17339" y="222024"/>
                  </a:moveTo>
                  <a:lnTo>
                    <a:pt x="0" y="244641"/>
                  </a:lnTo>
                  <a:lnTo>
                    <a:pt x="15690" y="258365"/>
                  </a:lnTo>
                  <a:lnTo>
                    <a:pt x="35056" y="270180"/>
                  </a:lnTo>
                  <a:lnTo>
                    <a:pt x="52727" y="276305"/>
                  </a:lnTo>
                  <a:lnTo>
                    <a:pt x="116161" y="276305"/>
                  </a:lnTo>
                  <a:lnTo>
                    <a:pt x="121902" y="275221"/>
                  </a:lnTo>
                  <a:lnTo>
                    <a:pt x="150827" y="256704"/>
                  </a:lnTo>
                  <a:lnTo>
                    <a:pt x="153384" y="252934"/>
                  </a:lnTo>
                  <a:lnTo>
                    <a:pt x="84814" y="252934"/>
                  </a:lnTo>
                  <a:lnTo>
                    <a:pt x="63086" y="250384"/>
                  </a:lnTo>
                  <a:lnTo>
                    <a:pt x="44998" y="243558"/>
                  </a:lnTo>
                  <a:lnTo>
                    <a:pt x="29949" y="233692"/>
                  </a:lnTo>
                  <a:lnTo>
                    <a:pt x="17339" y="222024"/>
                  </a:lnTo>
                  <a:close/>
                </a:path>
                <a:path w="179069" h="276859">
                  <a:moveTo>
                    <a:pt x="157393" y="124394"/>
                  </a:moveTo>
                  <a:lnTo>
                    <a:pt x="86698" y="124394"/>
                  </a:lnTo>
                  <a:lnTo>
                    <a:pt x="110072" y="128729"/>
                  </a:lnTo>
                  <a:lnTo>
                    <a:pt x="128022" y="141215"/>
                  </a:lnTo>
                  <a:lnTo>
                    <a:pt x="139548" y="161129"/>
                  </a:lnTo>
                  <a:lnTo>
                    <a:pt x="143618" y="187722"/>
                  </a:lnTo>
                  <a:lnTo>
                    <a:pt x="139042" y="214768"/>
                  </a:lnTo>
                  <a:lnTo>
                    <a:pt x="126514" y="235312"/>
                  </a:lnTo>
                  <a:lnTo>
                    <a:pt x="107837" y="248364"/>
                  </a:lnTo>
                  <a:lnTo>
                    <a:pt x="84814" y="252934"/>
                  </a:lnTo>
                  <a:lnTo>
                    <a:pt x="153384" y="252934"/>
                  </a:lnTo>
                  <a:lnTo>
                    <a:pt x="171059" y="226877"/>
                  </a:lnTo>
                  <a:lnTo>
                    <a:pt x="178675" y="186591"/>
                  </a:lnTo>
                  <a:lnTo>
                    <a:pt x="172125" y="147046"/>
                  </a:lnTo>
                  <a:lnTo>
                    <a:pt x="157393" y="124394"/>
                  </a:lnTo>
                  <a:close/>
                </a:path>
                <a:path w="179069" h="276859">
                  <a:moveTo>
                    <a:pt x="165481" y="0"/>
                  </a:moveTo>
                  <a:lnTo>
                    <a:pt x="30910" y="0"/>
                  </a:lnTo>
                  <a:lnTo>
                    <a:pt x="22240" y="129294"/>
                  </a:lnTo>
                  <a:lnTo>
                    <a:pt x="40710" y="140979"/>
                  </a:lnTo>
                  <a:lnTo>
                    <a:pt x="51978" y="133935"/>
                  </a:lnTo>
                  <a:lnTo>
                    <a:pt x="62735" y="128723"/>
                  </a:lnTo>
                  <a:lnTo>
                    <a:pt x="73947" y="125501"/>
                  </a:lnTo>
                  <a:lnTo>
                    <a:pt x="86698" y="124394"/>
                  </a:lnTo>
                  <a:lnTo>
                    <a:pt x="157393" y="124394"/>
                  </a:lnTo>
                  <a:lnTo>
                    <a:pt x="154267" y="119587"/>
                  </a:lnTo>
                  <a:lnTo>
                    <a:pt x="137276" y="109316"/>
                  </a:lnTo>
                  <a:lnTo>
                    <a:pt x="53904" y="109316"/>
                  </a:lnTo>
                  <a:lnTo>
                    <a:pt x="61066" y="29402"/>
                  </a:lnTo>
                  <a:lnTo>
                    <a:pt x="165481" y="29402"/>
                  </a:lnTo>
                  <a:lnTo>
                    <a:pt x="165481" y="0"/>
                  </a:lnTo>
                  <a:close/>
                </a:path>
                <a:path w="179069" h="276859">
                  <a:moveTo>
                    <a:pt x="95368" y="98384"/>
                  </a:moveTo>
                  <a:lnTo>
                    <a:pt x="83642" y="99138"/>
                  </a:lnTo>
                  <a:lnTo>
                    <a:pt x="73081" y="101305"/>
                  </a:lnTo>
                  <a:lnTo>
                    <a:pt x="63298" y="104745"/>
                  </a:lnTo>
                  <a:lnTo>
                    <a:pt x="53904" y="109316"/>
                  </a:lnTo>
                  <a:lnTo>
                    <a:pt x="137276" y="109316"/>
                  </a:lnTo>
                  <a:lnTo>
                    <a:pt x="127786" y="103579"/>
                  </a:lnTo>
                  <a:lnTo>
                    <a:pt x="95368" y="98384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2476" y="515753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60" h="509905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3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1325" y="693758"/>
              <a:ext cx="2692876" cy="35245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030986" y="1842875"/>
            <a:ext cx="6073140" cy="1696720"/>
            <a:chOff x="14030986" y="1842875"/>
            <a:chExt cx="6073140" cy="1696720"/>
          </a:xfrm>
        </p:grpSpPr>
        <p:sp>
          <p:nvSpPr>
            <p:cNvPr id="6" name="object 6"/>
            <p:cNvSpPr/>
            <p:nvPr/>
          </p:nvSpPr>
          <p:spPr>
            <a:xfrm>
              <a:off x="14030986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198521" y="1842875"/>
              <a:ext cx="5906135" cy="1696720"/>
            </a:xfrm>
            <a:custGeom>
              <a:avLst/>
              <a:gdLst/>
              <a:ahLst/>
              <a:cxnLst/>
              <a:rect l="l" t="t" r="r" b="b"/>
              <a:pathLst>
                <a:path w="5906134" h="1696720">
                  <a:moveTo>
                    <a:pt x="5905579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5905579" y="1696283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46691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38770" y="2257020"/>
              <a:ext cx="1838017" cy="2374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67072" y="2640547"/>
              <a:ext cx="4024702" cy="44459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4030986" y="3643868"/>
            <a:ext cx="6073140" cy="2199005"/>
            <a:chOff x="14030986" y="3643868"/>
            <a:chExt cx="6073140" cy="2199005"/>
          </a:xfrm>
        </p:grpSpPr>
        <p:sp>
          <p:nvSpPr>
            <p:cNvPr id="12" name="object 12"/>
            <p:cNvSpPr/>
            <p:nvPr/>
          </p:nvSpPr>
          <p:spPr>
            <a:xfrm>
              <a:off x="14030986" y="3643868"/>
              <a:ext cx="167640" cy="2199005"/>
            </a:xfrm>
            <a:custGeom>
              <a:avLst/>
              <a:gdLst/>
              <a:ahLst/>
              <a:cxnLst/>
              <a:rect l="l" t="t" r="r" b="b"/>
              <a:pathLst>
                <a:path w="167640" h="2199004">
                  <a:moveTo>
                    <a:pt x="167534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167534" y="2198885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198521" y="3643868"/>
              <a:ext cx="5906135" cy="2199005"/>
            </a:xfrm>
            <a:custGeom>
              <a:avLst/>
              <a:gdLst/>
              <a:ahLst/>
              <a:cxnLst/>
              <a:rect l="l" t="t" r="r" b="b"/>
              <a:pathLst>
                <a:path w="5906134" h="2199004">
                  <a:moveTo>
                    <a:pt x="5905579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5905579" y="2198885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434074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38016" y="4056756"/>
              <a:ext cx="3172929" cy="2389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067072" y="4440912"/>
              <a:ext cx="3932768" cy="94845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4030986" y="5947462"/>
            <a:ext cx="6073140" cy="1948180"/>
            <a:chOff x="14030986" y="5947462"/>
            <a:chExt cx="6073140" cy="1948180"/>
          </a:xfrm>
        </p:grpSpPr>
        <p:sp>
          <p:nvSpPr>
            <p:cNvPr id="18" name="object 18"/>
            <p:cNvSpPr/>
            <p:nvPr/>
          </p:nvSpPr>
          <p:spPr>
            <a:xfrm>
              <a:off x="14030986" y="5947462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198521" y="5947462"/>
              <a:ext cx="5906135" cy="1948180"/>
            </a:xfrm>
            <a:custGeom>
              <a:avLst/>
              <a:gdLst/>
              <a:ahLst/>
              <a:cxnLst/>
              <a:rect l="l" t="t" r="r" b="b"/>
              <a:pathLst>
                <a:path w="5906134" h="1948179">
                  <a:moveTo>
                    <a:pt x="5905579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5905579" y="1947584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427372" y="6358507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67072" y="6744297"/>
              <a:ext cx="4377780" cy="69757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36509" y="6361356"/>
              <a:ext cx="2370022" cy="237730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18835" y="1842875"/>
            <a:ext cx="13193315" cy="1424040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392658" y="3345447"/>
            <a:ext cx="13246100" cy="5141595"/>
            <a:chOff x="392658" y="3345447"/>
            <a:chExt cx="13246100" cy="5141595"/>
          </a:xfrm>
        </p:grpSpPr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8835" y="3371624"/>
              <a:ext cx="13193315" cy="508841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92658" y="3345447"/>
              <a:ext cx="13246100" cy="775335"/>
            </a:xfrm>
            <a:custGeom>
              <a:avLst/>
              <a:gdLst/>
              <a:ahLst/>
              <a:cxnLst/>
              <a:rect l="l" t="t" r="r" b="b"/>
              <a:pathLst>
                <a:path w="13246100" h="775335">
                  <a:moveTo>
                    <a:pt x="143979" y="697984"/>
                  </a:moveTo>
                  <a:lnTo>
                    <a:pt x="117759" y="743300"/>
                  </a:lnTo>
                  <a:lnTo>
                    <a:pt x="173605" y="766598"/>
                  </a:lnTo>
                  <a:lnTo>
                    <a:pt x="235594" y="774845"/>
                  </a:lnTo>
                  <a:lnTo>
                    <a:pt x="235594" y="722491"/>
                  </a:lnTo>
                  <a:lnTo>
                    <a:pt x="210965" y="720852"/>
                  </a:lnTo>
                  <a:lnTo>
                    <a:pt x="187350" y="716080"/>
                  </a:lnTo>
                  <a:lnTo>
                    <a:pt x="164954" y="708386"/>
                  </a:lnTo>
                  <a:lnTo>
                    <a:pt x="143979" y="697984"/>
                  </a:lnTo>
                  <a:close/>
                </a:path>
                <a:path w="13246100" h="775335">
                  <a:moveTo>
                    <a:pt x="339450" y="722491"/>
                  </a:moveTo>
                  <a:lnTo>
                    <a:pt x="235594" y="722491"/>
                  </a:lnTo>
                  <a:lnTo>
                    <a:pt x="235594" y="774845"/>
                  </a:lnTo>
                  <a:lnTo>
                    <a:pt x="339450" y="774845"/>
                  </a:lnTo>
                  <a:lnTo>
                    <a:pt x="339450" y="722491"/>
                  </a:lnTo>
                  <a:close/>
                </a:path>
                <a:path w="13246100" h="775335">
                  <a:moveTo>
                    <a:pt x="52354" y="438032"/>
                  </a:moveTo>
                  <a:lnTo>
                    <a:pt x="0" y="438032"/>
                  </a:lnTo>
                  <a:lnTo>
                    <a:pt x="0" y="539250"/>
                  </a:lnTo>
                  <a:lnTo>
                    <a:pt x="2106" y="570873"/>
                  </a:lnTo>
                  <a:lnTo>
                    <a:pt x="8247" y="601240"/>
                  </a:lnTo>
                  <a:lnTo>
                    <a:pt x="18150" y="630071"/>
                  </a:lnTo>
                  <a:lnTo>
                    <a:pt x="31545" y="657085"/>
                  </a:lnTo>
                  <a:lnTo>
                    <a:pt x="76861" y="630866"/>
                  </a:lnTo>
                  <a:lnTo>
                    <a:pt x="66458" y="609891"/>
                  </a:lnTo>
                  <a:lnTo>
                    <a:pt x="58764" y="587494"/>
                  </a:lnTo>
                  <a:lnTo>
                    <a:pt x="53992" y="563880"/>
                  </a:lnTo>
                  <a:lnTo>
                    <a:pt x="52354" y="539250"/>
                  </a:lnTo>
                  <a:lnTo>
                    <a:pt x="52354" y="438032"/>
                  </a:lnTo>
                  <a:close/>
                </a:path>
                <a:path w="13246100" h="77533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6813"/>
                  </a:lnTo>
                  <a:lnTo>
                    <a:pt x="52354" y="33681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3246100" h="77533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3246100" h="775335">
                  <a:moveTo>
                    <a:pt x="33945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9452" y="52354"/>
                  </a:lnTo>
                  <a:lnTo>
                    <a:pt x="339452" y="0"/>
                  </a:lnTo>
                  <a:close/>
                </a:path>
                <a:path w="13246100" h="775335">
                  <a:moveTo>
                    <a:pt x="651025" y="0"/>
                  </a:moveTo>
                  <a:lnTo>
                    <a:pt x="443310" y="0"/>
                  </a:lnTo>
                  <a:lnTo>
                    <a:pt x="443310" y="52354"/>
                  </a:lnTo>
                  <a:lnTo>
                    <a:pt x="651025" y="52354"/>
                  </a:lnTo>
                  <a:lnTo>
                    <a:pt x="651025" y="0"/>
                  </a:lnTo>
                  <a:close/>
                </a:path>
                <a:path w="13246100" h="775335">
                  <a:moveTo>
                    <a:pt x="962597" y="0"/>
                  </a:moveTo>
                  <a:lnTo>
                    <a:pt x="754882" y="0"/>
                  </a:lnTo>
                  <a:lnTo>
                    <a:pt x="754882" y="52354"/>
                  </a:lnTo>
                  <a:lnTo>
                    <a:pt x="962597" y="52354"/>
                  </a:lnTo>
                  <a:lnTo>
                    <a:pt x="962597" y="0"/>
                  </a:lnTo>
                  <a:close/>
                </a:path>
                <a:path w="13246100" h="775335">
                  <a:moveTo>
                    <a:pt x="1274170" y="0"/>
                  </a:moveTo>
                  <a:lnTo>
                    <a:pt x="1066455" y="0"/>
                  </a:lnTo>
                  <a:lnTo>
                    <a:pt x="1066455" y="52354"/>
                  </a:lnTo>
                  <a:lnTo>
                    <a:pt x="1274170" y="52354"/>
                  </a:lnTo>
                  <a:lnTo>
                    <a:pt x="1274170" y="0"/>
                  </a:lnTo>
                  <a:close/>
                </a:path>
                <a:path w="13246100" h="775335">
                  <a:moveTo>
                    <a:pt x="1585743" y="0"/>
                  </a:moveTo>
                  <a:lnTo>
                    <a:pt x="1378028" y="0"/>
                  </a:lnTo>
                  <a:lnTo>
                    <a:pt x="1378028" y="52354"/>
                  </a:lnTo>
                  <a:lnTo>
                    <a:pt x="1585743" y="52354"/>
                  </a:lnTo>
                  <a:lnTo>
                    <a:pt x="1585743" y="0"/>
                  </a:lnTo>
                  <a:close/>
                </a:path>
                <a:path w="13246100" h="775335">
                  <a:moveTo>
                    <a:pt x="1897316" y="0"/>
                  </a:moveTo>
                  <a:lnTo>
                    <a:pt x="1689600" y="0"/>
                  </a:lnTo>
                  <a:lnTo>
                    <a:pt x="1689600" y="52354"/>
                  </a:lnTo>
                  <a:lnTo>
                    <a:pt x="1897316" y="52354"/>
                  </a:lnTo>
                  <a:lnTo>
                    <a:pt x="1897316" y="0"/>
                  </a:lnTo>
                  <a:close/>
                </a:path>
                <a:path w="13246100" h="775335">
                  <a:moveTo>
                    <a:pt x="2208888" y="0"/>
                  </a:moveTo>
                  <a:lnTo>
                    <a:pt x="2001173" y="0"/>
                  </a:lnTo>
                  <a:lnTo>
                    <a:pt x="2001173" y="52354"/>
                  </a:lnTo>
                  <a:lnTo>
                    <a:pt x="2208888" y="52354"/>
                  </a:lnTo>
                  <a:lnTo>
                    <a:pt x="2208888" y="0"/>
                  </a:lnTo>
                  <a:close/>
                </a:path>
                <a:path w="13246100" h="775335">
                  <a:moveTo>
                    <a:pt x="2520461" y="0"/>
                  </a:moveTo>
                  <a:lnTo>
                    <a:pt x="2312746" y="0"/>
                  </a:lnTo>
                  <a:lnTo>
                    <a:pt x="2312746" y="52354"/>
                  </a:lnTo>
                  <a:lnTo>
                    <a:pt x="2520461" y="52354"/>
                  </a:lnTo>
                  <a:lnTo>
                    <a:pt x="2520461" y="0"/>
                  </a:lnTo>
                  <a:close/>
                </a:path>
                <a:path w="13246100" h="775335">
                  <a:moveTo>
                    <a:pt x="2832034" y="0"/>
                  </a:moveTo>
                  <a:lnTo>
                    <a:pt x="2624319" y="0"/>
                  </a:lnTo>
                  <a:lnTo>
                    <a:pt x="2624319" y="52354"/>
                  </a:lnTo>
                  <a:lnTo>
                    <a:pt x="2832034" y="52354"/>
                  </a:lnTo>
                  <a:lnTo>
                    <a:pt x="2832034" y="0"/>
                  </a:lnTo>
                  <a:close/>
                </a:path>
                <a:path w="13246100" h="775335">
                  <a:moveTo>
                    <a:pt x="3143606" y="0"/>
                  </a:moveTo>
                  <a:lnTo>
                    <a:pt x="2935891" y="0"/>
                  </a:lnTo>
                  <a:lnTo>
                    <a:pt x="2935891" y="52354"/>
                  </a:lnTo>
                  <a:lnTo>
                    <a:pt x="3143606" y="52354"/>
                  </a:lnTo>
                  <a:lnTo>
                    <a:pt x="3143606" y="0"/>
                  </a:lnTo>
                  <a:close/>
                </a:path>
                <a:path w="13246100" h="775335">
                  <a:moveTo>
                    <a:pt x="3455179" y="0"/>
                  </a:moveTo>
                  <a:lnTo>
                    <a:pt x="3247464" y="0"/>
                  </a:lnTo>
                  <a:lnTo>
                    <a:pt x="3247464" y="52354"/>
                  </a:lnTo>
                  <a:lnTo>
                    <a:pt x="3455179" y="52354"/>
                  </a:lnTo>
                  <a:lnTo>
                    <a:pt x="3455179" y="0"/>
                  </a:lnTo>
                  <a:close/>
                </a:path>
                <a:path w="13246100" h="775335">
                  <a:moveTo>
                    <a:pt x="3766752" y="0"/>
                  </a:moveTo>
                  <a:lnTo>
                    <a:pt x="3559037" y="0"/>
                  </a:lnTo>
                  <a:lnTo>
                    <a:pt x="3559037" y="52354"/>
                  </a:lnTo>
                  <a:lnTo>
                    <a:pt x="3766752" y="52354"/>
                  </a:lnTo>
                  <a:lnTo>
                    <a:pt x="3766752" y="0"/>
                  </a:lnTo>
                  <a:close/>
                </a:path>
                <a:path w="13246100" h="775335">
                  <a:moveTo>
                    <a:pt x="4078325" y="0"/>
                  </a:moveTo>
                  <a:lnTo>
                    <a:pt x="3870609" y="0"/>
                  </a:lnTo>
                  <a:lnTo>
                    <a:pt x="3870609" y="52354"/>
                  </a:lnTo>
                  <a:lnTo>
                    <a:pt x="4078325" y="52354"/>
                  </a:lnTo>
                  <a:lnTo>
                    <a:pt x="4078325" y="0"/>
                  </a:lnTo>
                  <a:close/>
                </a:path>
                <a:path w="13246100" h="775335">
                  <a:moveTo>
                    <a:pt x="4389897" y="0"/>
                  </a:moveTo>
                  <a:lnTo>
                    <a:pt x="4182182" y="0"/>
                  </a:lnTo>
                  <a:lnTo>
                    <a:pt x="4182182" y="52354"/>
                  </a:lnTo>
                  <a:lnTo>
                    <a:pt x="4389897" y="52354"/>
                  </a:lnTo>
                  <a:lnTo>
                    <a:pt x="4389897" y="0"/>
                  </a:lnTo>
                  <a:close/>
                </a:path>
                <a:path w="13246100" h="775335">
                  <a:moveTo>
                    <a:pt x="4701470" y="0"/>
                  </a:moveTo>
                  <a:lnTo>
                    <a:pt x="4493755" y="0"/>
                  </a:lnTo>
                  <a:lnTo>
                    <a:pt x="4493755" y="52354"/>
                  </a:lnTo>
                  <a:lnTo>
                    <a:pt x="4701470" y="52354"/>
                  </a:lnTo>
                  <a:lnTo>
                    <a:pt x="4701470" y="0"/>
                  </a:lnTo>
                  <a:close/>
                </a:path>
                <a:path w="13246100" h="775335">
                  <a:moveTo>
                    <a:pt x="5013043" y="0"/>
                  </a:moveTo>
                  <a:lnTo>
                    <a:pt x="4805328" y="0"/>
                  </a:lnTo>
                  <a:lnTo>
                    <a:pt x="4805328" y="52354"/>
                  </a:lnTo>
                  <a:lnTo>
                    <a:pt x="5013043" y="52354"/>
                  </a:lnTo>
                  <a:lnTo>
                    <a:pt x="5013043" y="0"/>
                  </a:lnTo>
                  <a:close/>
                </a:path>
                <a:path w="13246100" h="775335">
                  <a:moveTo>
                    <a:pt x="5324616" y="0"/>
                  </a:moveTo>
                  <a:lnTo>
                    <a:pt x="5116901" y="0"/>
                  </a:lnTo>
                  <a:lnTo>
                    <a:pt x="5116901" y="52354"/>
                  </a:lnTo>
                  <a:lnTo>
                    <a:pt x="5324616" y="52354"/>
                  </a:lnTo>
                  <a:lnTo>
                    <a:pt x="5324616" y="0"/>
                  </a:lnTo>
                  <a:close/>
                </a:path>
                <a:path w="13246100" h="775335">
                  <a:moveTo>
                    <a:pt x="5636188" y="0"/>
                  </a:moveTo>
                  <a:lnTo>
                    <a:pt x="5428474" y="0"/>
                  </a:lnTo>
                  <a:lnTo>
                    <a:pt x="5428474" y="52354"/>
                  </a:lnTo>
                  <a:lnTo>
                    <a:pt x="5636188" y="52354"/>
                  </a:lnTo>
                  <a:lnTo>
                    <a:pt x="5636188" y="0"/>
                  </a:lnTo>
                  <a:close/>
                </a:path>
                <a:path w="13246100" h="775335">
                  <a:moveTo>
                    <a:pt x="5947761" y="0"/>
                  </a:moveTo>
                  <a:lnTo>
                    <a:pt x="5740046" y="0"/>
                  </a:lnTo>
                  <a:lnTo>
                    <a:pt x="5740046" y="52354"/>
                  </a:lnTo>
                  <a:lnTo>
                    <a:pt x="5947761" y="52354"/>
                  </a:lnTo>
                  <a:lnTo>
                    <a:pt x="5947761" y="0"/>
                  </a:lnTo>
                  <a:close/>
                </a:path>
                <a:path w="13246100" h="775335">
                  <a:moveTo>
                    <a:pt x="6259334" y="0"/>
                  </a:moveTo>
                  <a:lnTo>
                    <a:pt x="6051618" y="0"/>
                  </a:lnTo>
                  <a:lnTo>
                    <a:pt x="6051618" y="52354"/>
                  </a:lnTo>
                  <a:lnTo>
                    <a:pt x="6259334" y="52354"/>
                  </a:lnTo>
                  <a:lnTo>
                    <a:pt x="6259334" y="0"/>
                  </a:lnTo>
                  <a:close/>
                </a:path>
                <a:path w="13246100" h="775335">
                  <a:moveTo>
                    <a:pt x="6570906" y="0"/>
                  </a:moveTo>
                  <a:lnTo>
                    <a:pt x="6363191" y="0"/>
                  </a:lnTo>
                  <a:lnTo>
                    <a:pt x="6363191" y="52354"/>
                  </a:lnTo>
                  <a:lnTo>
                    <a:pt x="6570906" y="52354"/>
                  </a:lnTo>
                  <a:lnTo>
                    <a:pt x="6570906" y="0"/>
                  </a:lnTo>
                  <a:close/>
                </a:path>
                <a:path w="13246100" h="775335">
                  <a:moveTo>
                    <a:pt x="6882479" y="0"/>
                  </a:moveTo>
                  <a:lnTo>
                    <a:pt x="6674764" y="0"/>
                  </a:lnTo>
                  <a:lnTo>
                    <a:pt x="6674764" y="52354"/>
                  </a:lnTo>
                  <a:lnTo>
                    <a:pt x="6882479" y="52354"/>
                  </a:lnTo>
                  <a:lnTo>
                    <a:pt x="6882479" y="0"/>
                  </a:lnTo>
                  <a:close/>
                </a:path>
                <a:path w="13246100" h="775335">
                  <a:moveTo>
                    <a:pt x="7194052" y="0"/>
                  </a:moveTo>
                  <a:lnTo>
                    <a:pt x="6986337" y="0"/>
                  </a:lnTo>
                  <a:lnTo>
                    <a:pt x="6986337" y="52354"/>
                  </a:lnTo>
                  <a:lnTo>
                    <a:pt x="7194052" y="52354"/>
                  </a:lnTo>
                  <a:lnTo>
                    <a:pt x="7194052" y="0"/>
                  </a:lnTo>
                  <a:close/>
                </a:path>
                <a:path w="13246100" h="775335">
                  <a:moveTo>
                    <a:pt x="7505625" y="0"/>
                  </a:moveTo>
                  <a:lnTo>
                    <a:pt x="7297909" y="0"/>
                  </a:lnTo>
                  <a:lnTo>
                    <a:pt x="7297909" y="52354"/>
                  </a:lnTo>
                  <a:lnTo>
                    <a:pt x="7505625" y="52354"/>
                  </a:lnTo>
                  <a:lnTo>
                    <a:pt x="7505625" y="0"/>
                  </a:lnTo>
                  <a:close/>
                </a:path>
                <a:path w="13246100" h="775335">
                  <a:moveTo>
                    <a:pt x="7817197" y="0"/>
                  </a:moveTo>
                  <a:lnTo>
                    <a:pt x="7609482" y="0"/>
                  </a:lnTo>
                  <a:lnTo>
                    <a:pt x="7609482" y="52354"/>
                  </a:lnTo>
                  <a:lnTo>
                    <a:pt x="7817197" y="52354"/>
                  </a:lnTo>
                  <a:lnTo>
                    <a:pt x="7817197" y="0"/>
                  </a:lnTo>
                  <a:close/>
                </a:path>
                <a:path w="13246100" h="775335">
                  <a:moveTo>
                    <a:pt x="8128770" y="0"/>
                  </a:moveTo>
                  <a:lnTo>
                    <a:pt x="7921055" y="0"/>
                  </a:lnTo>
                  <a:lnTo>
                    <a:pt x="7921055" y="52354"/>
                  </a:lnTo>
                  <a:lnTo>
                    <a:pt x="8128770" y="52354"/>
                  </a:lnTo>
                  <a:lnTo>
                    <a:pt x="8128770" y="0"/>
                  </a:lnTo>
                  <a:close/>
                </a:path>
                <a:path w="13246100" h="775335">
                  <a:moveTo>
                    <a:pt x="8440343" y="0"/>
                  </a:moveTo>
                  <a:lnTo>
                    <a:pt x="8232628" y="0"/>
                  </a:lnTo>
                  <a:lnTo>
                    <a:pt x="8232628" y="52354"/>
                  </a:lnTo>
                  <a:lnTo>
                    <a:pt x="8440343" y="52354"/>
                  </a:lnTo>
                  <a:lnTo>
                    <a:pt x="8440343" y="0"/>
                  </a:lnTo>
                  <a:close/>
                </a:path>
                <a:path w="13246100" h="775335">
                  <a:moveTo>
                    <a:pt x="8751916" y="0"/>
                  </a:moveTo>
                  <a:lnTo>
                    <a:pt x="8544200" y="0"/>
                  </a:lnTo>
                  <a:lnTo>
                    <a:pt x="8544200" y="52354"/>
                  </a:lnTo>
                  <a:lnTo>
                    <a:pt x="8751916" y="52354"/>
                  </a:lnTo>
                  <a:lnTo>
                    <a:pt x="8751916" y="0"/>
                  </a:lnTo>
                  <a:close/>
                </a:path>
                <a:path w="13246100" h="775335">
                  <a:moveTo>
                    <a:pt x="9063489" y="0"/>
                  </a:moveTo>
                  <a:lnTo>
                    <a:pt x="8855773" y="0"/>
                  </a:lnTo>
                  <a:lnTo>
                    <a:pt x="8855773" y="52354"/>
                  </a:lnTo>
                  <a:lnTo>
                    <a:pt x="9063489" y="52354"/>
                  </a:lnTo>
                  <a:lnTo>
                    <a:pt x="9063489" y="0"/>
                  </a:lnTo>
                  <a:close/>
                </a:path>
                <a:path w="13246100" h="775335">
                  <a:moveTo>
                    <a:pt x="9375061" y="0"/>
                  </a:moveTo>
                  <a:lnTo>
                    <a:pt x="9167346" y="0"/>
                  </a:lnTo>
                  <a:lnTo>
                    <a:pt x="9167346" y="52354"/>
                  </a:lnTo>
                  <a:lnTo>
                    <a:pt x="9375061" y="52354"/>
                  </a:lnTo>
                  <a:lnTo>
                    <a:pt x="9375061" y="0"/>
                  </a:lnTo>
                  <a:close/>
                </a:path>
                <a:path w="13246100" h="775335">
                  <a:moveTo>
                    <a:pt x="9686633" y="0"/>
                  </a:moveTo>
                  <a:lnTo>
                    <a:pt x="9478919" y="0"/>
                  </a:lnTo>
                  <a:lnTo>
                    <a:pt x="9478919" y="52354"/>
                  </a:lnTo>
                  <a:lnTo>
                    <a:pt x="9686633" y="52354"/>
                  </a:lnTo>
                  <a:lnTo>
                    <a:pt x="9686633" y="0"/>
                  </a:lnTo>
                  <a:close/>
                </a:path>
                <a:path w="13246100" h="775335">
                  <a:moveTo>
                    <a:pt x="9998207" y="0"/>
                  </a:moveTo>
                  <a:lnTo>
                    <a:pt x="9790491" y="0"/>
                  </a:lnTo>
                  <a:lnTo>
                    <a:pt x="9790491" y="52354"/>
                  </a:lnTo>
                  <a:lnTo>
                    <a:pt x="9998207" y="52354"/>
                  </a:lnTo>
                  <a:lnTo>
                    <a:pt x="9998207" y="0"/>
                  </a:lnTo>
                  <a:close/>
                </a:path>
                <a:path w="13246100" h="775335">
                  <a:moveTo>
                    <a:pt x="10309779" y="0"/>
                  </a:moveTo>
                  <a:lnTo>
                    <a:pt x="10102064" y="0"/>
                  </a:lnTo>
                  <a:lnTo>
                    <a:pt x="10102064" y="52354"/>
                  </a:lnTo>
                  <a:lnTo>
                    <a:pt x="10309779" y="52354"/>
                  </a:lnTo>
                  <a:lnTo>
                    <a:pt x="10309779" y="0"/>
                  </a:lnTo>
                  <a:close/>
                </a:path>
                <a:path w="13246100" h="775335">
                  <a:moveTo>
                    <a:pt x="10621352" y="0"/>
                  </a:moveTo>
                  <a:lnTo>
                    <a:pt x="10413638" y="0"/>
                  </a:lnTo>
                  <a:lnTo>
                    <a:pt x="10413638" y="52354"/>
                  </a:lnTo>
                  <a:lnTo>
                    <a:pt x="10621352" y="52354"/>
                  </a:lnTo>
                  <a:lnTo>
                    <a:pt x="10621352" y="0"/>
                  </a:lnTo>
                  <a:close/>
                </a:path>
                <a:path w="13246100" h="775335">
                  <a:moveTo>
                    <a:pt x="10932924" y="0"/>
                  </a:moveTo>
                  <a:lnTo>
                    <a:pt x="10725210" y="0"/>
                  </a:lnTo>
                  <a:lnTo>
                    <a:pt x="10725210" y="52354"/>
                  </a:lnTo>
                  <a:lnTo>
                    <a:pt x="10932924" y="52354"/>
                  </a:lnTo>
                  <a:lnTo>
                    <a:pt x="10932924" y="0"/>
                  </a:lnTo>
                  <a:close/>
                </a:path>
                <a:path w="13246100" h="775335">
                  <a:moveTo>
                    <a:pt x="11244497" y="0"/>
                  </a:moveTo>
                  <a:lnTo>
                    <a:pt x="11036782" y="0"/>
                  </a:lnTo>
                  <a:lnTo>
                    <a:pt x="11036782" y="52354"/>
                  </a:lnTo>
                  <a:lnTo>
                    <a:pt x="11244497" y="52354"/>
                  </a:lnTo>
                  <a:lnTo>
                    <a:pt x="11244497" y="0"/>
                  </a:lnTo>
                  <a:close/>
                </a:path>
                <a:path w="13246100" h="775335">
                  <a:moveTo>
                    <a:pt x="11556070" y="0"/>
                  </a:moveTo>
                  <a:lnTo>
                    <a:pt x="11348355" y="0"/>
                  </a:lnTo>
                  <a:lnTo>
                    <a:pt x="11348355" y="52354"/>
                  </a:lnTo>
                  <a:lnTo>
                    <a:pt x="11556070" y="52354"/>
                  </a:lnTo>
                  <a:lnTo>
                    <a:pt x="11556070" y="0"/>
                  </a:lnTo>
                  <a:close/>
                </a:path>
                <a:path w="13246100" h="775335">
                  <a:moveTo>
                    <a:pt x="11867642" y="0"/>
                  </a:moveTo>
                  <a:lnTo>
                    <a:pt x="11659927" y="0"/>
                  </a:lnTo>
                  <a:lnTo>
                    <a:pt x="11659927" y="52354"/>
                  </a:lnTo>
                  <a:lnTo>
                    <a:pt x="11867642" y="52354"/>
                  </a:lnTo>
                  <a:lnTo>
                    <a:pt x="11867642" y="0"/>
                  </a:lnTo>
                  <a:close/>
                </a:path>
                <a:path w="13246100" h="775335">
                  <a:moveTo>
                    <a:pt x="12179215" y="0"/>
                  </a:moveTo>
                  <a:lnTo>
                    <a:pt x="11971500" y="0"/>
                  </a:lnTo>
                  <a:lnTo>
                    <a:pt x="11971500" y="52354"/>
                  </a:lnTo>
                  <a:lnTo>
                    <a:pt x="12179215" y="52354"/>
                  </a:lnTo>
                  <a:lnTo>
                    <a:pt x="12179215" y="0"/>
                  </a:lnTo>
                  <a:close/>
                </a:path>
                <a:path w="13246100" h="775335">
                  <a:moveTo>
                    <a:pt x="12490788" y="0"/>
                  </a:moveTo>
                  <a:lnTo>
                    <a:pt x="12283073" y="0"/>
                  </a:lnTo>
                  <a:lnTo>
                    <a:pt x="12283073" y="52354"/>
                  </a:lnTo>
                  <a:lnTo>
                    <a:pt x="12490788" y="52354"/>
                  </a:lnTo>
                  <a:lnTo>
                    <a:pt x="12490788" y="0"/>
                  </a:lnTo>
                  <a:close/>
                </a:path>
                <a:path w="13246100" h="775335">
                  <a:moveTo>
                    <a:pt x="12802361" y="0"/>
                  </a:moveTo>
                  <a:lnTo>
                    <a:pt x="12594646" y="0"/>
                  </a:lnTo>
                  <a:lnTo>
                    <a:pt x="12594646" y="52354"/>
                  </a:lnTo>
                  <a:lnTo>
                    <a:pt x="12802361" y="52354"/>
                  </a:lnTo>
                  <a:lnTo>
                    <a:pt x="12802361" y="0"/>
                  </a:lnTo>
                  <a:close/>
                </a:path>
                <a:path w="13246100" h="775335">
                  <a:moveTo>
                    <a:pt x="13010075" y="0"/>
                  </a:moveTo>
                  <a:lnTo>
                    <a:pt x="13010075" y="52354"/>
                  </a:lnTo>
                  <a:lnTo>
                    <a:pt x="13034704" y="53992"/>
                  </a:lnTo>
                  <a:lnTo>
                    <a:pt x="13058319" y="58764"/>
                  </a:lnTo>
                  <a:lnTo>
                    <a:pt x="13080716" y="66458"/>
                  </a:lnTo>
                  <a:lnTo>
                    <a:pt x="13101691" y="76861"/>
                  </a:lnTo>
                  <a:lnTo>
                    <a:pt x="13127910" y="31545"/>
                  </a:lnTo>
                  <a:lnTo>
                    <a:pt x="13100895" y="18150"/>
                  </a:lnTo>
                  <a:lnTo>
                    <a:pt x="13072064" y="8247"/>
                  </a:lnTo>
                  <a:lnTo>
                    <a:pt x="13041697" y="2106"/>
                  </a:lnTo>
                  <a:lnTo>
                    <a:pt x="13010075" y="0"/>
                  </a:lnTo>
                  <a:close/>
                </a:path>
                <a:path w="13246100" h="775335">
                  <a:moveTo>
                    <a:pt x="13010075" y="0"/>
                  </a:moveTo>
                  <a:lnTo>
                    <a:pt x="12906218" y="0"/>
                  </a:lnTo>
                  <a:lnTo>
                    <a:pt x="12906218" y="52354"/>
                  </a:lnTo>
                  <a:lnTo>
                    <a:pt x="13010075" y="52354"/>
                  </a:lnTo>
                  <a:lnTo>
                    <a:pt x="13010075" y="0"/>
                  </a:lnTo>
                  <a:close/>
                </a:path>
                <a:path w="13246100" h="775335">
                  <a:moveTo>
                    <a:pt x="13214124" y="117759"/>
                  </a:moveTo>
                  <a:lnTo>
                    <a:pt x="13168808" y="143979"/>
                  </a:lnTo>
                  <a:lnTo>
                    <a:pt x="13179211" y="164954"/>
                  </a:lnTo>
                  <a:lnTo>
                    <a:pt x="13186905" y="187350"/>
                  </a:lnTo>
                  <a:lnTo>
                    <a:pt x="13191677" y="210965"/>
                  </a:lnTo>
                  <a:lnTo>
                    <a:pt x="13193315" y="235594"/>
                  </a:lnTo>
                  <a:lnTo>
                    <a:pt x="13193315" y="336813"/>
                  </a:lnTo>
                  <a:lnTo>
                    <a:pt x="13245669" y="336813"/>
                  </a:lnTo>
                  <a:lnTo>
                    <a:pt x="13245669" y="235594"/>
                  </a:lnTo>
                  <a:lnTo>
                    <a:pt x="13243562" y="203972"/>
                  </a:lnTo>
                  <a:lnTo>
                    <a:pt x="13237422" y="173605"/>
                  </a:lnTo>
                  <a:lnTo>
                    <a:pt x="13227519" y="144774"/>
                  </a:lnTo>
                  <a:lnTo>
                    <a:pt x="13214124" y="117759"/>
                  </a:lnTo>
                  <a:close/>
                </a:path>
                <a:path w="13246100" h="775335">
                  <a:moveTo>
                    <a:pt x="13245669" y="438032"/>
                  </a:moveTo>
                  <a:lnTo>
                    <a:pt x="13193315" y="438032"/>
                  </a:lnTo>
                  <a:lnTo>
                    <a:pt x="13193315" y="539250"/>
                  </a:lnTo>
                  <a:lnTo>
                    <a:pt x="13191677" y="563880"/>
                  </a:lnTo>
                  <a:lnTo>
                    <a:pt x="13186905" y="587494"/>
                  </a:lnTo>
                  <a:lnTo>
                    <a:pt x="13179211" y="609891"/>
                  </a:lnTo>
                  <a:lnTo>
                    <a:pt x="13168808" y="630866"/>
                  </a:lnTo>
                  <a:lnTo>
                    <a:pt x="13214124" y="657085"/>
                  </a:lnTo>
                  <a:lnTo>
                    <a:pt x="13227519" y="630071"/>
                  </a:lnTo>
                  <a:lnTo>
                    <a:pt x="13237422" y="601240"/>
                  </a:lnTo>
                  <a:lnTo>
                    <a:pt x="13243562" y="570873"/>
                  </a:lnTo>
                  <a:lnTo>
                    <a:pt x="13245669" y="539250"/>
                  </a:lnTo>
                  <a:lnTo>
                    <a:pt x="13245669" y="438032"/>
                  </a:lnTo>
                  <a:close/>
                </a:path>
                <a:path w="13246100" h="775335">
                  <a:moveTo>
                    <a:pt x="13010075" y="722491"/>
                  </a:moveTo>
                  <a:lnTo>
                    <a:pt x="12906217" y="722491"/>
                  </a:lnTo>
                  <a:lnTo>
                    <a:pt x="12906217" y="774845"/>
                  </a:lnTo>
                  <a:lnTo>
                    <a:pt x="13010075" y="774845"/>
                  </a:lnTo>
                  <a:lnTo>
                    <a:pt x="13010075" y="722491"/>
                  </a:lnTo>
                  <a:close/>
                </a:path>
                <a:path w="13246100" h="775335">
                  <a:moveTo>
                    <a:pt x="13101691" y="697984"/>
                  </a:moveTo>
                  <a:lnTo>
                    <a:pt x="13080715" y="708386"/>
                  </a:lnTo>
                  <a:lnTo>
                    <a:pt x="13058319" y="716080"/>
                  </a:lnTo>
                  <a:lnTo>
                    <a:pt x="13034704" y="720852"/>
                  </a:lnTo>
                  <a:lnTo>
                    <a:pt x="13010075" y="722491"/>
                  </a:lnTo>
                  <a:lnTo>
                    <a:pt x="13010075" y="774845"/>
                  </a:lnTo>
                  <a:lnTo>
                    <a:pt x="13041697" y="772738"/>
                  </a:lnTo>
                  <a:lnTo>
                    <a:pt x="13072064" y="766598"/>
                  </a:lnTo>
                  <a:lnTo>
                    <a:pt x="13100895" y="756695"/>
                  </a:lnTo>
                  <a:lnTo>
                    <a:pt x="13127910" y="743300"/>
                  </a:lnTo>
                  <a:lnTo>
                    <a:pt x="13101691" y="697984"/>
                  </a:lnTo>
                  <a:close/>
                </a:path>
                <a:path w="13246100" h="775335">
                  <a:moveTo>
                    <a:pt x="12802359" y="722491"/>
                  </a:moveTo>
                  <a:lnTo>
                    <a:pt x="12594644" y="722491"/>
                  </a:lnTo>
                  <a:lnTo>
                    <a:pt x="12594644" y="774845"/>
                  </a:lnTo>
                  <a:lnTo>
                    <a:pt x="12802359" y="774845"/>
                  </a:lnTo>
                  <a:lnTo>
                    <a:pt x="12802359" y="722491"/>
                  </a:lnTo>
                  <a:close/>
                </a:path>
                <a:path w="13246100" h="775335">
                  <a:moveTo>
                    <a:pt x="12490787" y="722491"/>
                  </a:moveTo>
                  <a:lnTo>
                    <a:pt x="12283071" y="722491"/>
                  </a:lnTo>
                  <a:lnTo>
                    <a:pt x="12283071" y="774845"/>
                  </a:lnTo>
                  <a:lnTo>
                    <a:pt x="12490787" y="774845"/>
                  </a:lnTo>
                  <a:lnTo>
                    <a:pt x="12490787" y="722491"/>
                  </a:lnTo>
                  <a:close/>
                </a:path>
                <a:path w="13246100" h="775335">
                  <a:moveTo>
                    <a:pt x="12179214" y="722491"/>
                  </a:moveTo>
                  <a:lnTo>
                    <a:pt x="11971499" y="722491"/>
                  </a:lnTo>
                  <a:lnTo>
                    <a:pt x="11971499" y="774845"/>
                  </a:lnTo>
                  <a:lnTo>
                    <a:pt x="12179214" y="774845"/>
                  </a:lnTo>
                  <a:lnTo>
                    <a:pt x="12179214" y="722491"/>
                  </a:lnTo>
                  <a:close/>
                </a:path>
                <a:path w="13246100" h="775335">
                  <a:moveTo>
                    <a:pt x="11867641" y="722491"/>
                  </a:moveTo>
                  <a:lnTo>
                    <a:pt x="11659926" y="722491"/>
                  </a:lnTo>
                  <a:lnTo>
                    <a:pt x="11659926" y="774845"/>
                  </a:lnTo>
                  <a:lnTo>
                    <a:pt x="11867641" y="774845"/>
                  </a:lnTo>
                  <a:lnTo>
                    <a:pt x="11867641" y="722491"/>
                  </a:lnTo>
                  <a:close/>
                </a:path>
                <a:path w="13246100" h="775335">
                  <a:moveTo>
                    <a:pt x="11556068" y="722491"/>
                  </a:moveTo>
                  <a:lnTo>
                    <a:pt x="11348353" y="722491"/>
                  </a:lnTo>
                  <a:lnTo>
                    <a:pt x="11348353" y="774845"/>
                  </a:lnTo>
                  <a:lnTo>
                    <a:pt x="11556068" y="774845"/>
                  </a:lnTo>
                  <a:lnTo>
                    <a:pt x="11556068" y="722491"/>
                  </a:lnTo>
                  <a:close/>
                </a:path>
                <a:path w="13246100" h="775335">
                  <a:moveTo>
                    <a:pt x="11244496" y="722491"/>
                  </a:moveTo>
                  <a:lnTo>
                    <a:pt x="11036780" y="722491"/>
                  </a:lnTo>
                  <a:lnTo>
                    <a:pt x="11036780" y="774845"/>
                  </a:lnTo>
                  <a:lnTo>
                    <a:pt x="11244496" y="774845"/>
                  </a:lnTo>
                  <a:lnTo>
                    <a:pt x="11244496" y="722491"/>
                  </a:lnTo>
                  <a:close/>
                </a:path>
                <a:path w="13246100" h="775335">
                  <a:moveTo>
                    <a:pt x="10932923" y="722491"/>
                  </a:moveTo>
                  <a:lnTo>
                    <a:pt x="10725208" y="722491"/>
                  </a:lnTo>
                  <a:lnTo>
                    <a:pt x="10725208" y="774845"/>
                  </a:lnTo>
                  <a:lnTo>
                    <a:pt x="10932923" y="774845"/>
                  </a:lnTo>
                  <a:lnTo>
                    <a:pt x="10932923" y="722491"/>
                  </a:lnTo>
                  <a:close/>
                </a:path>
                <a:path w="13246100" h="775335">
                  <a:moveTo>
                    <a:pt x="10621350" y="722491"/>
                  </a:moveTo>
                  <a:lnTo>
                    <a:pt x="10413635" y="722491"/>
                  </a:lnTo>
                  <a:lnTo>
                    <a:pt x="10413635" y="774845"/>
                  </a:lnTo>
                  <a:lnTo>
                    <a:pt x="10621350" y="774845"/>
                  </a:lnTo>
                  <a:lnTo>
                    <a:pt x="10621350" y="722491"/>
                  </a:lnTo>
                  <a:close/>
                </a:path>
                <a:path w="13246100" h="775335">
                  <a:moveTo>
                    <a:pt x="10309777" y="722491"/>
                  </a:moveTo>
                  <a:lnTo>
                    <a:pt x="10102062" y="722491"/>
                  </a:lnTo>
                  <a:lnTo>
                    <a:pt x="10102062" y="774845"/>
                  </a:lnTo>
                  <a:lnTo>
                    <a:pt x="10309777" y="774845"/>
                  </a:lnTo>
                  <a:lnTo>
                    <a:pt x="10309777" y="722491"/>
                  </a:lnTo>
                  <a:close/>
                </a:path>
                <a:path w="13246100" h="775335">
                  <a:moveTo>
                    <a:pt x="9998205" y="722491"/>
                  </a:moveTo>
                  <a:lnTo>
                    <a:pt x="9790490" y="722491"/>
                  </a:lnTo>
                  <a:lnTo>
                    <a:pt x="9790490" y="774845"/>
                  </a:lnTo>
                  <a:lnTo>
                    <a:pt x="9998205" y="774845"/>
                  </a:lnTo>
                  <a:lnTo>
                    <a:pt x="9998205" y="722491"/>
                  </a:lnTo>
                  <a:close/>
                </a:path>
                <a:path w="13246100" h="775335">
                  <a:moveTo>
                    <a:pt x="9686633" y="722491"/>
                  </a:moveTo>
                  <a:lnTo>
                    <a:pt x="9478917" y="722491"/>
                  </a:lnTo>
                  <a:lnTo>
                    <a:pt x="9478917" y="774845"/>
                  </a:lnTo>
                  <a:lnTo>
                    <a:pt x="9686633" y="774845"/>
                  </a:lnTo>
                  <a:lnTo>
                    <a:pt x="9686633" y="722491"/>
                  </a:lnTo>
                  <a:close/>
                </a:path>
                <a:path w="13246100" h="775335">
                  <a:moveTo>
                    <a:pt x="9375060" y="722491"/>
                  </a:moveTo>
                  <a:lnTo>
                    <a:pt x="9167344" y="722491"/>
                  </a:lnTo>
                  <a:lnTo>
                    <a:pt x="9167344" y="774845"/>
                  </a:lnTo>
                  <a:lnTo>
                    <a:pt x="9375060" y="774845"/>
                  </a:lnTo>
                  <a:lnTo>
                    <a:pt x="9375060" y="722491"/>
                  </a:lnTo>
                  <a:close/>
                </a:path>
                <a:path w="13246100" h="775335">
                  <a:moveTo>
                    <a:pt x="9063487" y="722491"/>
                  </a:moveTo>
                  <a:lnTo>
                    <a:pt x="8855771" y="722491"/>
                  </a:lnTo>
                  <a:lnTo>
                    <a:pt x="8855771" y="774845"/>
                  </a:lnTo>
                  <a:lnTo>
                    <a:pt x="9063487" y="774845"/>
                  </a:lnTo>
                  <a:lnTo>
                    <a:pt x="9063487" y="722491"/>
                  </a:lnTo>
                  <a:close/>
                </a:path>
                <a:path w="13246100" h="775335">
                  <a:moveTo>
                    <a:pt x="8751914" y="722491"/>
                  </a:moveTo>
                  <a:lnTo>
                    <a:pt x="8544199" y="722491"/>
                  </a:lnTo>
                  <a:lnTo>
                    <a:pt x="8544199" y="774845"/>
                  </a:lnTo>
                  <a:lnTo>
                    <a:pt x="8751914" y="774845"/>
                  </a:lnTo>
                  <a:lnTo>
                    <a:pt x="8751914" y="722491"/>
                  </a:lnTo>
                  <a:close/>
                </a:path>
                <a:path w="13246100" h="775335">
                  <a:moveTo>
                    <a:pt x="8440341" y="722491"/>
                  </a:moveTo>
                  <a:lnTo>
                    <a:pt x="8232626" y="722491"/>
                  </a:lnTo>
                  <a:lnTo>
                    <a:pt x="8232626" y="774845"/>
                  </a:lnTo>
                  <a:lnTo>
                    <a:pt x="8440341" y="774845"/>
                  </a:lnTo>
                  <a:lnTo>
                    <a:pt x="8440341" y="722491"/>
                  </a:lnTo>
                  <a:close/>
                </a:path>
                <a:path w="13246100" h="775335">
                  <a:moveTo>
                    <a:pt x="8128768" y="722491"/>
                  </a:moveTo>
                  <a:lnTo>
                    <a:pt x="7921053" y="722491"/>
                  </a:lnTo>
                  <a:lnTo>
                    <a:pt x="7921053" y="774845"/>
                  </a:lnTo>
                  <a:lnTo>
                    <a:pt x="8128768" y="774845"/>
                  </a:lnTo>
                  <a:lnTo>
                    <a:pt x="8128768" y="722491"/>
                  </a:lnTo>
                  <a:close/>
                </a:path>
                <a:path w="13246100" h="775335">
                  <a:moveTo>
                    <a:pt x="7817195" y="722491"/>
                  </a:moveTo>
                  <a:lnTo>
                    <a:pt x="7609481" y="722491"/>
                  </a:lnTo>
                  <a:lnTo>
                    <a:pt x="7609481" y="774845"/>
                  </a:lnTo>
                  <a:lnTo>
                    <a:pt x="7817195" y="774845"/>
                  </a:lnTo>
                  <a:lnTo>
                    <a:pt x="7817195" y="722491"/>
                  </a:lnTo>
                  <a:close/>
                </a:path>
                <a:path w="13246100" h="775335">
                  <a:moveTo>
                    <a:pt x="7505623" y="722491"/>
                  </a:moveTo>
                  <a:lnTo>
                    <a:pt x="7297908" y="722491"/>
                  </a:lnTo>
                  <a:lnTo>
                    <a:pt x="7297908" y="774845"/>
                  </a:lnTo>
                  <a:lnTo>
                    <a:pt x="7505623" y="774845"/>
                  </a:lnTo>
                  <a:lnTo>
                    <a:pt x="7505623" y="722491"/>
                  </a:lnTo>
                  <a:close/>
                </a:path>
                <a:path w="13246100" h="775335">
                  <a:moveTo>
                    <a:pt x="7194051" y="722491"/>
                  </a:moveTo>
                  <a:lnTo>
                    <a:pt x="6986335" y="722491"/>
                  </a:lnTo>
                  <a:lnTo>
                    <a:pt x="6986335" y="774845"/>
                  </a:lnTo>
                  <a:lnTo>
                    <a:pt x="7194051" y="774845"/>
                  </a:lnTo>
                  <a:lnTo>
                    <a:pt x="7194051" y="722491"/>
                  </a:lnTo>
                  <a:close/>
                </a:path>
                <a:path w="13246100" h="775335">
                  <a:moveTo>
                    <a:pt x="6882478" y="722491"/>
                  </a:moveTo>
                  <a:lnTo>
                    <a:pt x="6674763" y="722491"/>
                  </a:lnTo>
                  <a:lnTo>
                    <a:pt x="6674763" y="774845"/>
                  </a:lnTo>
                  <a:lnTo>
                    <a:pt x="6882478" y="774845"/>
                  </a:lnTo>
                  <a:lnTo>
                    <a:pt x="6882478" y="722491"/>
                  </a:lnTo>
                  <a:close/>
                </a:path>
                <a:path w="13246100" h="775335">
                  <a:moveTo>
                    <a:pt x="6570905" y="722491"/>
                  </a:moveTo>
                  <a:lnTo>
                    <a:pt x="6363190" y="722491"/>
                  </a:lnTo>
                  <a:lnTo>
                    <a:pt x="6363190" y="774845"/>
                  </a:lnTo>
                  <a:lnTo>
                    <a:pt x="6570905" y="774845"/>
                  </a:lnTo>
                  <a:lnTo>
                    <a:pt x="6570905" y="722491"/>
                  </a:lnTo>
                  <a:close/>
                </a:path>
                <a:path w="13246100" h="775335">
                  <a:moveTo>
                    <a:pt x="6259332" y="722491"/>
                  </a:moveTo>
                  <a:lnTo>
                    <a:pt x="6051617" y="722491"/>
                  </a:lnTo>
                  <a:lnTo>
                    <a:pt x="6051617" y="774845"/>
                  </a:lnTo>
                  <a:lnTo>
                    <a:pt x="6259332" y="774845"/>
                  </a:lnTo>
                  <a:lnTo>
                    <a:pt x="6259332" y="722491"/>
                  </a:lnTo>
                  <a:close/>
                </a:path>
                <a:path w="13246100" h="775335">
                  <a:moveTo>
                    <a:pt x="5947760" y="722491"/>
                  </a:moveTo>
                  <a:lnTo>
                    <a:pt x="5740044" y="722491"/>
                  </a:lnTo>
                  <a:lnTo>
                    <a:pt x="5740044" y="774845"/>
                  </a:lnTo>
                  <a:lnTo>
                    <a:pt x="5947760" y="774845"/>
                  </a:lnTo>
                  <a:lnTo>
                    <a:pt x="5947760" y="722491"/>
                  </a:lnTo>
                  <a:close/>
                </a:path>
                <a:path w="13246100" h="775335">
                  <a:moveTo>
                    <a:pt x="5636187" y="722491"/>
                  </a:moveTo>
                  <a:lnTo>
                    <a:pt x="5428472" y="722491"/>
                  </a:lnTo>
                  <a:lnTo>
                    <a:pt x="5428472" y="774845"/>
                  </a:lnTo>
                  <a:lnTo>
                    <a:pt x="5636187" y="774845"/>
                  </a:lnTo>
                  <a:lnTo>
                    <a:pt x="5636187" y="722491"/>
                  </a:lnTo>
                  <a:close/>
                </a:path>
                <a:path w="13246100" h="775335">
                  <a:moveTo>
                    <a:pt x="5324614" y="722491"/>
                  </a:moveTo>
                  <a:lnTo>
                    <a:pt x="5116899" y="722491"/>
                  </a:lnTo>
                  <a:lnTo>
                    <a:pt x="5116899" y="774845"/>
                  </a:lnTo>
                  <a:lnTo>
                    <a:pt x="5324614" y="774845"/>
                  </a:lnTo>
                  <a:lnTo>
                    <a:pt x="5324614" y="722491"/>
                  </a:lnTo>
                  <a:close/>
                </a:path>
                <a:path w="13246100" h="775335">
                  <a:moveTo>
                    <a:pt x="5013042" y="722491"/>
                  </a:moveTo>
                  <a:lnTo>
                    <a:pt x="4805326" y="722491"/>
                  </a:lnTo>
                  <a:lnTo>
                    <a:pt x="4805326" y="774845"/>
                  </a:lnTo>
                  <a:lnTo>
                    <a:pt x="5013042" y="774845"/>
                  </a:lnTo>
                  <a:lnTo>
                    <a:pt x="5013042" y="722491"/>
                  </a:lnTo>
                  <a:close/>
                </a:path>
                <a:path w="13246100" h="775335">
                  <a:moveTo>
                    <a:pt x="4701468" y="722491"/>
                  </a:moveTo>
                  <a:lnTo>
                    <a:pt x="4493753" y="722491"/>
                  </a:lnTo>
                  <a:lnTo>
                    <a:pt x="4493753" y="774845"/>
                  </a:lnTo>
                  <a:lnTo>
                    <a:pt x="4701468" y="774845"/>
                  </a:lnTo>
                  <a:lnTo>
                    <a:pt x="4701468" y="722491"/>
                  </a:lnTo>
                  <a:close/>
                </a:path>
                <a:path w="13246100" h="775335">
                  <a:moveTo>
                    <a:pt x="4389896" y="722491"/>
                  </a:moveTo>
                  <a:lnTo>
                    <a:pt x="4182180" y="722491"/>
                  </a:lnTo>
                  <a:lnTo>
                    <a:pt x="4182180" y="774845"/>
                  </a:lnTo>
                  <a:lnTo>
                    <a:pt x="4389896" y="774845"/>
                  </a:lnTo>
                  <a:lnTo>
                    <a:pt x="4389896" y="722491"/>
                  </a:lnTo>
                  <a:close/>
                </a:path>
                <a:path w="13246100" h="775335">
                  <a:moveTo>
                    <a:pt x="4078323" y="722491"/>
                  </a:moveTo>
                  <a:lnTo>
                    <a:pt x="3870608" y="722491"/>
                  </a:lnTo>
                  <a:lnTo>
                    <a:pt x="3870608" y="774845"/>
                  </a:lnTo>
                  <a:lnTo>
                    <a:pt x="4078323" y="774845"/>
                  </a:lnTo>
                  <a:lnTo>
                    <a:pt x="4078323" y="722491"/>
                  </a:lnTo>
                  <a:close/>
                </a:path>
                <a:path w="13246100" h="775335">
                  <a:moveTo>
                    <a:pt x="3766750" y="722491"/>
                  </a:moveTo>
                  <a:lnTo>
                    <a:pt x="3559035" y="722491"/>
                  </a:lnTo>
                  <a:lnTo>
                    <a:pt x="3559035" y="774845"/>
                  </a:lnTo>
                  <a:lnTo>
                    <a:pt x="3766750" y="774845"/>
                  </a:lnTo>
                  <a:lnTo>
                    <a:pt x="3766750" y="722491"/>
                  </a:lnTo>
                  <a:close/>
                </a:path>
                <a:path w="13246100" h="775335">
                  <a:moveTo>
                    <a:pt x="3455177" y="722491"/>
                  </a:moveTo>
                  <a:lnTo>
                    <a:pt x="3247462" y="722491"/>
                  </a:lnTo>
                  <a:lnTo>
                    <a:pt x="3247462" y="774845"/>
                  </a:lnTo>
                  <a:lnTo>
                    <a:pt x="3455177" y="774845"/>
                  </a:lnTo>
                  <a:lnTo>
                    <a:pt x="3455177" y="722491"/>
                  </a:lnTo>
                  <a:close/>
                </a:path>
                <a:path w="13246100" h="775335">
                  <a:moveTo>
                    <a:pt x="3143605" y="722491"/>
                  </a:moveTo>
                  <a:lnTo>
                    <a:pt x="2935890" y="722491"/>
                  </a:lnTo>
                  <a:lnTo>
                    <a:pt x="2935890" y="774845"/>
                  </a:lnTo>
                  <a:lnTo>
                    <a:pt x="3143605" y="774845"/>
                  </a:lnTo>
                  <a:lnTo>
                    <a:pt x="3143605" y="722491"/>
                  </a:lnTo>
                  <a:close/>
                </a:path>
                <a:path w="13246100" h="775335">
                  <a:moveTo>
                    <a:pt x="2832032" y="722491"/>
                  </a:moveTo>
                  <a:lnTo>
                    <a:pt x="2624317" y="722491"/>
                  </a:lnTo>
                  <a:lnTo>
                    <a:pt x="2624317" y="774845"/>
                  </a:lnTo>
                  <a:lnTo>
                    <a:pt x="2832032" y="774845"/>
                  </a:lnTo>
                  <a:lnTo>
                    <a:pt x="2832032" y="722491"/>
                  </a:lnTo>
                  <a:close/>
                </a:path>
                <a:path w="13246100" h="775335">
                  <a:moveTo>
                    <a:pt x="2520459" y="722491"/>
                  </a:moveTo>
                  <a:lnTo>
                    <a:pt x="2312744" y="722491"/>
                  </a:lnTo>
                  <a:lnTo>
                    <a:pt x="2312744" y="774845"/>
                  </a:lnTo>
                  <a:lnTo>
                    <a:pt x="2520459" y="774845"/>
                  </a:lnTo>
                  <a:lnTo>
                    <a:pt x="2520459" y="722491"/>
                  </a:lnTo>
                  <a:close/>
                </a:path>
                <a:path w="13246100" h="775335">
                  <a:moveTo>
                    <a:pt x="2208887" y="722491"/>
                  </a:moveTo>
                  <a:lnTo>
                    <a:pt x="2001172" y="722491"/>
                  </a:lnTo>
                  <a:lnTo>
                    <a:pt x="2001172" y="774845"/>
                  </a:lnTo>
                  <a:lnTo>
                    <a:pt x="2208887" y="774845"/>
                  </a:lnTo>
                  <a:lnTo>
                    <a:pt x="2208887" y="722491"/>
                  </a:lnTo>
                  <a:close/>
                </a:path>
                <a:path w="13246100" h="775335">
                  <a:moveTo>
                    <a:pt x="1897315" y="722491"/>
                  </a:moveTo>
                  <a:lnTo>
                    <a:pt x="1689600" y="722491"/>
                  </a:lnTo>
                  <a:lnTo>
                    <a:pt x="1689600" y="774845"/>
                  </a:lnTo>
                  <a:lnTo>
                    <a:pt x="1897315" y="774845"/>
                  </a:lnTo>
                  <a:lnTo>
                    <a:pt x="1897315" y="722491"/>
                  </a:lnTo>
                  <a:close/>
                </a:path>
                <a:path w="13246100" h="775335">
                  <a:moveTo>
                    <a:pt x="1585741" y="722491"/>
                  </a:moveTo>
                  <a:lnTo>
                    <a:pt x="1378027" y="722491"/>
                  </a:lnTo>
                  <a:lnTo>
                    <a:pt x="1378027" y="774845"/>
                  </a:lnTo>
                  <a:lnTo>
                    <a:pt x="1585741" y="774845"/>
                  </a:lnTo>
                  <a:lnTo>
                    <a:pt x="1585741" y="722491"/>
                  </a:lnTo>
                  <a:close/>
                </a:path>
                <a:path w="13246100" h="775335">
                  <a:moveTo>
                    <a:pt x="1274169" y="722491"/>
                  </a:moveTo>
                  <a:lnTo>
                    <a:pt x="1066454" y="722491"/>
                  </a:lnTo>
                  <a:lnTo>
                    <a:pt x="1066454" y="774845"/>
                  </a:lnTo>
                  <a:lnTo>
                    <a:pt x="1274169" y="774845"/>
                  </a:lnTo>
                  <a:lnTo>
                    <a:pt x="1274169" y="722491"/>
                  </a:lnTo>
                  <a:close/>
                </a:path>
                <a:path w="13246100" h="775335">
                  <a:moveTo>
                    <a:pt x="962596" y="722491"/>
                  </a:moveTo>
                  <a:lnTo>
                    <a:pt x="754881" y="722491"/>
                  </a:lnTo>
                  <a:lnTo>
                    <a:pt x="754881" y="774845"/>
                  </a:lnTo>
                  <a:lnTo>
                    <a:pt x="962596" y="774845"/>
                  </a:lnTo>
                  <a:lnTo>
                    <a:pt x="962596" y="722491"/>
                  </a:lnTo>
                  <a:close/>
                </a:path>
                <a:path w="13246100" h="775335">
                  <a:moveTo>
                    <a:pt x="651024" y="722491"/>
                  </a:moveTo>
                  <a:lnTo>
                    <a:pt x="443309" y="722491"/>
                  </a:lnTo>
                  <a:lnTo>
                    <a:pt x="443309" y="774845"/>
                  </a:lnTo>
                  <a:lnTo>
                    <a:pt x="651024" y="774845"/>
                  </a:lnTo>
                  <a:lnTo>
                    <a:pt x="651024" y="722491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2658" y="4225002"/>
              <a:ext cx="13246100" cy="3466465"/>
            </a:xfrm>
            <a:custGeom>
              <a:avLst/>
              <a:gdLst/>
              <a:ahLst/>
              <a:cxnLst/>
              <a:rect l="l" t="t" r="r" b="b"/>
              <a:pathLst>
                <a:path w="13246100" h="3466465">
                  <a:moveTo>
                    <a:pt x="143979" y="3389002"/>
                  </a:moveTo>
                  <a:lnTo>
                    <a:pt x="117759" y="3434317"/>
                  </a:lnTo>
                  <a:lnTo>
                    <a:pt x="173605" y="3457615"/>
                  </a:lnTo>
                  <a:lnTo>
                    <a:pt x="235594" y="3465863"/>
                  </a:lnTo>
                  <a:lnTo>
                    <a:pt x="235594" y="3413508"/>
                  </a:lnTo>
                  <a:lnTo>
                    <a:pt x="210965" y="3411870"/>
                  </a:lnTo>
                  <a:lnTo>
                    <a:pt x="187350" y="3407098"/>
                  </a:lnTo>
                  <a:lnTo>
                    <a:pt x="164954" y="3399404"/>
                  </a:lnTo>
                  <a:lnTo>
                    <a:pt x="143979" y="3389002"/>
                  </a:lnTo>
                  <a:close/>
                </a:path>
                <a:path w="13246100" h="3466465">
                  <a:moveTo>
                    <a:pt x="339450" y="3413508"/>
                  </a:moveTo>
                  <a:lnTo>
                    <a:pt x="235594" y="3413508"/>
                  </a:lnTo>
                  <a:lnTo>
                    <a:pt x="235594" y="3465863"/>
                  </a:lnTo>
                  <a:lnTo>
                    <a:pt x="339450" y="3465863"/>
                  </a:lnTo>
                  <a:lnTo>
                    <a:pt x="339450" y="3413508"/>
                  </a:lnTo>
                  <a:close/>
                </a:path>
                <a:path w="13246100" h="3466465">
                  <a:moveTo>
                    <a:pt x="52354" y="3130445"/>
                  </a:moveTo>
                  <a:lnTo>
                    <a:pt x="0" y="3130445"/>
                  </a:lnTo>
                  <a:lnTo>
                    <a:pt x="0" y="3230268"/>
                  </a:lnTo>
                  <a:lnTo>
                    <a:pt x="2106" y="3261890"/>
                  </a:lnTo>
                  <a:lnTo>
                    <a:pt x="8247" y="3292258"/>
                  </a:lnTo>
                  <a:lnTo>
                    <a:pt x="18150" y="3321088"/>
                  </a:lnTo>
                  <a:lnTo>
                    <a:pt x="31545" y="3348103"/>
                  </a:lnTo>
                  <a:lnTo>
                    <a:pt x="76861" y="3321883"/>
                  </a:lnTo>
                  <a:lnTo>
                    <a:pt x="66458" y="3300908"/>
                  </a:lnTo>
                  <a:lnTo>
                    <a:pt x="58764" y="3278512"/>
                  </a:lnTo>
                  <a:lnTo>
                    <a:pt x="53992" y="3254897"/>
                  </a:lnTo>
                  <a:lnTo>
                    <a:pt x="52354" y="3230268"/>
                  </a:lnTo>
                  <a:lnTo>
                    <a:pt x="52354" y="3130445"/>
                  </a:lnTo>
                  <a:close/>
                </a:path>
                <a:path w="13246100" h="3466465">
                  <a:moveTo>
                    <a:pt x="52354" y="2830978"/>
                  </a:moveTo>
                  <a:lnTo>
                    <a:pt x="0" y="2830978"/>
                  </a:lnTo>
                  <a:lnTo>
                    <a:pt x="0" y="3030623"/>
                  </a:lnTo>
                  <a:lnTo>
                    <a:pt x="52354" y="3030623"/>
                  </a:lnTo>
                  <a:lnTo>
                    <a:pt x="52354" y="2830978"/>
                  </a:lnTo>
                  <a:close/>
                </a:path>
                <a:path w="13246100" h="3466465">
                  <a:moveTo>
                    <a:pt x="52354" y="2531511"/>
                  </a:moveTo>
                  <a:lnTo>
                    <a:pt x="0" y="2531511"/>
                  </a:lnTo>
                  <a:lnTo>
                    <a:pt x="0" y="2731156"/>
                  </a:lnTo>
                  <a:lnTo>
                    <a:pt x="52354" y="2731156"/>
                  </a:lnTo>
                  <a:lnTo>
                    <a:pt x="52354" y="2531511"/>
                  </a:lnTo>
                  <a:close/>
                </a:path>
                <a:path w="13246100" h="3466465">
                  <a:moveTo>
                    <a:pt x="52354" y="2232043"/>
                  </a:moveTo>
                  <a:lnTo>
                    <a:pt x="0" y="2232043"/>
                  </a:lnTo>
                  <a:lnTo>
                    <a:pt x="0" y="2431688"/>
                  </a:lnTo>
                  <a:lnTo>
                    <a:pt x="52354" y="2431688"/>
                  </a:lnTo>
                  <a:lnTo>
                    <a:pt x="52354" y="2232043"/>
                  </a:lnTo>
                  <a:close/>
                </a:path>
                <a:path w="13246100" h="3466465">
                  <a:moveTo>
                    <a:pt x="52354" y="1932576"/>
                  </a:moveTo>
                  <a:lnTo>
                    <a:pt x="0" y="1932576"/>
                  </a:lnTo>
                  <a:lnTo>
                    <a:pt x="0" y="2132221"/>
                  </a:lnTo>
                  <a:lnTo>
                    <a:pt x="52354" y="2132221"/>
                  </a:lnTo>
                  <a:lnTo>
                    <a:pt x="52354" y="1932576"/>
                  </a:lnTo>
                  <a:close/>
                </a:path>
                <a:path w="13246100" h="3466465">
                  <a:moveTo>
                    <a:pt x="52354" y="1633109"/>
                  </a:moveTo>
                  <a:lnTo>
                    <a:pt x="0" y="1633109"/>
                  </a:lnTo>
                  <a:lnTo>
                    <a:pt x="0" y="1832753"/>
                  </a:lnTo>
                  <a:lnTo>
                    <a:pt x="52354" y="1832753"/>
                  </a:lnTo>
                  <a:lnTo>
                    <a:pt x="52354" y="1633109"/>
                  </a:lnTo>
                  <a:close/>
                </a:path>
                <a:path w="13246100" h="3466465">
                  <a:moveTo>
                    <a:pt x="52354" y="1333641"/>
                  </a:moveTo>
                  <a:lnTo>
                    <a:pt x="0" y="1333641"/>
                  </a:lnTo>
                  <a:lnTo>
                    <a:pt x="0" y="1533286"/>
                  </a:lnTo>
                  <a:lnTo>
                    <a:pt x="52354" y="1533286"/>
                  </a:lnTo>
                  <a:lnTo>
                    <a:pt x="52354" y="1333641"/>
                  </a:lnTo>
                  <a:close/>
                </a:path>
                <a:path w="13246100" h="3466465">
                  <a:moveTo>
                    <a:pt x="52354" y="1034174"/>
                  </a:moveTo>
                  <a:lnTo>
                    <a:pt x="0" y="1034174"/>
                  </a:lnTo>
                  <a:lnTo>
                    <a:pt x="0" y="1233819"/>
                  </a:lnTo>
                  <a:lnTo>
                    <a:pt x="52354" y="1233819"/>
                  </a:lnTo>
                  <a:lnTo>
                    <a:pt x="52354" y="1034174"/>
                  </a:lnTo>
                  <a:close/>
                </a:path>
                <a:path w="13246100" h="3466465">
                  <a:moveTo>
                    <a:pt x="52354" y="734706"/>
                  </a:moveTo>
                  <a:lnTo>
                    <a:pt x="0" y="734706"/>
                  </a:lnTo>
                  <a:lnTo>
                    <a:pt x="0" y="934351"/>
                  </a:lnTo>
                  <a:lnTo>
                    <a:pt x="52354" y="934351"/>
                  </a:lnTo>
                  <a:lnTo>
                    <a:pt x="52354" y="734706"/>
                  </a:lnTo>
                  <a:close/>
                </a:path>
                <a:path w="13246100" h="3466465">
                  <a:moveTo>
                    <a:pt x="52354" y="435239"/>
                  </a:moveTo>
                  <a:lnTo>
                    <a:pt x="0" y="435239"/>
                  </a:lnTo>
                  <a:lnTo>
                    <a:pt x="0" y="634884"/>
                  </a:lnTo>
                  <a:lnTo>
                    <a:pt x="52354" y="634884"/>
                  </a:lnTo>
                  <a:lnTo>
                    <a:pt x="52354" y="435239"/>
                  </a:lnTo>
                  <a:close/>
                </a:path>
                <a:path w="13246100" h="346646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5416"/>
                  </a:lnTo>
                  <a:lnTo>
                    <a:pt x="52354" y="335416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3246100" h="346646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3246100" h="3466465">
                  <a:moveTo>
                    <a:pt x="33945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9452" y="52354"/>
                  </a:lnTo>
                  <a:lnTo>
                    <a:pt x="339452" y="0"/>
                  </a:lnTo>
                  <a:close/>
                </a:path>
                <a:path w="13246100" h="3466465">
                  <a:moveTo>
                    <a:pt x="651025" y="0"/>
                  </a:moveTo>
                  <a:lnTo>
                    <a:pt x="443310" y="0"/>
                  </a:lnTo>
                  <a:lnTo>
                    <a:pt x="443310" y="52354"/>
                  </a:lnTo>
                  <a:lnTo>
                    <a:pt x="651025" y="52354"/>
                  </a:lnTo>
                  <a:lnTo>
                    <a:pt x="651025" y="0"/>
                  </a:lnTo>
                  <a:close/>
                </a:path>
                <a:path w="13246100" h="3466465">
                  <a:moveTo>
                    <a:pt x="962597" y="0"/>
                  </a:moveTo>
                  <a:lnTo>
                    <a:pt x="754882" y="0"/>
                  </a:lnTo>
                  <a:lnTo>
                    <a:pt x="754882" y="52354"/>
                  </a:lnTo>
                  <a:lnTo>
                    <a:pt x="962597" y="52354"/>
                  </a:lnTo>
                  <a:lnTo>
                    <a:pt x="962597" y="0"/>
                  </a:lnTo>
                  <a:close/>
                </a:path>
                <a:path w="13246100" h="3466465">
                  <a:moveTo>
                    <a:pt x="1274170" y="0"/>
                  </a:moveTo>
                  <a:lnTo>
                    <a:pt x="1066455" y="0"/>
                  </a:lnTo>
                  <a:lnTo>
                    <a:pt x="1066455" y="52354"/>
                  </a:lnTo>
                  <a:lnTo>
                    <a:pt x="1274170" y="52354"/>
                  </a:lnTo>
                  <a:lnTo>
                    <a:pt x="1274170" y="0"/>
                  </a:lnTo>
                  <a:close/>
                </a:path>
                <a:path w="13246100" h="3466465">
                  <a:moveTo>
                    <a:pt x="1585743" y="0"/>
                  </a:moveTo>
                  <a:lnTo>
                    <a:pt x="1378028" y="0"/>
                  </a:lnTo>
                  <a:lnTo>
                    <a:pt x="1378028" y="52354"/>
                  </a:lnTo>
                  <a:lnTo>
                    <a:pt x="1585743" y="52354"/>
                  </a:lnTo>
                  <a:lnTo>
                    <a:pt x="1585743" y="0"/>
                  </a:lnTo>
                  <a:close/>
                </a:path>
                <a:path w="13246100" h="3466465">
                  <a:moveTo>
                    <a:pt x="1897316" y="0"/>
                  </a:moveTo>
                  <a:lnTo>
                    <a:pt x="1689600" y="0"/>
                  </a:lnTo>
                  <a:lnTo>
                    <a:pt x="1689600" y="52354"/>
                  </a:lnTo>
                  <a:lnTo>
                    <a:pt x="1897316" y="52354"/>
                  </a:lnTo>
                  <a:lnTo>
                    <a:pt x="1897316" y="0"/>
                  </a:lnTo>
                  <a:close/>
                </a:path>
                <a:path w="13246100" h="3466465">
                  <a:moveTo>
                    <a:pt x="2208888" y="0"/>
                  </a:moveTo>
                  <a:lnTo>
                    <a:pt x="2001173" y="0"/>
                  </a:lnTo>
                  <a:lnTo>
                    <a:pt x="2001173" y="52354"/>
                  </a:lnTo>
                  <a:lnTo>
                    <a:pt x="2208888" y="52354"/>
                  </a:lnTo>
                  <a:lnTo>
                    <a:pt x="2208888" y="0"/>
                  </a:lnTo>
                  <a:close/>
                </a:path>
                <a:path w="13246100" h="3466465">
                  <a:moveTo>
                    <a:pt x="2520461" y="0"/>
                  </a:moveTo>
                  <a:lnTo>
                    <a:pt x="2312746" y="0"/>
                  </a:lnTo>
                  <a:lnTo>
                    <a:pt x="2312746" y="52354"/>
                  </a:lnTo>
                  <a:lnTo>
                    <a:pt x="2520461" y="52354"/>
                  </a:lnTo>
                  <a:lnTo>
                    <a:pt x="2520461" y="0"/>
                  </a:lnTo>
                  <a:close/>
                </a:path>
                <a:path w="13246100" h="3466465">
                  <a:moveTo>
                    <a:pt x="2832034" y="0"/>
                  </a:moveTo>
                  <a:lnTo>
                    <a:pt x="2624319" y="0"/>
                  </a:lnTo>
                  <a:lnTo>
                    <a:pt x="2624319" y="52354"/>
                  </a:lnTo>
                  <a:lnTo>
                    <a:pt x="2832034" y="52354"/>
                  </a:lnTo>
                  <a:lnTo>
                    <a:pt x="2832034" y="0"/>
                  </a:lnTo>
                  <a:close/>
                </a:path>
                <a:path w="13246100" h="3466465">
                  <a:moveTo>
                    <a:pt x="3143606" y="0"/>
                  </a:moveTo>
                  <a:lnTo>
                    <a:pt x="2935891" y="0"/>
                  </a:lnTo>
                  <a:lnTo>
                    <a:pt x="2935891" y="52354"/>
                  </a:lnTo>
                  <a:lnTo>
                    <a:pt x="3143606" y="52354"/>
                  </a:lnTo>
                  <a:lnTo>
                    <a:pt x="3143606" y="0"/>
                  </a:lnTo>
                  <a:close/>
                </a:path>
                <a:path w="13246100" h="3466465">
                  <a:moveTo>
                    <a:pt x="3455179" y="0"/>
                  </a:moveTo>
                  <a:lnTo>
                    <a:pt x="3247464" y="0"/>
                  </a:lnTo>
                  <a:lnTo>
                    <a:pt x="3247464" y="52354"/>
                  </a:lnTo>
                  <a:lnTo>
                    <a:pt x="3455179" y="52354"/>
                  </a:lnTo>
                  <a:lnTo>
                    <a:pt x="3455179" y="0"/>
                  </a:lnTo>
                  <a:close/>
                </a:path>
                <a:path w="13246100" h="3466465">
                  <a:moveTo>
                    <a:pt x="3766752" y="0"/>
                  </a:moveTo>
                  <a:lnTo>
                    <a:pt x="3559037" y="0"/>
                  </a:lnTo>
                  <a:lnTo>
                    <a:pt x="3559037" y="52354"/>
                  </a:lnTo>
                  <a:lnTo>
                    <a:pt x="3766752" y="52354"/>
                  </a:lnTo>
                  <a:lnTo>
                    <a:pt x="3766752" y="0"/>
                  </a:lnTo>
                  <a:close/>
                </a:path>
                <a:path w="13246100" h="3466465">
                  <a:moveTo>
                    <a:pt x="4078325" y="0"/>
                  </a:moveTo>
                  <a:lnTo>
                    <a:pt x="3870609" y="0"/>
                  </a:lnTo>
                  <a:lnTo>
                    <a:pt x="3870609" y="52354"/>
                  </a:lnTo>
                  <a:lnTo>
                    <a:pt x="4078325" y="52354"/>
                  </a:lnTo>
                  <a:lnTo>
                    <a:pt x="4078325" y="0"/>
                  </a:lnTo>
                  <a:close/>
                </a:path>
                <a:path w="13246100" h="3466465">
                  <a:moveTo>
                    <a:pt x="4389897" y="0"/>
                  </a:moveTo>
                  <a:lnTo>
                    <a:pt x="4182182" y="0"/>
                  </a:lnTo>
                  <a:lnTo>
                    <a:pt x="4182182" y="52354"/>
                  </a:lnTo>
                  <a:lnTo>
                    <a:pt x="4389897" y="52354"/>
                  </a:lnTo>
                  <a:lnTo>
                    <a:pt x="4389897" y="0"/>
                  </a:lnTo>
                  <a:close/>
                </a:path>
                <a:path w="13246100" h="3466465">
                  <a:moveTo>
                    <a:pt x="4701470" y="0"/>
                  </a:moveTo>
                  <a:lnTo>
                    <a:pt x="4493755" y="0"/>
                  </a:lnTo>
                  <a:lnTo>
                    <a:pt x="4493755" y="52354"/>
                  </a:lnTo>
                  <a:lnTo>
                    <a:pt x="4701470" y="52354"/>
                  </a:lnTo>
                  <a:lnTo>
                    <a:pt x="4701470" y="0"/>
                  </a:lnTo>
                  <a:close/>
                </a:path>
                <a:path w="13246100" h="3466465">
                  <a:moveTo>
                    <a:pt x="5013043" y="0"/>
                  </a:moveTo>
                  <a:lnTo>
                    <a:pt x="4805328" y="0"/>
                  </a:lnTo>
                  <a:lnTo>
                    <a:pt x="4805328" y="52354"/>
                  </a:lnTo>
                  <a:lnTo>
                    <a:pt x="5013043" y="52354"/>
                  </a:lnTo>
                  <a:lnTo>
                    <a:pt x="5013043" y="0"/>
                  </a:lnTo>
                  <a:close/>
                </a:path>
                <a:path w="13246100" h="3466465">
                  <a:moveTo>
                    <a:pt x="5324616" y="0"/>
                  </a:moveTo>
                  <a:lnTo>
                    <a:pt x="5116901" y="0"/>
                  </a:lnTo>
                  <a:lnTo>
                    <a:pt x="5116901" y="52354"/>
                  </a:lnTo>
                  <a:lnTo>
                    <a:pt x="5324616" y="52354"/>
                  </a:lnTo>
                  <a:lnTo>
                    <a:pt x="5324616" y="0"/>
                  </a:lnTo>
                  <a:close/>
                </a:path>
                <a:path w="13246100" h="3466465">
                  <a:moveTo>
                    <a:pt x="5636188" y="0"/>
                  </a:moveTo>
                  <a:lnTo>
                    <a:pt x="5428474" y="0"/>
                  </a:lnTo>
                  <a:lnTo>
                    <a:pt x="5428474" y="52354"/>
                  </a:lnTo>
                  <a:lnTo>
                    <a:pt x="5636188" y="52354"/>
                  </a:lnTo>
                  <a:lnTo>
                    <a:pt x="5636188" y="0"/>
                  </a:lnTo>
                  <a:close/>
                </a:path>
                <a:path w="13246100" h="3466465">
                  <a:moveTo>
                    <a:pt x="5947761" y="0"/>
                  </a:moveTo>
                  <a:lnTo>
                    <a:pt x="5740046" y="0"/>
                  </a:lnTo>
                  <a:lnTo>
                    <a:pt x="5740046" y="52354"/>
                  </a:lnTo>
                  <a:lnTo>
                    <a:pt x="5947761" y="52354"/>
                  </a:lnTo>
                  <a:lnTo>
                    <a:pt x="5947761" y="0"/>
                  </a:lnTo>
                  <a:close/>
                </a:path>
                <a:path w="13246100" h="3466465">
                  <a:moveTo>
                    <a:pt x="6259334" y="0"/>
                  </a:moveTo>
                  <a:lnTo>
                    <a:pt x="6051618" y="0"/>
                  </a:lnTo>
                  <a:lnTo>
                    <a:pt x="6051618" y="52354"/>
                  </a:lnTo>
                  <a:lnTo>
                    <a:pt x="6259334" y="52354"/>
                  </a:lnTo>
                  <a:lnTo>
                    <a:pt x="6259334" y="0"/>
                  </a:lnTo>
                  <a:close/>
                </a:path>
                <a:path w="13246100" h="3466465">
                  <a:moveTo>
                    <a:pt x="6570906" y="0"/>
                  </a:moveTo>
                  <a:lnTo>
                    <a:pt x="6363191" y="0"/>
                  </a:lnTo>
                  <a:lnTo>
                    <a:pt x="6363191" y="52354"/>
                  </a:lnTo>
                  <a:lnTo>
                    <a:pt x="6570906" y="52354"/>
                  </a:lnTo>
                  <a:lnTo>
                    <a:pt x="6570906" y="0"/>
                  </a:lnTo>
                  <a:close/>
                </a:path>
                <a:path w="13246100" h="3466465">
                  <a:moveTo>
                    <a:pt x="6882479" y="0"/>
                  </a:moveTo>
                  <a:lnTo>
                    <a:pt x="6674764" y="0"/>
                  </a:lnTo>
                  <a:lnTo>
                    <a:pt x="6674764" y="52354"/>
                  </a:lnTo>
                  <a:lnTo>
                    <a:pt x="6882479" y="52354"/>
                  </a:lnTo>
                  <a:lnTo>
                    <a:pt x="6882479" y="0"/>
                  </a:lnTo>
                  <a:close/>
                </a:path>
                <a:path w="13246100" h="3466465">
                  <a:moveTo>
                    <a:pt x="7194052" y="0"/>
                  </a:moveTo>
                  <a:lnTo>
                    <a:pt x="6986337" y="0"/>
                  </a:lnTo>
                  <a:lnTo>
                    <a:pt x="6986337" y="52354"/>
                  </a:lnTo>
                  <a:lnTo>
                    <a:pt x="7194052" y="52354"/>
                  </a:lnTo>
                  <a:lnTo>
                    <a:pt x="7194052" y="0"/>
                  </a:lnTo>
                  <a:close/>
                </a:path>
                <a:path w="13246100" h="3466465">
                  <a:moveTo>
                    <a:pt x="7505625" y="0"/>
                  </a:moveTo>
                  <a:lnTo>
                    <a:pt x="7297909" y="0"/>
                  </a:lnTo>
                  <a:lnTo>
                    <a:pt x="7297909" y="52354"/>
                  </a:lnTo>
                  <a:lnTo>
                    <a:pt x="7505625" y="52354"/>
                  </a:lnTo>
                  <a:lnTo>
                    <a:pt x="7505625" y="0"/>
                  </a:lnTo>
                  <a:close/>
                </a:path>
                <a:path w="13246100" h="3466465">
                  <a:moveTo>
                    <a:pt x="7817197" y="0"/>
                  </a:moveTo>
                  <a:lnTo>
                    <a:pt x="7609482" y="0"/>
                  </a:lnTo>
                  <a:lnTo>
                    <a:pt x="7609482" y="52354"/>
                  </a:lnTo>
                  <a:lnTo>
                    <a:pt x="7817197" y="52354"/>
                  </a:lnTo>
                  <a:lnTo>
                    <a:pt x="7817197" y="0"/>
                  </a:lnTo>
                  <a:close/>
                </a:path>
                <a:path w="13246100" h="3466465">
                  <a:moveTo>
                    <a:pt x="8128770" y="0"/>
                  </a:moveTo>
                  <a:lnTo>
                    <a:pt x="7921055" y="0"/>
                  </a:lnTo>
                  <a:lnTo>
                    <a:pt x="7921055" y="52354"/>
                  </a:lnTo>
                  <a:lnTo>
                    <a:pt x="8128770" y="52354"/>
                  </a:lnTo>
                  <a:lnTo>
                    <a:pt x="8128770" y="0"/>
                  </a:lnTo>
                  <a:close/>
                </a:path>
                <a:path w="13246100" h="3466465">
                  <a:moveTo>
                    <a:pt x="8440343" y="0"/>
                  </a:moveTo>
                  <a:lnTo>
                    <a:pt x="8232628" y="0"/>
                  </a:lnTo>
                  <a:lnTo>
                    <a:pt x="8232628" y="52354"/>
                  </a:lnTo>
                  <a:lnTo>
                    <a:pt x="8440343" y="52354"/>
                  </a:lnTo>
                  <a:lnTo>
                    <a:pt x="8440343" y="0"/>
                  </a:lnTo>
                  <a:close/>
                </a:path>
                <a:path w="13246100" h="3466465">
                  <a:moveTo>
                    <a:pt x="8751916" y="0"/>
                  </a:moveTo>
                  <a:lnTo>
                    <a:pt x="8544200" y="0"/>
                  </a:lnTo>
                  <a:lnTo>
                    <a:pt x="8544200" y="52354"/>
                  </a:lnTo>
                  <a:lnTo>
                    <a:pt x="8751916" y="52354"/>
                  </a:lnTo>
                  <a:lnTo>
                    <a:pt x="8751916" y="0"/>
                  </a:lnTo>
                  <a:close/>
                </a:path>
                <a:path w="13246100" h="3466465">
                  <a:moveTo>
                    <a:pt x="9063489" y="0"/>
                  </a:moveTo>
                  <a:lnTo>
                    <a:pt x="8855773" y="0"/>
                  </a:lnTo>
                  <a:lnTo>
                    <a:pt x="8855773" y="52354"/>
                  </a:lnTo>
                  <a:lnTo>
                    <a:pt x="9063489" y="52354"/>
                  </a:lnTo>
                  <a:lnTo>
                    <a:pt x="9063489" y="0"/>
                  </a:lnTo>
                  <a:close/>
                </a:path>
                <a:path w="13246100" h="3466465">
                  <a:moveTo>
                    <a:pt x="9375061" y="0"/>
                  </a:moveTo>
                  <a:lnTo>
                    <a:pt x="9167346" y="0"/>
                  </a:lnTo>
                  <a:lnTo>
                    <a:pt x="9167346" y="52354"/>
                  </a:lnTo>
                  <a:lnTo>
                    <a:pt x="9375061" y="52354"/>
                  </a:lnTo>
                  <a:lnTo>
                    <a:pt x="9375061" y="0"/>
                  </a:lnTo>
                  <a:close/>
                </a:path>
                <a:path w="13246100" h="3466465">
                  <a:moveTo>
                    <a:pt x="9686633" y="0"/>
                  </a:moveTo>
                  <a:lnTo>
                    <a:pt x="9478919" y="0"/>
                  </a:lnTo>
                  <a:lnTo>
                    <a:pt x="9478919" y="52354"/>
                  </a:lnTo>
                  <a:lnTo>
                    <a:pt x="9686633" y="52354"/>
                  </a:lnTo>
                  <a:lnTo>
                    <a:pt x="9686633" y="0"/>
                  </a:lnTo>
                  <a:close/>
                </a:path>
                <a:path w="13246100" h="3466465">
                  <a:moveTo>
                    <a:pt x="9998207" y="0"/>
                  </a:moveTo>
                  <a:lnTo>
                    <a:pt x="9790491" y="0"/>
                  </a:lnTo>
                  <a:lnTo>
                    <a:pt x="9790491" y="52354"/>
                  </a:lnTo>
                  <a:lnTo>
                    <a:pt x="9998207" y="52354"/>
                  </a:lnTo>
                  <a:lnTo>
                    <a:pt x="9998207" y="0"/>
                  </a:lnTo>
                  <a:close/>
                </a:path>
                <a:path w="13246100" h="3466465">
                  <a:moveTo>
                    <a:pt x="10309779" y="0"/>
                  </a:moveTo>
                  <a:lnTo>
                    <a:pt x="10102064" y="0"/>
                  </a:lnTo>
                  <a:lnTo>
                    <a:pt x="10102064" y="52354"/>
                  </a:lnTo>
                  <a:lnTo>
                    <a:pt x="10309779" y="52354"/>
                  </a:lnTo>
                  <a:lnTo>
                    <a:pt x="10309779" y="0"/>
                  </a:lnTo>
                  <a:close/>
                </a:path>
                <a:path w="13246100" h="3466465">
                  <a:moveTo>
                    <a:pt x="10621352" y="0"/>
                  </a:moveTo>
                  <a:lnTo>
                    <a:pt x="10413638" y="0"/>
                  </a:lnTo>
                  <a:lnTo>
                    <a:pt x="10413638" y="52354"/>
                  </a:lnTo>
                  <a:lnTo>
                    <a:pt x="10621352" y="52354"/>
                  </a:lnTo>
                  <a:lnTo>
                    <a:pt x="10621352" y="0"/>
                  </a:lnTo>
                  <a:close/>
                </a:path>
                <a:path w="13246100" h="3466465">
                  <a:moveTo>
                    <a:pt x="10932924" y="0"/>
                  </a:moveTo>
                  <a:lnTo>
                    <a:pt x="10725210" y="0"/>
                  </a:lnTo>
                  <a:lnTo>
                    <a:pt x="10725210" y="52354"/>
                  </a:lnTo>
                  <a:lnTo>
                    <a:pt x="10932924" y="52354"/>
                  </a:lnTo>
                  <a:lnTo>
                    <a:pt x="10932924" y="0"/>
                  </a:lnTo>
                  <a:close/>
                </a:path>
                <a:path w="13246100" h="3466465">
                  <a:moveTo>
                    <a:pt x="11244497" y="0"/>
                  </a:moveTo>
                  <a:lnTo>
                    <a:pt x="11036782" y="0"/>
                  </a:lnTo>
                  <a:lnTo>
                    <a:pt x="11036782" y="52354"/>
                  </a:lnTo>
                  <a:lnTo>
                    <a:pt x="11244497" y="52354"/>
                  </a:lnTo>
                  <a:lnTo>
                    <a:pt x="11244497" y="0"/>
                  </a:lnTo>
                  <a:close/>
                </a:path>
                <a:path w="13246100" h="3466465">
                  <a:moveTo>
                    <a:pt x="11556070" y="0"/>
                  </a:moveTo>
                  <a:lnTo>
                    <a:pt x="11348355" y="0"/>
                  </a:lnTo>
                  <a:lnTo>
                    <a:pt x="11348355" y="52354"/>
                  </a:lnTo>
                  <a:lnTo>
                    <a:pt x="11556070" y="52354"/>
                  </a:lnTo>
                  <a:lnTo>
                    <a:pt x="11556070" y="0"/>
                  </a:lnTo>
                  <a:close/>
                </a:path>
                <a:path w="13246100" h="3466465">
                  <a:moveTo>
                    <a:pt x="11867642" y="0"/>
                  </a:moveTo>
                  <a:lnTo>
                    <a:pt x="11659927" y="0"/>
                  </a:lnTo>
                  <a:lnTo>
                    <a:pt x="11659927" y="52354"/>
                  </a:lnTo>
                  <a:lnTo>
                    <a:pt x="11867642" y="52354"/>
                  </a:lnTo>
                  <a:lnTo>
                    <a:pt x="11867642" y="0"/>
                  </a:lnTo>
                  <a:close/>
                </a:path>
                <a:path w="13246100" h="3466465">
                  <a:moveTo>
                    <a:pt x="12179215" y="0"/>
                  </a:moveTo>
                  <a:lnTo>
                    <a:pt x="11971500" y="0"/>
                  </a:lnTo>
                  <a:lnTo>
                    <a:pt x="11971500" y="52354"/>
                  </a:lnTo>
                  <a:lnTo>
                    <a:pt x="12179215" y="52354"/>
                  </a:lnTo>
                  <a:lnTo>
                    <a:pt x="12179215" y="0"/>
                  </a:lnTo>
                  <a:close/>
                </a:path>
                <a:path w="13246100" h="3466465">
                  <a:moveTo>
                    <a:pt x="12490788" y="0"/>
                  </a:moveTo>
                  <a:lnTo>
                    <a:pt x="12283073" y="0"/>
                  </a:lnTo>
                  <a:lnTo>
                    <a:pt x="12283073" y="52354"/>
                  </a:lnTo>
                  <a:lnTo>
                    <a:pt x="12490788" y="52354"/>
                  </a:lnTo>
                  <a:lnTo>
                    <a:pt x="12490788" y="0"/>
                  </a:lnTo>
                  <a:close/>
                </a:path>
                <a:path w="13246100" h="3466465">
                  <a:moveTo>
                    <a:pt x="12802361" y="0"/>
                  </a:moveTo>
                  <a:lnTo>
                    <a:pt x="12594646" y="0"/>
                  </a:lnTo>
                  <a:lnTo>
                    <a:pt x="12594646" y="52354"/>
                  </a:lnTo>
                  <a:lnTo>
                    <a:pt x="12802361" y="52354"/>
                  </a:lnTo>
                  <a:lnTo>
                    <a:pt x="12802361" y="0"/>
                  </a:lnTo>
                  <a:close/>
                </a:path>
                <a:path w="13246100" h="3466465">
                  <a:moveTo>
                    <a:pt x="13010075" y="0"/>
                  </a:moveTo>
                  <a:lnTo>
                    <a:pt x="13010075" y="52354"/>
                  </a:lnTo>
                  <a:lnTo>
                    <a:pt x="13034704" y="53992"/>
                  </a:lnTo>
                  <a:lnTo>
                    <a:pt x="13058319" y="58764"/>
                  </a:lnTo>
                  <a:lnTo>
                    <a:pt x="13080716" y="66458"/>
                  </a:lnTo>
                  <a:lnTo>
                    <a:pt x="13101691" y="76861"/>
                  </a:lnTo>
                  <a:lnTo>
                    <a:pt x="13127910" y="31545"/>
                  </a:lnTo>
                  <a:lnTo>
                    <a:pt x="13100895" y="18150"/>
                  </a:lnTo>
                  <a:lnTo>
                    <a:pt x="13072064" y="8247"/>
                  </a:lnTo>
                  <a:lnTo>
                    <a:pt x="13041697" y="2106"/>
                  </a:lnTo>
                  <a:lnTo>
                    <a:pt x="13010075" y="0"/>
                  </a:lnTo>
                  <a:close/>
                </a:path>
                <a:path w="13246100" h="3466465">
                  <a:moveTo>
                    <a:pt x="13010075" y="0"/>
                  </a:moveTo>
                  <a:lnTo>
                    <a:pt x="12906218" y="0"/>
                  </a:lnTo>
                  <a:lnTo>
                    <a:pt x="12906218" y="52354"/>
                  </a:lnTo>
                  <a:lnTo>
                    <a:pt x="13010075" y="52354"/>
                  </a:lnTo>
                  <a:lnTo>
                    <a:pt x="13010075" y="0"/>
                  </a:lnTo>
                  <a:close/>
                </a:path>
                <a:path w="13246100" h="3466465">
                  <a:moveTo>
                    <a:pt x="13214124" y="117759"/>
                  </a:moveTo>
                  <a:lnTo>
                    <a:pt x="13168808" y="143979"/>
                  </a:lnTo>
                  <a:lnTo>
                    <a:pt x="13179211" y="164954"/>
                  </a:lnTo>
                  <a:lnTo>
                    <a:pt x="13186905" y="187350"/>
                  </a:lnTo>
                  <a:lnTo>
                    <a:pt x="13191677" y="210965"/>
                  </a:lnTo>
                  <a:lnTo>
                    <a:pt x="13193315" y="235594"/>
                  </a:lnTo>
                  <a:lnTo>
                    <a:pt x="13193315" y="335417"/>
                  </a:lnTo>
                  <a:lnTo>
                    <a:pt x="13245669" y="335417"/>
                  </a:lnTo>
                  <a:lnTo>
                    <a:pt x="13245669" y="235594"/>
                  </a:lnTo>
                  <a:lnTo>
                    <a:pt x="13243562" y="203972"/>
                  </a:lnTo>
                  <a:lnTo>
                    <a:pt x="13237422" y="173605"/>
                  </a:lnTo>
                  <a:lnTo>
                    <a:pt x="13227519" y="144774"/>
                  </a:lnTo>
                  <a:lnTo>
                    <a:pt x="13214124" y="117759"/>
                  </a:lnTo>
                  <a:close/>
                </a:path>
                <a:path w="13246100" h="3466465">
                  <a:moveTo>
                    <a:pt x="13245669" y="435239"/>
                  </a:moveTo>
                  <a:lnTo>
                    <a:pt x="13193315" y="435239"/>
                  </a:lnTo>
                  <a:lnTo>
                    <a:pt x="13193315" y="634884"/>
                  </a:lnTo>
                  <a:lnTo>
                    <a:pt x="13245669" y="634884"/>
                  </a:lnTo>
                  <a:lnTo>
                    <a:pt x="13245669" y="435239"/>
                  </a:lnTo>
                  <a:close/>
                </a:path>
                <a:path w="13246100" h="3466465">
                  <a:moveTo>
                    <a:pt x="13245669" y="734707"/>
                  </a:moveTo>
                  <a:lnTo>
                    <a:pt x="13193315" y="734707"/>
                  </a:lnTo>
                  <a:lnTo>
                    <a:pt x="13193315" y="934352"/>
                  </a:lnTo>
                  <a:lnTo>
                    <a:pt x="13245669" y="934352"/>
                  </a:lnTo>
                  <a:lnTo>
                    <a:pt x="13245669" y="734707"/>
                  </a:lnTo>
                  <a:close/>
                </a:path>
                <a:path w="13246100" h="3466465">
                  <a:moveTo>
                    <a:pt x="13245669" y="1034174"/>
                  </a:moveTo>
                  <a:lnTo>
                    <a:pt x="13193315" y="1034174"/>
                  </a:lnTo>
                  <a:lnTo>
                    <a:pt x="13193315" y="1233819"/>
                  </a:lnTo>
                  <a:lnTo>
                    <a:pt x="13245669" y="1233819"/>
                  </a:lnTo>
                  <a:lnTo>
                    <a:pt x="13245669" y="1034174"/>
                  </a:lnTo>
                  <a:close/>
                </a:path>
                <a:path w="13246100" h="3466465">
                  <a:moveTo>
                    <a:pt x="13245669" y="1333641"/>
                  </a:moveTo>
                  <a:lnTo>
                    <a:pt x="13193315" y="1333641"/>
                  </a:lnTo>
                  <a:lnTo>
                    <a:pt x="13193315" y="1533286"/>
                  </a:lnTo>
                  <a:lnTo>
                    <a:pt x="13245669" y="1533286"/>
                  </a:lnTo>
                  <a:lnTo>
                    <a:pt x="13245669" y="1333641"/>
                  </a:lnTo>
                  <a:close/>
                </a:path>
                <a:path w="13246100" h="3466465">
                  <a:moveTo>
                    <a:pt x="13245669" y="1633109"/>
                  </a:moveTo>
                  <a:lnTo>
                    <a:pt x="13193315" y="1633109"/>
                  </a:lnTo>
                  <a:lnTo>
                    <a:pt x="13193315" y="1832754"/>
                  </a:lnTo>
                  <a:lnTo>
                    <a:pt x="13245669" y="1832754"/>
                  </a:lnTo>
                  <a:lnTo>
                    <a:pt x="13245669" y="1633109"/>
                  </a:lnTo>
                  <a:close/>
                </a:path>
                <a:path w="13246100" h="3466465">
                  <a:moveTo>
                    <a:pt x="13245669" y="1932576"/>
                  </a:moveTo>
                  <a:lnTo>
                    <a:pt x="13193315" y="1932576"/>
                  </a:lnTo>
                  <a:lnTo>
                    <a:pt x="13193315" y="2132221"/>
                  </a:lnTo>
                  <a:lnTo>
                    <a:pt x="13245669" y="2132221"/>
                  </a:lnTo>
                  <a:lnTo>
                    <a:pt x="13245669" y="1932576"/>
                  </a:lnTo>
                  <a:close/>
                </a:path>
                <a:path w="13246100" h="3466465">
                  <a:moveTo>
                    <a:pt x="13245669" y="2232043"/>
                  </a:moveTo>
                  <a:lnTo>
                    <a:pt x="13193315" y="2232043"/>
                  </a:lnTo>
                  <a:lnTo>
                    <a:pt x="13193315" y="2431688"/>
                  </a:lnTo>
                  <a:lnTo>
                    <a:pt x="13245669" y="2431688"/>
                  </a:lnTo>
                  <a:lnTo>
                    <a:pt x="13245669" y="2232043"/>
                  </a:lnTo>
                  <a:close/>
                </a:path>
                <a:path w="13246100" h="3466465">
                  <a:moveTo>
                    <a:pt x="13245669" y="2531511"/>
                  </a:moveTo>
                  <a:lnTo>
                    <a:pt x="13193315" y="2531511"/>
                  </a:lnTo>
                  <a:lnTo>
                    <a:pt x="13193315" y="2731156"/>
                  </a:lnTo>
                  <a:lnTo>
                    <a:pt x="13245669" y="2731156"/>
                  </a:lnTo>
                  <a:lnTo>
                    <a:pt x="13245669" y="2531511"/>
                  </a:lnTo>
                  <a:close/>
                </a:path>
                <a:path w="13246100" h="3466465">
                  <a:moveTo>
                    <a:pt x="13245669" y="2830978"/>
                  </a:moveTo>
                  <a:lnTo>
                    <a:pt x="13193315" y="2830978"/>
                  </a:lnTo>
                  <a:lnTo>
                    <a:pt x="13193315" y="3030623"/>
                  </a:lnTo>
                  <a:lnTo>
                    <a:pt x="13245669" y="3030623"/>
                  </a:lnTo>
                  <a:lnTo>
                    <a:pt x="13245669" y="2830978"/>
                  </a:lnTo>
                  <a:close/>
                </a:path>
                <a:path w="13246100" h="3466465">
                  <a:moveTo>
                    <a:pt x="13245669" y="3130446"/>
                  </a:moveTo>
                  <a:lnTo>
                    <a:pt x="13193315" y="3130446"/>
                  </a:lnTo>
                  <a:lnTo>
                    <a:pt x="13193315" y="3230268"/>
                  </a:lnTo>
                  <a:lnTo>
                    <a:pt x="13191677" y="3254897"/>
                  </a:lnTo>
                  <a:lnTo>
                    <a:pt x="13186905" y="3278512"/>
                  </a:lnTo>
                  <a:lnTo>
                    <a:pt x="13179211" y="3300908"/>
                  </a:lnTo>
                  <a:lnTo>
                    <a:pt x="13168808" y="3321883"/>
                  </a:lnTo>
                  <a:lnTo>
                    <a:pt x="13214124" y="3348103"/>
                  </a:lnTo>
                  <a:lnTo>
                    <a:pt x="13227519" y="3321088"/>
                  </a:lnTo>
                  <a:lnTo>
                    <a:pt x="13237422" y="3292258"/>
                  </a:lnTo>
                  <a:lnTo>
                    <a:pt x="13243562" y="3261890"/>
                  </a:lnTo>
                  <a:lnTo>
                    <a:pt x="13245669" y="3230268"/>
                  </a:lnTo>
                  <a:lnTo>
                    <a:pt x="13245669" y="3130446"/>
                  </a:lnTo>
                  <a:close/>
                </a:path>
                <a:path w="13246100" h="3466465">
                  <a:moveTo>
                    <a:pt x="13010075" y="3413508"/>
                  </a:moveTo>
                  <a:lnTo>
                    <a:pt x="12906217" y="3413508"/>
                  </a:lnTo>
                  <a:lnTo>
                    <a:pt x="12906217" y="3465863"/>
                  </a:lnTo>
                  <a:lnTo>
                    <a:pt x="13010075" y="3465863"/>
                  </a:lnTo>
                  <a:lnTo>
                    <a:pt x="13010075" y="3413508"/>
                  </a:lnTo>
                  <a:close/>
                </a:path>
                <a:path w="13246100" h="3466465">
                  <a:moveTo>
                    <a:pt x="13101691" y="3389002"/>
                  </a:moveTo>
                  <a:lnTo>
                    <a:pt x="13080715" y="3399404"/>
                  </a:lnTo>
                  <a:lnTo>
                    <a:pt x="13058319" y="3407098"/>
                  </a:lnTo>
                  <a:lnTo>
                    <a:pt x="13034704" y="3411870"/>
                  </a:lnTo>
                  <a:lnTo>
                    <a:pt x="13010075" y="3413508"/>
                  </a:lnTo>
                  <a:lnTo>
                    <a:pt x="13010075" y="3465863"/>
                  </a:lnTo>
                  <a:lnTo>
                    <a:pt x="13041697" y="3463756"/>
                  </a:lnTo>
                  <a:lnTo>
                    <a:pt x="13072064" y="3457615"/>
                  </a:lnTo>
                  <a:lnTo>
                    <a:pt x="13100895" y="3447712"/>
                  </a:lnTo>
                  <a:lnTo>
                    <a:pt x="13127910" y="3434317"/>
                  </a:lnTo>
                  <a:lnTo>
                    <a:pt x="13101691" y="3389002"/>
                  </a:lnTo>
                  <a:close/>
                </a:path>
                <a:path w="13246100" h="3466465">
                  <a:moveTo>
                    <a:pt x="12802359" y="3413508"/>
                  </a:moveTo>
                  <a:lnTo>
                    <a:pt x="12594644" y="3413508"/>
                  </a:lnTo>
                  <a:lnTo>
                    <a:pt x="12594644" y="3465863"/>
                  </a:lnTo>
                  <a:lnTo>
                    <a:pt x="12802359" y="3465863"/>
                  </a:lnTo>
                  <a:lnTo>
                    <a:pt x="12802359" y="3413508"/>
                  </a:lnTo>
                  <a:close/>
                </a:path>
                <a:path w="13246100" h="3466465">
                  <a:moveTo>
                    <a:pt x="12490787" y="3413508"/>
                  </a:moveTo>
                  <a:lnTo>
                    <a:pt x="12283071" y="3413508"/>
                  </a:lnTo>
                  <a:lnTo>
                    <a:pt x="12283071" y="3465863"/>
                  </a:lnTo>
                  <a:lnTo>
                    <a:pt x="12490787" y="3465863"/>
                  </a:lnTo>
                  <a:lnTo>
                    <a:pt x="12490787" y="3413508"/>
                  </a:lnTo>
                  <a:close/>
                </a:path>
                <a:path w="13246100" h="3466465">
                  <a:moveTo>
                    <a:pt x="12179214" y="3413508"/>
                  </a:moveTo>
                  <a:lnTo>
                    <a:pt x="11971499" y="3413508"/>
                  </a:lnTo>
                  <a:lnTo>
                    <a:pt x="11971499" y="3465863"/>
                  </a:lnTo>
                  <a:lnTo>
                    <a:pt x="12179214" y="3465863"/>
                  </a:lnTo>
                  <a:lnTo>
                    <a:pt x="12179214" y="3413508"/>
                  </a:lnTo>
                  <a:close/>
                </a:path>
                <a:path w="13246100" h="3466465">
                  <a:moveTo>
                    <a:pt x="11867641" y="3413508"/>
                  </a:moveTo>
                  <a:lnTo>
                    <a:pt x="11659926" y="3413508"/>
                  </a:lnTo>
                  <a:lnTo>
                    <a:pt x="11659926" y="3465863"/>
                  </a:lnTo>
                  <a:lnTo>
                    <a:pt x="11867641" y="3465863"/>
                  </a:lnTo>
                  <a:lnTo>
                    <a:pt x="11867641" y="3413508"/>
                  </a:lnTo>
                  <a:close/>
                </a:path>
                <a:path w="13246100" h="3466465">
                  <a:moveTo>
                    <a:pt x="11556068" y="3413508"/>
                  </a:moveTo>
                  <a:lnTo>
                    <a:pt x="11348353" y="3413508"/>
                  </a:lnTo>
                  <a:lnTo>
                    <a:pt x="11348353" y="3465863"/>
                  </a:lnTo>
                  <a:lnTo>
                    <a:pt x="11556068" y="3465863"/>
                  </a:lnTo>
                  <a:lnTo>
                    <a:pt x="11556068" y="3413508"/>
                  </a:lnTo>
                  <a:close/>
                </a:path>
                <a:path w="13246100" h="3466465">
                  <a:moveTo>
                    <a:pt x="11244496" y="3413508"/>
                  </a:moveTo>
                  <a:lnTo>
                    <a:pt x="11036780" y="3413508"/>
                  </a:lnTo>
                  <a:lnTo>
                    <a:pt x="11036780" y="3465863"/>
                  </a:lnTo>
                  <a:lnTo>
                    <a:pt x="11244496" y="3465863"/>
                  </a:lnTo>
                  <a:lnTo>
                    <a:pt x="11244496" y="3413508"/>
                  </a:lnTo>
                  <a:close/>
                </a:path>
                <a:path w="13246100" h="3466465">
                  <a:moveTo>
                    <a:pt x="10932923" y="3413508"/>
                  </a:moveTo>
                  <a:lnTo>
                    <a:pt x="10725208" y="3413508"/>
                  </a:lnTo>
                  <a:lnTo>
                    <a:pt x="10725208" y="3465863"/>
                  </a:lnTo>
                  <a:lnTo>
                    <a:pt x="10932923" y="3465863"/>
                  </a:lnTo>
                  <a:lnTo>
                    <a:pt x="10932923" y="3413508"/>
                  </a:lnTo>
                  <a:close/>
                </a:path>
                <a:path w="13246100" h="3466465">
                  <a:moveTo>
                    <a:pt x="10621350" y="3413508"/>
                  </a:moveTo>
                  <a:lnTo>
                    <a:pt x="10413635" y="3413508"/>
                  </a:lnTo>
                  <a:lnTo>
                    <a:pt x="10413635" y="3465863"/>
                  </a:lnTo>
                  <a:lnTo>
                    <a:pt x="10621350" y="3465863"/>
                  </a:lnTo>
                  <a:lnTo>
                    <a:pt x="10621350" y="3413508"/>
                  </a:lnTo>
                  <a:close/>
                </a:path>
                <a:path w="13246100" h="3466465">
                  <a:moveTo>
                    <a:pt x="10309777" y="3413508"/>
                  </a:moveTo>
                  <a:lnTo>
                    <a:pt x="10102062" y="3413508"/>
                  </a:lnTo>
                  <a:lnTo>
                    <a:pt x="10102062" y="3465863"/>
                  </a:lnTo>
                  <a:lnTo>
                    <a:pt x="10309777" y="3465863"/>
                  </a:lnTo>
                  <a:lnTo>
                    <a:pt x="10309777" y="3413508"/>
                  </a:lnTo>
                  <a:close/>
                </a:path>
                <a:path w="13246100" h="3466465">
                  <a:moveTo>
                    <a:pt x="9998205" y="3413508"/>
                  </a:moveTo>
                  <a:lnTo>
                    <a:pt x="9790490" y="3413508"/>
                  </a:lnTo>
                  <a:lnTo>
                    <a:pt x="9790490" y="3465863"/>
                  </a:lnTo>
                  <a:lnTo>
                    <a:pt x="9998205" y="3465863"/>
                  </a:lnTo>
                  <a:lnTo>
                    <a:pt x="9998205" y="3413508"/>
                  </a:lnTo>
                  <a:close/>
                </a:path>
                <a:path w="13246100" h="3466465">
                  <a:moveTo>
                    <a:pt x="9686633" y="3413508"/>
                  </a:moveTo>
                  <a:lnTo>
                    <a:pt x="9478917" y="3413508"/>
                  </a:lnTo>
                  <a:lnTo>
                    <a:pt x="9478917" y="3465863"/>
                  </a:lnTo>
                  <a:lnTo>
                    <a:pt x="9686633" y="3465863"/>
                  </a:lnTo>
                  <a:lnTo>
                    <a:pt x="9686633" y="3413508"/>
                  </a:lnTo>
                  <a:close/>
                </a:path>
                <a:path w="13246100" h="3466465">
                  <a:moveTo>
                    <a:pt x="9375060" y="3413508"/>
                  </a:moveTo>
                  <a:lnTo>
                    <a:pt x="9167344" y="3413508"/>
                  </a:lnTo>
                  <a:lnTo>
                    <a:pt x="9167344" y="3465863"/>
                  </a:lnTo>
                  <a:lnTo>
                    <a:pt x="9375060" y="3465863"/>
                  </a:lnTo>
                  <a:lnTo>
                    <a:pt x="9375060" y="3413508"/>
                  </a:lnTo>
                  <a:close/>
                </a:path>
                <a:path w="13246100" h="3466465">
                  <a:moveTo>
                    <a:pt x="9063487" y="3413508"/>
                  </a:moveTo>
                  <a:lnTo>
                    <a:pt x="8855771" y="3413508"/>
                  </a:lnTo>
                  <a:lnTo>
                    <a:pt x="8855771" y="3465863"/>
                  </a:lnTo>
                  <a:lnTo>
                    <a:pt x="9063487" y="3465863"/>
                  </a:lnTo>
                  <a:lnTo>
                    <a:pt x="9063487" y="3413508"/>
                  </a:lnTo>
                  <a:close/>
                </a:path>
                <a:path w="13246100" h="3466465">
                  <a:moveTo>
                    <a:pt x="8751914" y="3413508"/>
                  </a:moveTo>
                  <a:lnTo>
                    <a:pt x="8544199" y="3413508"/>
                  </a:lnTo>
                  <a:lnTo>
                    <a:pt x="8544199" y="3465863"/>
                  </a:lnTo>
                  <a:lnTo>
                    <a:pt x="8751914" y="3465863"/>
                  </a:lnTo>
                  <a:lnTo>
                    <a:pt x="8751914" y="3413508"/>
                  </a:lnTo>
                  <a:close/>
                </a:path>
                <a:path w="13246100" h="3466465">
                  <a:moveTo>
                    <a:pt x="8440341" y="3413508"/>
                  </a:moveTo>
                  <a:lnTo>
                    <a:pt x="8232626" y="3413508"/>
                  </a:lnTo>
                  <a:lnTo>
                    <a:pt x="8232626" y="3465863"/>
                  </a:lnTo>
                  <a:lnTo>
                    <a:pt x="8440341" y="3465863"/>
                  </a:lnTo>
                  <a:lnTo>
                    <a:pt x="8440341" y="3413508"/>
                  </a:lnTo>
                  <a:close/>
                </a:path>
                <a:path w="13246100" h="3466465">
                  <a:moveTo>
                    <a:pt x="8128768" y="3413508"/>
                  </a:moveTo>
                  <a:lnTo>
                    <a:pt x="7921053" y="3413508"/>
                  </a:lnTo>
                  <a:lnTo>
                    <a:pt x="7921053" y="3465863"/>
                  </a:lnTo>
                  <a:lnTo>
                    <a:pt x="8128768" y="3465863"/>
                  </a:lnTo>
                  <a:lnTo>
                    <a:pt x="8128768" y="3413508"/>
                  </a:lnTo>
                  <a:close/>
                </a:path>
                <a:path w="13246100" h="3466465">
                  <a:moveTo>
                    <a:pt x="7817195" y="3413508"/>
                  </a:moveTo>
                  <a:lnTo>
                    <a:pt x="7609481" y="3413508"/>
                  </a:lnTo>
                  <a:lnTo>
                    <a:pt x="7609481" y="3465863"/>
                  </a:lnTo>
                  <a:lnTo>
                    <a:pt x="7817195" y="3465863"/>
                  </a:lnTo>
                  <a:lnTo>
                    <a:pt x="7817195" y="3413508"/>
                  </a:lnTo>
                  <a:close/>
                </a:path>
                <a:path w="13246100" h="3466465">
                  <a:moveTo>
                    <a:pt x="7505623" y="3413508"/>
                  </a:moveTo>
                  <a:lnTo>
                    <a:pt x="7297908" y="3413508"/>
                  </a:lnTo>
                  <a:lnTo>
                    <a:pt x="7297908" y="3465863"/>
                  </a:lnTo>
                  <a:lnTo>
                    <a:pt x="7505623" y="3465863"/>
                  </a:lnTo>
                  <a:lnTo>
                    <a:pt x="7505623" y="3413508"/>
                  </a:lnTo>
                  <a:close/>
                </a:path>
                <a:path w="13246100" h="3466465">
                  <a:moveTo>
                    <a:pt x="7194051" y="3413508"/>
                  </a:moveTo>
                  <a:lnTo>
                    <a:pt x="6986335" y="3413508"/>
                  </a:lnTo>
                  <a:lnTo>
                    <a:pt x="6986335" y="3465863"/>
                  </a:lnTo>
                  <a:lnTo>
                    <a:pt x="7194051" y="3465863"/>
                  </a:lnTo>
                  <a:lnTo>
                    <a:pt x="7194051" y="3413508"/>
                  </a:lnTo>
                  <a:close/>
                </a:path>
                <a:path w="13246100" h="3466465">
                  <a:moveTo>
                    <a:pt x="6882478" y="3413508"/>
                  </a:moveTo>
                  <a:lnTo>
                    <a:pt x="6674763" y="3413508"/>
                  </a:lnTo>
                  <a:lnTo>
                    <a:pt x="6674763" y="3465863"/>
                  </a:lnTo>
                  <a:lnTo>
                    <a:pt x="6882478" y="3465863"/>
                  </a:lnTo>
                  <a:lnTo>
                    <a:pt x="6882478" y="3413508"/>
                  </a:lnTo>
                  <a:close/>
                </a:path>
                <a:path w="13246100" h="3466465">
                  <a:moveTo>
                    <a:pt x="6570905" y="3413508"/>
                  </a:moveTo>
                  <a:lnTo>
                    <a:pt x="6363190" y="3413508"/>
                  </a:lnTo>
                  <a:lnTo>
                    <a:pt x="6363190" y="3465863"/>
                  </a:lnTo>
                  <a:lnTo>
                    <a:pt x="6570905" y="3465863"/>
                  </a:lnTo>
                  <a:lnTo>
                    <a:pt x="6570905" y="3413508"/>
                  </a:lnTo>
                  <a:close/>
                </a:path>
                <a:path w="13246100" h="3466465">
                  <a:moveTo>
                    <a:pt x="6259332" y="3413508"/>
                  </a:moveTo>
                  <a:lnTo>
                    <a:pt x="6051617" y="3413508"/>
                  </a:lnTo>
                  <a:lnTo>
                    <a:pt x="6051617" y="3465863"/>
                  </a:lnTo>
                  <a:lnTo>
                    <a:pt x="6259332" y="3465863"/>
                  </a:lnTo>
                  <a:lnTo>
                    <a:pt x="6259332" y="3413508"/>
                  </a:lnTo>
                  <a:close/>
                </a:path>
                <a:path w="13246100" h="3466465">
                  <a:moveTo>
                    <a:pt x="5947760" y="3413508"/>
                  </a:moveTo>
                  <a:lnTo>
                    <a:pt x="5740044" y="3413508"/>
                  </a:lnTo>
                  <a:lnTo>
                    <a:pt x="5740044" y="3465863"/>
                  </a:lnTo>
                  <a:lnTo>
                    <a:pt x="5947760" y="3465863"/>
                  </a:lnTo>
                  <a:lnTo>
                    <a:pt x="5947760" y="3413508"/>
                  </a:lnTo>
                  <a:close/>
                </a:path>
                <a:path w="13246100" h="3466465">
                  <a:moveTo>
                    <a:pt x="5636187" y="3413508"/>
                  </a:moveTo>
                  <a:lnTo>
                    <a:pt x="5428472" y="3413508"/>
                  </a:lnTo>
                  <a:lnTo>
                    <a:pt x="5428472" y="3465863"/>
                  </a:lnTo>
                  <a:lnTo>
                    <a:pt x="5636187" y="3465863"/>
                  </a:lnTo>
                  <a:lnTo>
                    <a:pt x="5636187" y="3413508"/>
                  </a:lnTo>
                  <a:close/>
                </a:path>
                <a:path w="13246100" h="3466465">
                  <a:moveTo>
                    <a:pt x="5324614" y="3413508"/>
                  </a:moveTo>
                  <a:lnTo>
                    <a:pt x="5116899" y="3413508"/>
                  </a:lnTo>
                  <a:lnTo>
                    <a:pt x="5116899" y="3465863"/>
                  </a:lnTo>
                  <a:lnTo>
                    <a:pt x="5324614" y="3465863"/>
                  </a:lnTo>
                  <a:lnTo>
                    <a:pt x="5324614" y="3413508"/>
                  </a:lnTo>
                  <a:close/>
                </a:path>
                <a:path w="13246100" h="3466465">
                  <a:moveTo>
                    <a:pt x="5013042" y="3413508"/>
                  </a:moveTo>
                  <a:lnTo>
                    <a:pt x="4805326" y="3413508"/>
                  </a:lnTo>
                  <a:lnTo>
                    <a:pt x="4805326" y="3465863"/>
                  </a:lnTo>
                  <a:lnTo>
                    <a:pt x="5013042" y="3465863"/>
                  </a:lnTo>
                  <a:lnTo>
                    <a:pt x="5013042" y="3413508"/>
                  </a:lnTo>
                  <a:close/>
                </a:path>
                <a:path w="13246100" h="3466465">
                  <a:moveTo>
                    <a:pt x="4701468" y="3413508"/>
                  </a:moveTo>
                  <a:lnTo>
                    <a:pt x="4493753" y="3413508"/>
                  </a:lnTo>
                  <a:lnTo>
                    <a:pt x="4493753" y="3465863"/>
                  </a:lnTo>
                  <a:lnTo>
                    <a:pt x="4701468" y="3465863"/>
                  </a:lnTo>
                  <a:lnTo>
                    <a:pt x="4701468" y="3413508"/>
                  </a:lnTo>
                  <a:close/>
                </a:path>
                <a:path w="13246100" h="3466465">
                  <a:moveTo>
                    <a:pt x="4389896" y="3413508"/>
                  </a:moveTo>
                  <a:lnTo>
                    <a:pt x="4182180" y="3413508"/>
                  </a:lnTo>
                  <a:lnTo>
                    <a:pt x="4182180" y="3465863"/>
                  </a:lnTo>
                  <a:lnTo>
                    <a:pt x="4389896" y="3465863"/>
                  </a:lnTo>
                  <a:lnTo>
                    <a:pt x="4389896" y="3413508"/>
                  </a:lnTo>
                  <a:close/>
                </a:path>
                <a:path w="13246100" h="3466465">
                  <a:moveTo>
                    <a:pt x="4078323" y="3413508"/>
                  </a:moveTo>
                  <a:lnTo>
                    <a:pt x="3870608" y="3413508"/>
                  </a:lnTo>
                  <a:lnTo>
                    <a:pt x="3870608" y="3465863"/>
                  </a:lnTo>
                  <a:lnTo>
                    <a:pt x="4078323" y="3465863"/>
                  </a:lnTo>
                  <a:lnTo>
                    <a:pt x="4078323" y="3413508"/>
                  </a:lnTo>
                  <a:close/>
                </a:path>
                <a:path w="13246100" h="3466465">
                  <a:moveTo>
                    <a:pt x="3766750" y="3413508"/>
                  </a:moveTo>
                  <a:lnTo>
                    <a:pt x="3559035" y="3413508"/>
                  </a:lnTo>
                  <a:lnTo>
                    <a:pt x="3559035" y="3465863"/>
                  </a:lnTo>
                  <a:lnTo>
                    <a:pt x="3766750" y="3465863"/>
                  </a:lnTo>
                  <a:lnTo>
                    <a:pt x="3766750" y="3413508"/>
                  </a:lnTo>
                  <a:close/>
                </a:path>
                <a:path w="13246100" h="3466465">
                  <a:moveTo>
                    <a:pt x="3455177" y="3413508"/>
                  </a:moveTo>
                  <a:lnTo>
                    <a:pt x="3247462" y="3413508"/>
                  </a:lnTo>
                  <a:lnTo>
                    <a:pt x="3247462" y="3465863"/>
                  </a:lnTo>
                  <a:lnTo>
                    <a:pt x="3455177" y="3465863"/>
                  </a:lnTo>
                  <a:lnTo>
                    <a:pt x="3455177" y="3413508"/>
                  </a:lnTo>
                  <a:close/>
                </a:path>
                <a:path w="13246100" h="3466465">
                  <a:moveTo>
                    <a:pt x="3143605" y="3413508"/>
                  </a:moveTo>
                  <a:lnTo>
                    <a:pt x="2935890" y="3413508"/>
                  </a:lnTo>
                  <a:lnTo>
                    <a:pt x="2935890" y="3465863"/>
                  </a:lnTo>
                  <a:lnTo>
                    <a:pt x="3143605" y="3465863"/>
                  </a:lnTo>
                  <a:lnTo>
                    <a:pt x="3143605" y="3413508"/>
                  </a:lnTo>
                  <a:close/>
                </a:path>
                <a:path w="13246100" h="3466465">
                  <a:moveTo>
                    <a:pt x="2832032" y="3413508"/>
                  </a:moveTo>
                  <a:lnTo>
                    <a:pt x="2624317" y="3413508"/>
                  </a:lnTo>
                  <a:lnTo>
                    <a:pt x="2624317" y="3465863"/>
                  </a:lnTo>
                  <a:lnTo>
                    <a:pt x="2832032" y="3465863"/>
                  </a:lnTo>
                  <a:lnTo>
                    <a:pt x="2832032" y="3413508"/>
                  </a:lnTo>
                  <a:close/>
                </a:path>
                <a:path w="13246100" h="3466465">
                  <a:moveTo>
                    <a:pt x="2520459" y="3413508"/>
                  </a:moveTo>
                  <a:lnTo>
                    <a:pt x="2312744" y="3413508"/>
                  </a:lnTo>
                  <a:lnTo>
                    <a:pt x="2312744" y="3465863"/>
                  </a:lnTo>
                  <a:lnTo>
                    <a:pt x="2520459" y="3465863"/>
                  </a:lnTo>
                  <a:lnTo>
                    <a:pt x="2520459" y="3413508"/>
                  </a:lnTo>
                  <a:close/>
                </a:path>
                <a:path w="13246100" h="3466465">
                  <a:moveTo>
                    <a:pt x="2208887" y="3413508"/>
                  </a:moveTo>
                  <a:lnTo>
                    <a:pt x="2001172" y="3413508"/>
                  </a:lnTo>
                  <a:lnTo>
                    <a:pt x="2001172" y="3465863"/>
                  </a:lnTo>
                  <a:lnTo>
                    <a:pt x="2208887" y="3465863"/>
                  </a:lnTo>
                  <a:lnTo>
                    <a:pt x="2208887" y="3413508"/>
                  </a:lnTo>
                  <a:close/>
                </a:path>
                <a:path w="13246100" h="3466465">
                  <a:moveTo>
                    <a:pt x="1897315" y="3413508"/>
                  </a:moveTo>
                  <a:lnTo>
                    <a:pt x="1689600" y="3413508"/>
                  </a:lnTo>
                  <a:lnTo>
                    <a:pt x="1689600" y="3465863"/>
                  </a:lnTo>
                  <a:lnTo>
                    <a:pt x="1897315" y="3465863"/>
                  </a:lnTo>
                  <a:lnTo>
                    <a:pt x="1897315" y="3413508"/>
                  </a:lnTo>
                  <a:close/>
                </a:path>
                <a:path w="13246100" h="3466465">
                  <a:moveTo>
                    <a:pt x="1585741" y="3413508"/>
                  </a:moveTo>
                  <a:lnTo>
                    <a:pt x="1378027" y="3413508"/>
                  </a:lnTo>
                  <a:lnTo>
                    <a:pt x="1378027" y="3465863"/>
                  </a:lnTo>
                  <a:lnTo>
                    <a:pt x="1585741" y="3465863"/>
                  </a:lnTo>
                  <a:lnTo>
                    <a:pt x="1585741" y="3413508"/>
                  </a:lnTo>
                  <a:close/>
                </a:path>
                <a:path w="13246100" h="3466465">
                  <a:moveTo>
                    <a:pt x="1274169" y="3413508"/>
                  </a:moveTo>
                  <a:lnTo>
                    <a:pt x="1066454" y="3413508"/>
                  </a:lnTo>
                  <a:lnTo>
                    <a:pt x="1066454" y="3465863"/>
                  </a:lnTo>
                  <a:lnTo>
                    <a:pt x="1274169" y="3465863"/>
                  </a:lnTo>
                  <a:lnTo>
                    <a:pt x="1274169" y="3413508"/>
                  </a:lnTo>
                  <a:close/>
                </a:path>
                <a:path w="13246100" h="3466465">
                  <a:moveTo>
                    <a:pt x="962596" y="3413508"/>
                  </a:moveTo>
                  <a:lnTo>
                    <a:pt x="754881" y="3413508"/>
                  </a:lnTo>
                  <a:lnTo>
                    <a:pt x="754881" y="3465863"/>
                  </a:lnTo>
                  <a:lnTo>
                    <a:pt x="962596" y="3465863"/>
                  </a:lnTo>
                  <a:lnTo>
                    <a:pt x="962596" y="3413508"/>
                  </a:lnTo>
                  <a:close/>
                </a:path>
                <a:path w="13246100" h="3466465">
                  <a:moveTo>
                    <a:pt x="651024" y="3413508"/>
                  </a:moveTo>
                  <a:lnTo>
                    <a:pt x="443309" y="3413508"/>
                  </a:lnTo>
                  <a:lnTo>
                    <a:pt x="443309" y="3465863"/>
                  </a:lnTo>
                  <a:lnTo>
                    <a:pt x="651024" y="3465863"/>
                  </a:lnTo>
                  <a:lnTo>
                    <a:pt x="651024" y="3413508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92658" y="7743219"/>
              <a:ext cx="13246100" cy="743585"/>
            </a:xfrm>
            <a:custGeom>
              <a:avLst/>
              <a:gdLst/>
              <a:ahLst/>
              <a:cxnLst/>
              <a:rect l="l" t="t" r="r" b="b"/>
              <a:pathLst>
                <a:path w="13246100" h="743584">
                  <a:moveTo>
                    <a:pt x="143979" y="666571"/>
                  </a:moveTo>
                  <a:lnTo>
                    <a:pt x="117759" y="711887"/>
                  </a:lnTo>
                  <a:lnTo>
                    <a:pt x="173605" y="735185"/>
                  </a:lnTo>
                  <a:lnTo>
                    <a:pt x="235594" y="743432"/>
                  </a:lnTo>
                  <a:lnTo>
                    <a:pt x="235594" y="691078"/>
                  </a:lnTo>
                  <a:lnTo>
                    <a:pt x="210965" y="689440"/>
                  </a:lnTo>
                  <a:lnTo>
                    <a:pt x="187350" y="684667"/>
                  </a:lnTo>
                  <a:lnTo>
                    <a:pt x="164954" y="676974"/>
                  </a:lnTo>
                  <a:lnTo>
                    <a:pt x="143979" y="666571"/>
                  </a:lnTo>
                  <a:close/>
                </a:path>
                <a:path w="13246100" h="743584">
                  <a:moveTo>
                    <a:pt x="339450" y="691078"/>
                  </a:moveTo>
                  <a:lnTo>
                    <a:pt x="235594" y="691078"/>
                  </a:lnTo>
                  <a:lnTo>
                    <a:pt x="235594" y="743432"/>
                  </a:lnTo>
                  <a:lnTo>
                    <a:pt x="339450" y="743432"/>
                  </a:lnTo>
                  <a:lnTo>
                    <a:pt x="339450" y="691078"/>
                  </a:lnTo>
                  <a:close/>
                </a:path>
                <a:path w="13246100" h="743584">
                  <a:moveTo>
                    <a:pt x="52354" y="417090"/>
                  </a:moveTo>
                  <a:lnTo>
                    <a:pt x="0" y="417090"/>
                  </a:lnTo>
                  <a:lnTo>
                    <a:pt x="0" y="507837"/>
                  </a:lnTo>
                  <a:lnTo>
                    <a:pt x="2106" y="539460"/>
                  </a:lnTo>
                  <a:lnTo>
                    <a:pt x="8247" y="569827"/>
                  </a:lnTo>
                  <a:lnTo>
                    <a:pt x="18150" y="598658"/>
                  </a:lnTo>
                  <a:lnTo>
                    <a:pt x="31545" y="625673"/>
                  </a:lnTo>
                  <a:lnTo>
                    <a:pt x="76861" y="599453"/>
                  </a:lnTo>
                  <a:lnTo>
                    <a:pt x="66458" y="578478"/>
                  </a:lnTo>
                  <a:lnTo>
                    <a:pt x="58764" y="556082"/>
                  </a:lnTo>
                  <a:lnTo>
                    <a:pt x="53992" y="532467"/>
                  </a:lnTo>
                  <a:lnTo>
                    <a:pt x="52354" y="507837"/>
                  </a:lnTo>
                  <a:lnTo>
                    <a:pt x="52354" y="417090"/>
                  </a:lnTo>
                  <a:close/>
                </a:path>
                <a:path w="13246100" h="743584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26342"/>
                  </a:lnTo>
                  <a:lnTo>
                    <a:pt x="52354" y="326342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3246100" h="743584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3246100" h="743584">
                  <a:moveTo>
                    <a:pt x="33945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9452" y="52354"/>
                  </a:lnTo>
                  <a:lnTo>
                    <a:pt x="339452" y="0"/>
                  </a:lnTo>
                  <a:close/>
                </a:path>
                <a:path w="13246100" h="743584">
                  <a:moveTo>
                    <a:pt x="651025" y="0"/>
                  </a:moveTo>
                  <a:lnTo>
                    <a:pt x="443310" y="0"/>
                  </a:lnTo>
                  <a:lnTo>
                    <a:pt x="443310" y="52354"/>
                  </a:lnTo>
                  <a:lnTo>
                    <a:pt x="651025" y="52354"/>
                  </a:lnTo>
                  <a:lnTo>
                    <a:pt x="651025" y="0"/>
                  </a:lnTo>
                  <a:close/>
                </a:path>
                <a:path w="13246100" h="743584">
                  <a:moveTo>
                    <a:pt x="962597" y="0"/>
                  </a:moveTo>
                  <a:lnTo>
                    <a:pt x="754882" y="0"/>
                  </a:lnTo>
                  <a:lnTo>
                    <a:pt x="754882" y="52354"/>
                  </a:lnTo>
                  <a:lnTo>
                    <a:pt x="962597" y="52354"/>
                  </a:lnTo>
                  <a:lnTo>
                    <a:pt x="962597" y="0"/>
                  </a:lnTo>
                  <a:close/>
                </a:path>
                <a:path w="13246100" h="743584">
                  <a:moveTo>
                    <a:pt x="1274170" y="0"/>
                  </a:moveTo>
                  <a:lnTo>
                    <a:pt x="1066455" y="0"/>
                  </a:lnTo>
                  <a:lnTo>
                    <a:pt x="1066455" y="52354"/>
                  </a:lnTo>
                  <a:lnTo>
                    <a:pt x="1274170" y="52354"/>
                  </a:lnTo>
                  <a:lnTo>
                    <a:pt x="1274170" y="0"/>
                  </a:lnTo>
                  <a:close/>
                </a:path>
                <a:path w="13246100" h="743584">
                  <a:moveTo>
                    <a:pt x="1585743" y="0"/>
                  </a:moveTo>
                  <a:lnTo>
                    <a:pt x="1378028" y="0"/>
                  </a:lnTo>
                  <a:lnTo>
                    <a:pt x="1378028" y="52354"/>
                  </a:lnTo>
                  <a:lnTo>
                    <a:pt x="1585743" y="52354"/>
                  </a:lnTo>
                  <a:lnTo>
                    <a:pt x="1585743" y="0"/>
                  </a:lnTo>
                  <a:close/>
                </a:path>
                <a:path w="13246100" h="743584">
                  <a:moveTo>
                    <a:pt x="1897316" y="0"/>
                  </a:moveTo>
                  <a:lnTo>
                    <a:pt x="1689600" y="0"/>
                  </a:lnTo>
                  <a:lnTo>
                    <a:pt x="1689600" y="52354"/>
                  </a:lnTo>
                  <a:lnTo>
                    <a:pt x="1897316" y="52354"/>
                  </a:lnTo>
                  <a:lnTo>
                    <a:pt x="1897316" y="0"/>
                  </a:lnTo>
                  <a:close/>
                </a:path>
                <a:path w="13246100" h="743584">
                  <a:moveTo>
                    <a:pt x="2208888" y="0"/>
                  </a:moveTo>
                  <a:lnTo>
                    <a:pt x="2001173" y="0"/>
                  </a:lnTo>
                  <a:lnTo>
                    <a:pt x="2001173" y="52354"/>
                  </a:lnTo>
                  <a:lnTo>
                    <a:pt x="2208888" y="52354"/>
                  </a:lnTo>
                  <a:lnTo>
                    <a:pt x="2208888" y="0"/>
                  </a:lnTo>
                  <a:close/>
                </a:path>
                <a:path w="13246100" h="743584">
                  <a:moveTo>
                    <a:pt x="2520461" y="0"/>
                  </a:moveTo>
                  <a:lnTo>
                    <a:pt x="2312746" y="0"/>
                  </a:lnTo>
                  <a:lnTo>
                    <a:pt x="2312746" y="52354"/>
                  </a:lnTo>
                  <a:lnTo>
                    <a:pt x="2520461" y="52354"/>
                  </a:lnTo>
                  <a:lnTo>
                    <a:pt x="2520461" y="0"/>
                  </a:lnTo>
                  <a:close/>
                </a:path>
                <a:path w="13246100" h="743584">
                  <a:moveTo>
                    <a:pt x="2832034" y="0"/>
                  </a:moveTo>
                  <a:lnTo>
                    <a:pt x="2624319" y="0"/>
                  </a:lnTo>
                  <a:lnTo>
                    <a:pt x="2624319" y="52354"/>
                  </a:lnTo>
                  <a:lnTo>
                    <a:pt x="2832034" y="52354"/>
                  </a:lnTo>
                  <a:lnTo>
                    <a:pt x="2832034" y="0"/>
                  </a:lnTo>
                  <a:close/>
                </a:path>
                <a:path w="13246100" h="743584">
                  <a:moveTo>
                    <a:pt x="3143606" y="0"/>
                  </a:moveTo>
                  <a:lnTo>
                    <a:pt x="2935891" y="0"/>
                  </a:lnTo>
                  <a:lnTo>
                    <a:pt x="2935891" y="52354"/>
                  </a:lnTo>
                  <a:lnTo>
                    <a:pt x="3143606" y="52354"/>
                  </a:lnTo>
                  <a:lnTo>
                    <a:pt x="3143606" y="0"/>
                  </a:lnTo>
                  <a:close/>
                </a:path>
                <a:path w="13246100" h="743584">
                  <a:moveTo>
                    <a:pt x="3455179" y="0"/>
                  </a:moveTo>
                  <a:lnTo>
                    <a:pt x="3247464" y="0"/>
                  </a:lnTo>
                  <a:lnTo>
                    <a:pt x="3247464" y="52354"/>
                  </a:lnTo>
                  <a:lnTo>
                    <a:pt x="3455179" y="52354"/>
                  </a:lnTo>
                  <a:lnTo>
                    <a:pt x="3455179" y="0"/>
                  </a:lnTo>
                  <a:close/>
                </a:path>
                <a:path w="13246100" h="743584">
                  <a:moveTo>
                    <a:pt x="3766752" y="0"/>
                  </a:moveTo>
                  <a:lnTo>
                    <a:pt x="3559037" y="0"/>
                  </a:lnTo>
                  <a:lnTo>
                    <a:pt x="3559037" y="52354"/>
                  </a:lnTo>
                  <a:lnTo>
                    <a:pt x="3766752" y="52354"/>
                  </a:lnTo>
                  <a:lnTo>
                    <a:pt x="3766752" y="0"/>
                  </a:lnTo>
                  <a:close/>
                </a:path>
                <a:path w="13246100" h="743584">
                  <a:moveTo>
                    <a:pt x="4078325" y="0"/>
                  </a:moveTo>
                  <a:lnTo>
                    <a:pt x="3870609" y="0"/>
                  </a:lnTo>
                  <a:lnTo>
                    <a:pt x="3870609" y="52354"/>
                  </a:lnTo>
                  <a:lnTo>
                    <a:pt x="4078325" y="52354"/>
                  </a:lnTo>
                  <a:lnTo>
                    <a:pt x="4078325" y="0"/>
                  </a:lnTo>
                  <a:close/>
                </a:path>
                <a:path w="13246100" h="743584">
                  <a:moveTo>
                    <a:pt x="4389897" y="0"/>
                  </a:moveTo>
                  <a:lnTo>
                    <a:pt x="4182182" y="0"/>
                  </a:lnTo>
                  <a:lnTo>
                    <a:pt x="4182182" y="52354"/>
                  </a:lnTo>
                  <a:lnTo>
                    <a:pt x="4389897" y="52354"/>
                  </a:lnTo>
                  <a:lnTo>
                    <a:pt x="4389897" y="0"/>
                  </a:lnTo>
                  <a:close/>
                </a:path>
                <a:path w="13246100" h="743584">
                  <a:moveTo>
                    <a:pt x="4701470" y="0"/>
                  </a:moveTo>
                  <a:lnTo>
                    <a:pt x="4493755" y="0"/>
                  </a:lnTo>
                  <a:lnTo>
                    <a:pt x="4493755" y="52354"/>
                  </a:lnTo>
                  <a:lnTo>
                    <a:pt x="4701470" y="52354"/>
                  </a:lnTo>
                  <a:lnTo>
                    <a:pt x="4701470" y="0"/>
                  </a:lnTo>
                  <a:close/>
                </a:path>
                <a:path w="13246100" h="743584">
                  <a:moveTo>
                    <a:pt x="5013043" y="0"/>
                  </a:moveTo>
                  <a:lnTo>
                    <a:pt x="4805328" y="0"/>
                  </a:lnTo>
                  <a:lnTo>
                    <a:pt x="4805328" y="52354"/>
                  </a:lnTo>
                  <a:lnTo>
                    <a:pt x="5013043" y="52354"/>
                  </a:lnTo>
                  <a:lnTo>
                    <a:pt x="5013043" y="0"/>
                  </a:lnTo>
                  <a:close/>
                </a:path>
                <a:path w="13246100" h="743584">
                  <a:moveTo>
                    <a:pt x="5324616" y="0"/>
                  </a:moveTo>
                  <a:lnTo>
                    <a:pt x="5116901" y="0"/>
                  </a:lnTo>
                  <a:lnTo>
                    <a:pt x="5116901" y="52354"/>
                  </a:lnTo>
                  <a:lnTo>
                    <a:pt x="5324616" y="52354"/>
                  </a:lnTo>
                  <a:lnTo>
                    <a:pt x="5324616" y="0"/>
                  </a:lnTo>
                  <a:close/>
                </a:path>
                <a:path w="13246100" h="743584">
                  <a:moveTo>
                    <a:pt x="5636188" y="0"/>
                  </a:moveTo>
                  <a:lnTo>
                    <a:pt x="5428474" y="0"/>
                  </a:lnTo>
                  <a:lnTo>
                    <a:pt x="5428474" y="52354"/>
                  </a:lnTo>
                  <a:lnTo>
                    <a:pt x="5636188" y="52354"/>
                  </a:lnTo>
                  <a:lnTo>
                    <a:pt x="5636188" y="0"/>
                  </a:lnTo>
                  <a:close/>
                </a:path>
                <a:path w="13246100" h="743584">
                  <a:moveTo>
                    <a:pt x="5947761" y="0"/>
                  </a:moveTo>
                  <a:lnTo>
                    <a:pt x="5740046" y="0"/>
                  </a:lnTo>
                  <a:lnTo>
                    <a:pt x="5740046" y="52354"/>
                  </a:lnTo>
                  <a:lnTo>
                    <a:pt x="5947761" y="52354"/>
                  </a:lnTo>
                  <a:lnTo>
                    <a:pt x="5947761" y="0"/>
                  </a:lnTo>
                  <a:close/>
                </a:path>
                <a:path w="13246100" h="743584">
                  <a:moveTo>
                    <a:pt x="6259334" y="0"/>
                  </a:moveTo>
                  <a:lnTo>
                    <a:pt x="6051618" y="0"/>
                  </a:lnTo>
                  <a:lnTo>
                    <a:pt x="6051618" y="52354"/>
                  </a:lnTo>
                  <a:lnTo>
                    <a:pt x="6259334" y="52354"/>
                  </a:lnTo>
                  <a:lnTo>
                    <a:pt x="6259334" y="0"/>
                  </a:lnTo>
                  <a:close/>
                </a:path>
                <a:path w="13246100" h="743584">
                  <a:moveTo>
                    <a:pt x="6570906" y="0"/>
                  </a:moveTo>
                  <a:lnTo>
                    <a:pt x="6363191" y="0"/>
                  </a:lnTo>
                  <a:lnTo>
                    <a:pt x="6363191" y="52354"/>
                  </a:lnTo>
                  <a:lnTo>
                    <a:pt x="6570906" y="52354"/>
                  </a:lnTo>
                  <a:lnTo>
                    <a:pt x="6570906" y="0"/>
                  </a:lnTo>
                  <a:close/>
                </a:path>
                <a:path w="13246100" h="743584">
                  <a:moveTo>
                    <a:pt x="6882479" y="0"/>
                  </a:moveTo>
                  <a:lnTo>
                    <a:pt x="6674764" y="0"/>
                  </a:lnTo>
                  <a:lnTo>
                    <a:pt x="6674764" y="52354"/>
                  </a:lnTo>
                  <a:lnTo>
                    <a:pt x="6882479" y="52354"/>
                  </a:lnTo>
                  <a:lnTo>
                    <a:pt x="6882479" y="0"/>
                  </a:lnTo>
                  <a:close/>
                </a:path>
                <a:path w="13246100" h="743584">
                  <a:moveTo>
                    <a:pt x="7194052" y="0"/>
                  </a:moveTo>
                  <a:lnTo>
                    <a:pt x="6986337" y="0"/>
                  </a:lnTo>
                  <a:lnTo>
                    <a:pt x="6986337" y="52354"/>
                  </a:lnTo>
                  <a:lnTo>
                    <a:pt x="7194052" y="52354"/>
                  </a:lnTo>
                  <a:lnTo>
                    <a:pt x="7194052" y="0"/>
                  </a:lnTo>
                  <a:close/>
                </a:path>
                <a:path w="13246100" h="743584">
                  <a:moveTo>
                    <a:pt x="7505625" y="0"/>
                  </a:moveTo>
                  <a:lnTo>
                    <a:pt x="7297909" y="0"/>
                  </a:lnTo>
                  <a:lnTo>
                    <a:pt x="7297909" y="52354"/>
                  </a:lnTo>
                  <a:lnTo>
                    <a:pt x="7505625" y="52354"/>
                  </a:lnTo>
                  <a:lnTo>
                    <a:pt x="7505625" y="0"/>
                  </a:lnTo>
                  <a:close/>
                </a:path>
                <a:path w="13246100" h="743584">
                  <a:moveTo>
                    <a:pt x="7817197" y="0"/>
                  </a:moveTo>
                  <a:lnTo>
                    <a:pt x="7609482" y="0"/>
                  </a:lnTo>
                  <a:lnTo>
                    <a:pt x="7609482" y="52354"/>
                  </a:lnTo>
                  <a:lnTo>
                    <a:pt x="7817197" y="52354"/>
                  </a:lnTo>
                  <a:lnTo>
                    <a:pt x="7817197" y="0"/>
                  </a:lnTo>
                  <a:close/>
                </a:path>
                <a:path w="13246100" h="743584">
                  <a:moveTo>
                    <a:pt x="8128770" y="0"/>
                  </a:moveTo>
                  <a:lnTo>
                    <a:pt x="7921055" y="0"/>
                  </a:lnTo>
                  <a:lnTo>
                    <a:pt x="7921055" y="52354"/>
                  </a:lnTo>
                  <a:lnTo>
                    <a:pt x="8128770" y="52354"/>
                  </a:lnTo>
                  <a:lnTo>
                    <a:pt x="8128770" y="0"/>
                  </a:lnTo>
                  <a:close/>
                </a:path>
                <a:path w="13246100" h="743584">
                  <a:moveTo>
                    <a:pt x="8440343" y="0"/>
                  </a:moveTo>
                  <a:lnTo>
                    <a:pt x="8232628" y="0"/>
                  </a:lnTo>
                  <a:lnTo>
                    <a:pt x="8232628" y="52354"/>
                  </a:lnTo>
                  <a:lnTo>
                    <a:pt x="8440343" y="52354"/>
                  </a:lnTo>
                  <a:lnTo>
                    <a:pt x="8440343" y="0"/>
                  </a:lnTo>
                  <a:close/>
                </a:path>
                <a:path w="13246100" h="743584">
                  <a:moveTo>
                    <a:pt x="8751916" y="0"/>
                  </a:moveTo>
                  <a:lnTo>
                    <a:pt x="8544200" y="0"/>
                  </a:lnTo>
                  <a:lnTo>
                    <a:pt x="8544200" y="52354"/>
                  </a:lnTo>
                  <a:lnTo>
                    <a:pt x="8751916" y="52354"/>
                  </a:lnTo>
                  <a:lnTo>
                    <a:pt x="8751916" y="0"/>
                  </a:lnTo>
                  <a:close/>
                </a:path>
                <a:path w="13246100" h="743584">
                  <a:moveTo>
                    <a:pt x="9063489" y="0"/>
                  </a:moveTo>
                  <a:lnTo>
                    <a:pt x="8855773" y="0"/>
                  </a:lnTo>
                  <a:lnTo>
                    <a:pt x="8855773" y="52354"/>
                  </a:lnTo>
                  <a:lnTo>
                    <a:pt x="9063489" y="52354"/>
                  </a:lnTo>
                  <a:lnTo>
                    <a:pt x="9063489" y="0"/>
                  </a:lnTo>
                  <a:close/>
                </a:path>
                <a:path w="13246100" h="743584">
                  <a:moveTo>
                    <a:pt x="9375061" y="0"/>
                  </a:moveTo>
                  <a:lnTo>
                    <a:pt x="9167346" y="0"/>
                  </a:lnTo>
                  <a:lnTo>
                    <a:pt x="9167346" y="52354"/>
                  </a:lnTo>
                  <a:lnTo>
                    <a:pt x="9375061" y="52354"/>
                  </a:lnTo>
                  <a:lnTo>
                    <a:pt x="9375061" y="0"/>
                  </a:lnTo>
                  <a:close/>
                </a:path>
                <a:path w="13246100" h="743584">
                  <a:moveTo>
                    <a:pt x="9686633" y="0"/>
                  </a:moveTo>
                  <a:lnTo>
                    <a:pt x="9478919" y="0"/>
                  </a:lnTo>
                  <a:lnTo>
                    <a:pt x="9478919" y="52354"/>
                  </a:lnTo>
                  <a:lnTo>
                    <a:pt x="9686633" y="52354"/>
                  </a:lnTo>
                  <a:lnTo>
                    <a:pt x="9686633" y="0"/>
                  </a:lnTo>
                  <a:close/>
                </a:path>
                <a:path w="13246100" h="743584">
                  <a:moveTo>
                    <a:pt x="9998207" y="0"/>
                  </a:moveTo>
                  <a:lnTo>
                    <a:pt x="9790491" y="0"/>
                  </a:lnTo>
                  <a:lnTo>
                    <a:pt x="9790491" y="52354"/>
                  </a:lnTo>
                  <a:lnTo>
                    <a:pt x="9998207" y="52354"/>
                  </a:lnTo>
                  <a:lnTo>
                    <a:pt x="9998207" y="0"/>
                  </a:lnTo>
                  <a:close/>
                </a:path>
                <a:path w="13246100" h="743584">
                  <a:moveTo>
                    <a:pt x="10309779" y="0"/>
                  </a:moveTo>
                  <a:lnTo>
                    <a:pt x="10102064" y="0"/>
                  </a:lnTo>
                  <a:lnTo>
                    <a:pt x="10102064" y="52354"/>
                  </a:lnTo>
                  <a:lnTo>
                    <a:pt x="10309779" y="52354"/>
                  </a:lnTo>
                  <a:lnTo>
                    <a:pt x="10309779" y="0"/>
                  </a:lnTo>
                  <a:close/>
                </a:path>
                <a:path w="13246100" h="743584">
                  <a:moveTo>
                    <a:pt x="10621352" y="0"/>
                  </a:moveTo>
                  <a:lnTo>
                    <a:pt x="10413638" y="0"/>
                  </a:lnTo>
                  <a:lnTo>
                    <a:pt x="10413638" y="52354"/>
                  </a:lnTo>
                  <a:lnTo>
                    <a:pt x="10621352" y="52354"/>
                  </a:lnTo>
                  <a:lnTo>
                    <a:pt x="10621352" y="0"/>
                  </a:lnTo>
                  <a:close/>
                </a:path>
                <a:path w="13246100" h="743584">
                  <a:moveTo>
                    <a:pt x="10932924" y="0"/>
                  </a:moveTo>
                  <a:lnTo>
                    <a:pt x="10725210" y="0"/>
                  </a:lnTo>
                  <a:lnTo>
                    <a:pt x="10725210" y="52354"/>
                  </a:lnTo>
                  <a:lnTo>
                    <a:pt x="10932924" y="52354"/>
                  </a:lnTo>
                  <a:lnTo>
                    <a:pt x="10932924" y="0"/>
                  </a:lnTo>
                  <a:close/>
                </a:path>
                <a:path w="13246100" h="743584">
                  <a:moveTo>
                    <a:pt x="11244497" y="0"/>
                  </a:moveTo>
                  <a:lnTo>
                    <a:pt x="11036782" y="0"/>
                  </a:lnTo>
                  <a:lnTo>
                    <a:pt x="11036782" y="52354"/>
                  </a:lnTo>
                  <a:lnTo>
                    <a:pt x="11244497" y="52354"/>
                  </a:lnTo>
                  <a:lnTo>
                    <a:pt x="11244497" y="0"/>
                  </a:lnTo>
                  <a:close/>
                </a:path>
                <a:path w="13246100" h="743584">
                  <a:moveTo>
                    <a:pt x="11556070" y="0"/>
                  </a:moveTo>
                  <a:lnTo>
                    <a:pt x="11348355" y="0"/>
                  </a:lnTo>
                  <a:lnTo>
                    <a:pt x="11348355" y="52354"/>
                  </a:lnTo>
                  <a:lnTo>
                    <a:pt x="11556070" y="52354"/>
                  </a:lnTo>
                  <a:lnTo>
                    <a:pt x="11556070" y="0"/>
                  </a:lnTo>
                  <a:close/>
                </a:path>
                <a:path w="13246100" h="743584">
                  <a:moveTo>
                    <a:pt x="11867642" y="0"/>
                  </a:moveTo>
                  <a:lnTo>
                    <a:pt x="11659927" y="0"/>
                  </a:lnTo>
                  <a:lnTo>
                    <a:pt x="11659927" y="52354"/>
                  </a:lnTo>
                  <a:lnTo>
                    <a:pt x="11867642" y="52354"/>
                  </a:lnTo>
                  <a:lnTo>
                    <a:pt x="11867642" y="0"/>
                  </a:lnTo>
                  <a:close/>
                </a:path>
                <a:path w="13246100" h="743584">
                  <a:moveTo>
                    <a:pt x="12179215" y="0"/>
                  </a:moveTo>
                  <a:lnTo>
                    <a:pt x="11971500" y="0"/>
                  </a:lnTo>
                  <a:lnTo>
                    <a:pt x="11971500" y="52354"/>
                  </a:lnTo>
                  <a:lnTo>
                    <a:pt x="12179215" y="52354"/>
                  </a:lnTo>
                  <a:lnTo>
                    <a:pt x="12179215" y="0"/>
                  </a:lnTo>
                  <a:close/>
                </a:path>
                <a:path w="13246100" h="743584">
                  <a:moveTo>
                    <a:pt x="12490788" y="0"/>
                  </a:moveTo>
                  <a:lnTo>
                    <a:pt x="12283073" y="0"/>
                  </a:lnTo>
                  <a:lnTo>
                    <a:pt x="12283073" y="52354"/>
                  </a:lnTo>
                  <a:lnTo>
                    <a:pt x="12490788" y="52354"/>
                  </a:lnTo>
                  <a:lnTo>
                    <a:pt x="12490788" y="0"/>
                  </a:lnTo>
                  <a:close/>
                </a:path>
                <a:path w="13246100" h="743584">
                  <a:moveTo>
                    <a:pt x="12802361" y="0"/>
                  </a:moveTo>
                  <a:lnTo>
                    <a:pt x="12594646" y="0"/>
                  </a:lnTo>
                  <a:lnTo>
                    <a:pt x="12594646" y="52354"/>
                  </a:lnTo>
                  <a:lnTo>
                    <a:pt x="12802361" y="52354"/>
                  </a:lnTo>
                  <a:lnTo>
                    <a:pt x="12802361" y="0"/>
                  </a:lnTo>
                  <a:close/>
                </a:path>
                <a:path w="13246100" h="743584">
                  <a:moveTo>
                    <a:pt x="13010075" y="0"/>
                  </a:moveTo>
                  <a:lnTo>
                    <a:pt x="13010075" y="52354"/>
                  </a:lnTo>
                  <a:lnTo>
                    <a:pt x="13034704" y="53992"/>
                  </a:lnTo>
                  <a:lnTo>
                    <a:pt x="13058319" y="58764"/>
                  </a:lnTo>
                  <a:lnTo>
                    <a:pt x="13080716" y="66458"/>
                  </a:lnTo>
                  <a:lnTo>
                    <a:pt x="13101691" y="76861"/>
                  </a:lnTo>
                  <a:lnTo>
                    <a:pt x="13127910" y="31545"/>
                  </a:lnTo>
                  <a:lnTo>
                    <a:pt x="13100895" y="18150"/>
                  </a:lnTo>
                  <a:lnTo>
                    <a:pt x="13072064" y="8247"/>
                  </a:lnTo>
                  <a:lnTo>
                    <a:pt x="13041697" y="2106"/>
                  </a:lnTo>
                  <a:lnTo>
                    <a:pt x="13010075" y="0"/>
                  </a:lnTo>
                  <a:close/>
                </a:path>
                <a:path w="13246100" h="743584">
                  <a:moveTo>
                    <a:pt x="13010075" y="0"/>
                  </a:moveTo>
                  <a:lnTo>
                    <a:pt x="12906218" y="0"/>
                  </a:lnTo>
                  <a:lnTo>
                    <a:pt x="12906218" y="52354"/>
                  </a:lnTo>
                  <a:lnTo>
                    <a:pt x="13010075" y="52354"/>
                  </a:lnTo>
                  <a:lnTo>
                    <a:pt x="13010075" y="0"/>
                  </a:lnTo>
                  <a:close/>
                </a:path>
                <a:path w="13246100" h="743584">
                  <a:moveTo>
                    <a:pt x="13214124" y="117759"/>
                  </a:moveTo>
                  <a:lnTo>
                    <a:pt x="13168808" y="143979"/>
                  </a:lnTo>
                  <a:lnTo>
                    <a:pt x="13179211" y="164954"/>
                  </a:lnTo>
                  <a:lnTo>
                    <a:pt x="13186905" y="187350"/>
                  </a:lnTo>
                  <a:lnTo>
                    <a:pt x="13191677" y="210965"/>
                  </a:lnTo>
                  <a:lnTo>
                    <a:pt x="13193315" y="235594"/>
                  </a:lnTo>
                  <a:lnTo>
                    <a:pt x="13193315" y="326342"/>
                  </a:lnTo>
                  <a:lnTo>
                    <a:pt x="13245669" y="326342"/>
                  </a:lnTo>
                  <a:lnTo>
                    <a:pt x="13245669" y="235594"/>
                  </a:lnTo>
                  <a:lnTo>
                    <a:pt x="13243562" y="203972"/>
                  </a:lnTo>
                  <a:lnTo>
                    <a:pt x="13237422" y="173605"/>
                  </a:lnTo>
                  <a:lnTo>
                    <a:pt x="13227519" y="144774"/>
                  </a:lnTo>
                  <a:lnTo>
                    <a:pt x="13214124" y="117759"/>
                  </a:lnTo>
                  <a:close/>
                </a:path>
                <a:path w="13246100" h="743584">
                  <a:moveTo>
                    <a:pt x="13245669" y="417090"/>
                  </a:moveTo>
                  <a:lnTo>
                    <a:pt x="13193315" y="417090"/>
                  </a:lnTo>
                  <a:lnTo>
                    <a:pt x="13193315" y="507837"/>
                  </a:lnTo>
                  <a:lnTo>
                    <a:pt x="13191677" y="532467"/>
                  </a:lnTo>
                  <a:lnTo>
                    <a:pt x="13186905" y="556082"/>
                  </a:lnTo>
                  <a:lnTo>
                    <a:pt x="13179211" y="578478"/>
                  </a:lnTo>
                  <a:lnTo>
                    <a:pt x="13168808" y="599453"/>
                  </a:lnTo>
                  <a:lnTo>
                    <a:pt x="13214124" y="625673"/>
                  </a:lnTo>
                  <a:lnTo>
                    <a:pt x="13227519" y="598658"/>
                  </a:lnTo>
                  <a:lnTo>
                    <a:pt x="13237422" y="569827"/>
                  </a:lnTo>
                  <a:lnTo>
                    <a:pt x="13243562" y="539460"/>
                  </a:lnTo>
                  <a:lnTo>
                    <a:pt x="13245669" y="507837"/>
                  </a:lnTo>
                  <a:lnTo>
                    <a:pt x="13245669" y="417090"/>
                  </a:lnTo>
                  <a:close/>
                </a:path>
                <a:path w="13246100" h="743584">
                  <a:moveTo>
                    <a:pt x="13010075" y="691078"/>
                  </a:moveTo>
                  <a:lnTo>
                    <a:pt x="12906217" y="691078"/>
                  </a:lnTo>
                  <a:lnTo>
                    <a:pt x="12906217" y="743432"/>
                  </a:lnTo>
                  <a:lnTo>
                    <a:pt x="13010075" y="743432"/>
                  </a:lnTo>
                  <a:lnTo>
                    <a:pt x="13010075" y="691078"/>
                  </a:lnTo>
                  <a:close/>
                </a:path>
                <a:path w="13246100" h="743584">
                  <a:moveTo>
                    <a:pt x="13101691" y="666571"/>
                  </a:moveTo>
                  <a:lnTo>
                    <a:pt x="13080715" y="676974"/>
                  </a:lnTo>
                  <a:lnTo>
                    <a:pt x="13058319" y="684667"/>
                  </a:lnTo>
                  <a:lnTo>
                    <a:pt x="13034704" y="689440"/>
                  </a:lnTo>
                  <a:lnTo>
                    <a:pt x="13010075" y="691078"/>
                  </a:lnTo>
                  <a:lnTo>
                    <a:pt x="13010075" y="743432"/>
                  </a:lnTo>
                  <a:lnTo>
                    <a:pt x="13041697" y="741325"/>
                  </a:lnTo>
                  <a:lnTo>
                    <a:pt x="13072064" y="735185"/>
                  </a:lnTo>
                  <a:lnTo>
                    <a:pt x="13100895" y="725282"/>
                  </a:lnTo>
                  <a:lnTo>
                    <a:pt x="13127910" y="711887"/>
                  </a:lnTo>
                  <a:lnTo>
                    <a:pt x="13101691" y="666571"/>
                  </a:lnTo>
                  <a:close/>
                </a:path>
                <a:path w="13246100" h="743584">
                  <a:moveTo>
                    <a:pt x="12802359" y="691078"/>
                  </a:moveTo>
                  <a:lnTo>
                    <a:pt x="12594644" y="691078"/>
                  </a:lnTo>
                  <a:lnTo>
                    <a:pt x="12594644" y="743432"/>
                  </a:lnTo>
                  <a:lnTo>
                    <a:pt x="12802359" y="743432"/>
                  </a:lnTo>
                  <a:lnTo>
                    <a:pt x="12802359" y="691078"/>
                  </a:lnTo>
                  <a:close/>
                </a:path>
                <a:path w="13246100" h="743584">
                  <a:moveTo>
                    <a:pt x="12490787" y="691078"/>
                  </a:moveTo>
                  <a:lnTo>
                    <a:pt x="12283071" y="691078"/>
                  </a:lnTo>
                  <a:lnTo>
                    <a:pt x="12283071" y="743432"/>
                  </a:lnTo>
                  <a:lnTo>
                    <a:pt x="12490787" y="743432"/>
                  </a:lnTo>
                  <a:lnTo>
                    <a:pt x="12490787" y="691078"/>
                  </a:lnTo>
                  <a:close/>
                </a:path>
                <a:path w="13246100" h="743584">
                  <a:moveTo>
                    <a:pt x="12179214" y="691078"/>
                  </a:moveTo>
                  <a:lnTo>
                    <a:pt x="11971499" y="691078"/>
                  </a:lnTo>
                  <a:lnTo>
                    <a:pt x="11971499" y="743432"/>
                  </a:lnTo>
                  <a:lnTo>
                    <a:pt x="12179214" y="743432"/>
                  </a:lnTo>
                  <a:lnTo>
                    <a:pt x="12179214" y="691078"/>
                  </a:lnTo>
                  <a:close/>
                </a:path>
                <a:path w="13246100" h="743584">
                  <a:moveTo>
                    <a:pt x="11867641" y="691078"/>
                  </a:moveTo>
                  <a:lnTo>
                    <a:pt x="11659926" y="691078"/>
                  </a:lnTo>
                  <a:lnTo>
                    <a:pt x="11659926" y="743432"/>
                  </a:lnTo>
                  <a:lnTo>
                    <a:pt x="11867641" y="743432"/>
                  </a:lnTo>
                  <a:lnTo>
                    <a:pt x="11867641" y="691078"/>
                  </a:lnTo>
                  <a:close/>
                </a:path>
                <a:path w="13246100" h="743584">
                  <a:moveTo>
                    <a:pt x="11556068" y="691078"/>
                  </a:moveTo>
                  <a:lnTo>
                    <a:pt x="11348353" y="691078"/>
                  </a:lnTo>
                  <a:lnTo>
                    <a:pt x="11348353" y="743432"/>
                  </a:lnTo>
                  <a:lnTo>
                    <a:pt x="11556068" y="743432"/>
                  </a:lnTo>
                  <a:lnTo>
                    <a:pt x="11556068" y="691078"/>
                  </a:lnTo>
                  <a:close/>
                </a:path>
                <a:path w="13246100" h="743584">
                  <a:moveTo>
                    <a:pt x="11244496" y="691078"/>
                  </a:moveTo>
                  <a:lnTo>
                    <a:pt x="11036780" y="691078"/>
                  </a:lnTo>
                  <a:lnTo>
                    <a:pt x="11036780" y="743432"/>
                  </a:lnTo>
                  <a:lnTo>
                    <a:pt x="11244496" y="743432"/>
                  </a:lnTo>
                  <a:lnTo>
                    <a:pt x="11244496" y="691078"/>
                  </a:lnTo>
                  <a:close/>
                </a:path>
                <a:path w="13246100" h="743584">
                  <a:moveTo>
                    <a:pt x="10932923" y="691078"/>
                  </a:moveTo>
                  <a:lnTo>
                    <a:pt x="10725208" y="691078"/>
                  </a:lnTo>
                  <a:lnTo>
                    <a:pt x="10725208" y="743432"/>
                  </a:lnTo>
                  <a:lnTo>
                    <a:pt x="10932923" y="743432"/>
                  </a:lnTo>
                  <a:lnTo>
                    <a:pt x="10932923" y="691078"/>
                  </a:lnTo>
                  <a:close/>
                </a:path>
                <a:path w="13246100" h="743584">
                  <a:moveTo>
                    <a:pt x="10621350" y="691078"/>
                  </a:moveTo>
                  <a:lnTo>
                    <a:pt x="10413635" y="691078"/>
                  </a:lnTo>
                  <a:lnTo>
                    <a:pt x="10413635" y="743432"/>
                  </a:lnTo>
                  <a:lnTo>
                    <a:pt x="10621350" y="743432"/>
                  </a:lnTo>
                  <a:lnTo>
                    <a:pt x="10621350" y="691078"/>
                  </a:lnTo>
                  <a:close/>
                </a:path>
                <a:path w="13246100" h="743584">
                  <a:moveTo>
                    <a:pt x="10309777" y="691078"/>
                  </a:moveTo>
                  <a:lnTo>
                    <a:pt x="10102062" y="691078"/>
                  </a:lnTo>
                  <a:lnTo>
                    <a:pt x="10102062" y="743432"/>
                  </a:lnTo>
                  <a:lnTo>
                    <a:pt x="10309777" y="743432"/>
                  </a:lnTo>
                  <a:lnTo>
                    <a:pt x="10309777" y="691078"/>
                  </a:lnTo>
                  <a:close/>
                </a:path>
                <a:path w="13246100" h="743584">
                  <a:moveTo>
                    <a:pt x="9998205" y="691078"/>
                  </a:moveTo>
                  <a:lnTo>
                    <a:pt x="9790490" y="691078"/>
                  </a:lnTo>
                  <a:lnTo>
                    <a:pt x="9790490" y="743432"/>
                  </a:lnTo>
                  <a:lnTo>
                    <a:pt x="9998205" y="743432"/>
                  </a:lnTo>
                  <a:lnTo>
                    <a:pt x="9998205" y="691078"/>
                  </a:lnTo>
                  <a:close/>
                </a:path>
                <a:path w="13246100" h="743584">
                  <a:moveTo>
                    <a:pt x="9686633" y="691078"/>
                  </a:moveTo>
                  <a:lnTo>
                    <a:pt x="9478917" y="691078"/>
                  </a:lnTo>
                  <a:lnTo>
                    <a:pt x="9478917" y="743432"/>
                  </a:lnTo>
                  <a:lnTo>
                    <a:pt x="9686633" y="743432"/>
                  </a:lnTo>
                  <a:lnTo>
                    <a:pt x="9686633" y="691078"/>
                  </a:lnTo>
                  <a:close/>
                </a:path>
                <a:path w="13246100" h="743584">
                  <a:moveTo>
                    <a:pt x="9375060" y="691078"/>
                  </a:moveTo>
                  <a:lnTo>
                    <a:pt x="9167344" y="691078"/>
                  </a:lnTo>
                  <a:lnTo>
                    <a:pt x="9167344" y="743432"/>
                  </a:lnTo>
                  <a:lnTo>
                    <a:pt x="9375060" y="743432"/>
                  </a:lnTo>
                  <a:lnTo>
                    <a:pt x="9375060" y="691078"/>
                  </a:lnTo>
                  <a:close/>
                </a:path>
                <a:path w="13246100" h="743584">
                  <a:moveTo>
                    <a:pt x="9063487" y="691078"/>
                  </a:moveTo>
                  <a:lnTo>
                    <a:pt x="8855771" y="691078"/>
                  </a:lnTo>
                  <a:lnTo>
                    <a:pt x="8855771" y="743432"/>
                  </a:lnTo>
                  <a:lnTo>
                    <a:pt x="9063487" y="743432"/>
                  </a:lnTo>
                  <a:lnTo>
                    <a:pt x="9063487" y="691078"/>
                  </a:lnTo>
                  <a:close/>
                </a:path>
                <a:path w="13246100" h="743584">
                  <a:moveTo>
                    <a:pt x="8751914" y="691078"/>
                  </a:moveTo>
                  <a:lnTo>
                    <a:pt x="8544199" y="691078"/>
                  </a:lnTo>
                  <a:lnTo>
                    <a:pt x="8544199" y="743432"/>
                  </a:lnTo>
                  <a:lnTo>
                    <a:pt x="8751914" y="743432"/>
                  </a:lnTo>
                  <a:lnTo>
                    <a:pt x="8751914" y="691078"/>
                  </a:lnTo>
                  <a:close/>
                </a:path>
                <a:path w="13246100" h="743584">
                  <a:moveTo>
                    <a:pt x="8440341" y="691078"/>
                  </a:moveTo>
                  <a:lnTo>
                    <a:pt x="8232626" y="691078"/>
                  </a:lnTo>
                  <a:lnTo>
                    <a:pt x="8232626" y="743432"/>
                  </a:lnTo>
                  <a:lnTo>
                    <a:pt x="8440341" y="743432"/>
                  </a:lnTo>
                  <a:lnTo>
                    <a:pt x="8440341" y="691078"/>
                  </a:lnTo>
                  <a:close/>
                </a:path>
                <a:path w="13246100" h="743584">
                  <a:moveTo>
                    <a:pt x="8128768" y="691078"/>
                  </a:moveTo>
                  <a:lnTo>
                    <a:pt x="7921053" y="691078"/>
                  </a:lnTo>
                  <a:lnTo>
                    <a:pt x="7921053" y="743432"/>
                  </a:lnTo>
                  <a:lnTo>
                    <a:pt x="8128768" y="743432"/>
                  </a:lnTo>
                  <a:lnTo>
                    <a:pt x="8128768" y="691078"/>
                  </a:lnTo>
                  <a:close/>
                </a:path>
                <a:path w="13246100" h="743584">
                  <a:moveTo>
                    <a:pt x="7817195" y="691078"/>
                  </a:moveTo>
                  <a:lnTo>
                    <a:pt x="7609481" y="691078"/>
                  </a:lnTo>
                  <a:lnTo>
                    <a:pt x="7609481" y="743432"/>
                  </a:lnTo>
                  <a:lnTo>
                    <a:pt x="7817195" y="743432"/>
                  </a:lnTo>
                  <a:lnTo>
                    <a:pt x="7817195" y="691078"/>
                  </a:lnTo>
                  <a:close/>
                </a:path>
                <a:path w="13246100" h="743584">
                  <a:moveTo>
                    <a:pt x="7505623" y="691078"/>
                  </a:moveTo>
                  <a:lnTo>
                    <a:pt x="7297908" y="691078"/>
                  </a:lnTo>
                  <a:lnTo>
                    <a:pt x="7297908" y="743432"/>
                  </a:lnTo>
                  <a:lnTo>
                    <a:pt x="7505623" y="743432"/>
                  </a:lnTo>
                  <a:lnTo>
                    <a:pt x="7505623" y="691078"/>
                  </a:lnTo>
                  <a:close/>
                </a:path>
                <a:path w="13246100" h="743584">
                  <a:moveTo>
                    <a:pt x="7194051" y="691078"/>
                  </a:moveTo>
                  <a:lnTo>
                    <a:pt x="6986335" y="691078"/>
                  </a:lnTo>
                  <a:lnTo>
                    <a:pt x="6986335" y="743432"/>
                  </a:lnTo>
                  <a:lnTo>
                    <a:pt x="7194051" y="743432"/>
                  </a:lnTo>
                  <a:lnTo>
                    <a:pt x="7194051" y="691078"/>
                  </a:lnTo>
                  <a:close/>
                </a:path>
                <a:path w="13246100" h="743584">
                  <a:moveTo>
                    <a:pt x="6882478" y="691078"/>
                  </a:moveTo>
                  <a:lnTo>
                    <a:pt x="6674763" y="691078"/>
                  </a:lnTo>
                  <a:lnTo>
                    <a:pt x="6674763" y="743432"/>
                  </a:lnTo>
                  <a:lnTo>
                    <a:pt x="6882478" y="743432"/>
                  </a:lnTo>
                  <a:lnTo>
                    <a:pt x="6882478" y="691078"/>
                  </a:lnTo>
                  <a:close/>
                </a:path>
                <a:path w="13246100" h="743584">
                  <a:moveTo>
                    <a:pt x="6570905" y="691078"/>
                  </a:moveTo>
                  <a:lnTo>
                    <a:pt x="6363190" y="691078"/>
                  </a:lnTo>
                  <a:lnTo>
                    <a:pt x="6363190" y="743432"/>
                  </a:lnTo>
                  <a:lnTo>
                    <a:pt x="6570905" y="743432"/>
                  </a:lnTo>
                  <a:lnTo>
                    <a:pt x="6570905" y="691078"/>
                  </a:lnTo>
                  <a:close/>
                </a:path>
                <a:path w="13246100" h="743584">
                  <a:moveTo>
                    <a:pt x="6259332" y="691078"/>
                  </a:moveTo>
                  <a:lnTo>
                    <a:pt x="6051617" y="691078"/>
                  </a:lnTo>
                  <a:lnTo>
                    <a:pt x="6051617" y="743432"/>
                  </a:lnTo>
                  <a:lnTo>
                    <a:pt x="6259332" y="743432"/>
                  </a:lnTo>
                  <a:lnTo>
                    <a:pt x="6259332" y="691078"/>
                  </a:lnTo>
                  <a:close/>
                </a:path>
                <a:path w="13246100" h="743584">
                  <a:moveTo>
                    <a:pt x="5947760" y="691078"/>
                  </a:moveTo>
                  <a:lnTo>
                    <a:pt x="5740044" y="691078"/>
                  </a:lnTo>
                  <a:lnTo>
                    <a:pt x="5740044" y="743432"/>
                  </a:lnTo>
                  <a:lnTo>
                    <a:pt x="5947760" y="743432"/>
                  </a:lnTo>
                  <a:lnTo>
                    <a:pt x="5947760" y="691078"/>
                  </a:lnTo>
                  <a:close/>
                </a:path>
                <a:path w="13246100" h="743584">
                  <a:moveTo>
                    <a:pt x="5636187" y="691078"/>
                  </a:moveTo>
                  <a:lnTo>
                    <a:pt x="5428472" y="691078"/>
                  </a:lnTo>
                  <a:lnTo>
                    <a:pt x="5428472" y="743432"/>
                  </a:lnTo>
                  <a:lnTo>
                    <a:pt x="5636187" y="743432"/>
                  </a:lnTo>
                  <a:lnTo>
                    <a:pt x="5636187" y="691078"/>
                  </a:lnTo>
                  <a:close/>
                </a:path>
                <a:path w="13246100" h="743584">
                  <a:moveTo>
                    <a:pt x="5324614" y="691078"/>
                  </a:moveTo>
                  <a:lnTo>
                    <a:pt x="5116899" y="691078"/>
                  </a:lnTo>
                  <a:lnTo>
                    <a:pt x="5116899" y="743432"/>
                  </a:lnTo>
                  <a:lnTo>
                    <a:pt x="5324614" y="743432"/>
                  </a:lnTo>
                  <a:lnTo>
                    <a:pt x="5324614" y="691078"/>
                  </a:lnTo>
                  <a:close/>
                </a:path>
                <a:path w="13246100" h="743584">
                  <a:moveTo>
                    <a:pt x="5013042" y="691078"/>
                  </a:moveTo>
                  <a:lnTo>
                    <a:pt x="4805326" y="691078"/>
                  </a:lnTo>
                  <a:lnTo>
                    <a:pt x="4805326" y="743432"/>
                  </a:lnTo>
                  <a:lnTo>
                    <a:pt x="5013042" y="743432"/>
                  </a:lnTo>
                  <a:lnTo>
                    <a:pt x="5013042" y="691078"/>
                  </a:lnTo>
                  <a:close/>
                </a:path>
                <a:path w="13246100" h="743584">
                  <a:moveTo>
                    <a:pt x="4701468" y="691078"/>
                  </a:moveTo>
                  <a:lnTo>
                    <a:pt x="4493753" y="691078"/>
                  </a:lnTo>
                  <a:lnTo>
                    <a:pt x="4493753" y="743432"/>
                  </a:lnTo>
                  <a:lnTo>
                    <a:pt x="4701468" y="743432"/>
                  </a:lnTo>
                  <a:lnTo>
                    <a:pt x="4701468" y="691078"/>
                  </a:lnTo>
                  <a:close/>
                </a:path>
                <a:path w="13246100" h="743584">
                  <a:moveTo>
                    <a:pt x="4389896" y="691078"/>
                  </a:moveTo>
                  <a:lnTo>
                    <a:pt x="4182180" y="691078"/>
                  </a:lnTo>
                  <a:lnTo>
                    <a:pt x="4182180" y="743432"/>
                  </a:lnTo>
                  <a:lnTo>
                    <a:pt x="4389896" y="743432"/>
                  </a:lnTo>
                  <a:lnTo>
                    <a:pt x="4389896" y="691078"/>
                  </a:lnTo>
                  <a:close/>
                </a:path>
                <a:path w="13246100" h="743584">
                  <a:moveTo>
                    <a:pt x="4078323" y="691078"/>
                  </a:moveTo>
                  <a:lnTo>
                    <a:pt x="3870608" y="691078"/>
                  </a:lnTo>
                  <a:lnTo>
                    <a:pt x="3870608" y="743432"/>
                  </a:lnTo>
                  <a:lnTo>
                    <a:pt x="4078323" y="743432"/>
                  </a:lnTo>
                  <a:lnTo>
                    <a:pt x="4078323" y="691078"/>
                  </a:lnTo>
                  <a:close/>
                </a:path>
                <a:path w="13246100" h="743584">
                  <a:moveTo>
                    <a:pt x="3766750" y="691078"/>
                  </a:moveTo>
                  <a:lnTo>
                    <a:pt x="3559035" y="691078"/>
                  </a:lnTo>
                  <a:lnTo>
                    <a:pt x="3559035" y="743432"/>
                  </a:lnTo>
                  <a:lnTo>
                    <a:pt x="3766750" y="743432"/>
                  </a:lnTo>
                  <a:lnTo>
                    <a:pt x="3766750" y="691078"/>
                  </a:lnTo>
                  <a:close/>
                </a:path>
                <a:path w="13246100" h="743584">
                  <a:moveTo>
                    <a:pt x="3455177" y="691078"/>
                  </a:moveTo>
                  <a:lnTo>
                    <a:pt x="3247462" y="691078"/>
                  </a:lnTo>
                  <a:lnTo>
                    <a:pt x="3247462" y="743432"/>
                  </a:lnTo>
                  <a:lnTo>
                    <a:pt x="3455177" y="743432"/>
                  </a:lnTo>
                  <a:lnTo>
                    <a:pt x="3455177" y="691078"/>
                  </a:lnTo>
                  <a:close/>
                </a:path>
                <a:path w="13246100" h="743584">
                  <a:moveTo>
                    <a:pt x="3143605" y="691078"/>
                  </a:moveTo>
                  <a:lnTo>
                    <a:pt x="2935890" y="691078"/>
                  </a:lnTo>
                  <a:lnTo>
                    <a:pt x="2935890" y="743432"/>
                  </a:lnTo>
                  <a:lnTo>
                    <a:pt x="3143605" y="743432"/>
                  </a:lnTo>
                  <a:lnTo>
                    <a:pt x="3143605" y="691078"/>
                  </a:lnTo>
                  <a:close/>
                </a:path>
                <a:path w="13246100" h="743584">
                  <a:moveTo>
                    <a:pt x="2832032" y="691078"/>
                  </a:moveTo>
                  <a:lnTo>
                    <a:pt x="2624317" y="691078"/>
                  </a:lnTo>
                  <a:lnTo>
                    <a:pt x="2624317" y="743432"/>
                  </a:lnTo>
                  <a:lnTo>
                    <a:pt x="2832032" y="743432"/>
                  </a:lnTo>
                  <a:lnTo>
                    <a:pt x="2832032" y="691078"/>
                  </a:lnTo>
                  <a:close/>
                </a:path>
                <a:path w="13246100" h="743584">
                  <a:moveTo>
                    <a:pt x="2520459" y="691078"/>
                  </a:moveTo>
                  <a:lnTo>
                    <a:pt x="2312744" y="691078"/>
                  </a:lnTo>
                  <a:lnTo>
                    <a:pt x="2312744" y="743432"/>
                  </a:lnTo>
                  <a:lnTo>
                    <a:pt x="2520459" y="743432"/>
                  </a:lnTo>
                  <a:lnTo>
                    <a:pt x="2520459" y="691078"/>
                  </a:lnTo>
                  <a:close/>
                </a:path>
                <a:path w="13246100" h="743584">
                  <a:moveTo>
                    <a:pt x="2208887" y="691078"/>
                  </a:moveTo>
                  <a:lnTo>
                    <a:pt x="2001172" y="691078"/>
                  </a:lnTo>
                  <a:lnTo>
                    <a:pt x="2001172" y="743432"/>
                  </a:lnTo>
                  <a:lnTo>
                    <a:pt x="2208887" y="743432"/>
                  </a:lnTo>
                  <a:lnTo>
                    <a:pt x="2208887" y="691078"/>
                  </a:lnTo>
                  <a:close/>
                </a:path>
                <a:path w="13246100" h="743584">
                  <a:moveTo>
                    <a:pt x="1897315" y="691078"/>
                  </a:moveTo>
                  <a:lnTo>
                    <a:pt x="1689600" y="691078"/>
                  </a:lnTo>
                  <a:lnTo>
                    <a:pt x="1689600" y="743432"/>
                  </a:lnTo>
                  <a:lnTo>
                    <a:pt x="1897315" y="743432"/>
                  </a:lnTo>
                  <a:lnTo>
                    <a:pt x="1897315" y="691078"/>
                  </a:lnTo>
                  <a:close/>
                </a:path>
                <a:path w="13246100" h="743584">
                  <a:moveTo>
                    <a:pt x="1585741" y="691078"/>
                  </a:moveTo>
                  <a:lnTo>
                    <a:pt x="1378027" y="691078"/>
                  </a:lnTo>
                  <a:lnTo>
                    <a:pt x="1378027" y="743432"/>
                  </a:lnTo>
                  <a:lnTo>
                    <a:pt x="1585741" y="743432"/>
                  </a:lnTo>
                  <a:lnTo>
                    <a:pt x="1585741" y="691078"/>
                  </a:lnTo>
                  <a:close/>
                </a:path>
                <a:path w="13246100" h="743584">
                  <a:moveTo>
                    <a:pt x="1274169" y="691078"/>
                  </a:moveTo>
                  <a:lnTo>
                    <a:pt x="1066454" y="691078"/>
                  </a:lnTo>
                  <a:lnTo>
                    <a:pt x="1066454" y="743432"/>
                  </a:lnTo>
                  <a:lnTo>
                    <a:pt x="1274169" y="743432"/>
                  </a:lnTo>
                  <a:lnTo>
                    <a:pt x="1274169" y="691078"/>
                  </a:lnTo>
                  <a:close/>
                </a:path>
                <a:path w="13246100" h="743584">
                  <a:moveTo>
                    <a:pt x="962596" y="691078"/>
                  </a:moveTo>
                  <a:lnTo>
                    <a:pt x="754881" y="691078"/>
                  </a:lnTo>
                  <a:lnTo>
                    <a:pt x="754881" y="743432"/>
                  </a:lnTo>
                  <a:lnTo>
                    <a:pt x="962596" y="743432"/>
                  </a:lnTo>
                  <a:lnTo>
                    <a:pt x="962596" y="691078"/>
                  </a:lnTo>
                  <a:close/>
                </a:path>
                <a:path w="13246100" h="743584">
                  <a:moveTo>
                    <a:pt x="651024" y="691078"/>
                  </a:moveTo>
                  <a:lnTo>
                    <a:pt x="443309" y="691078"/>
                  </a:lnTo>
                  <a:lnTo>
                    <a:pt x="443309" y="743432"/>
                  </a:lnTo>
                  <a:lnTo>
                    <a:pt x="651024" y="743432"/>
                  </a:lnTo>
                  <a:lnTo>
                    <a:pt x="651024" y="691078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30" name="object 30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9706323" y="11027349"/>
              <a:ext cx="172085" cy="281305"/>
            </a:xfrm>
            <a:custGeom>
              <a:avLst/>
              <a:gdLst/>
              <a:ahLst/>
              <a:cxnLst/>
              <a:rect l="l" t="t" r="r" b="b"/>
              <a:pathLst>
                <a:path w="172084" h="281304">
                  <a:moveTo>
                    <a:pt x="102153" y="0"/>
                  </a:moveTo>
                  <a:lnTo>
                    <a:pt x="63610" y="8169"/>
                  </a:lnTo>
                  <a:lnTo>
                    <a:pt x="31004" y="34255"/>
                  </a:lnTo>
                  <a:lnTo>
                    <a:pt x="8434" y="80626"/>
                  </a:lnTo>
                  <a:lnTo>
                    <a:pt x="0" y="149649"/>
                  </a:lnTo>
                  <a:lnTo>
                    <a:pt x="7014" y="209514"/>
                  </a:lnTo>
                  <a:lnTo>
                    <a:pt x="26433" y="252275"/>
                  </a:lnTo>
                  <a:lnTo>
                    <a:pt x="55818" y="277931"/>
                  </a:lnTo>
                  <a:lnTo>
                    <a:pt x="69952" y="281206"/>
                  </a:lnTo>
                  <a:lnTo>
                    <a:pt x="117397" y="281206"/>
                  </a:lnTo>
                  <a:lnTo>
                    <a:pt x="123068" y="279992"/>
                  </a:lnTo>
                  <a:lnTo>
                    <a:pt x="148283" y="261698"/>
                  </a:lnTo>
                  <a:lnTo>
                    <a:pt x="149716" y="259342"/>
                  </a:lnTo>
                  <a:lnTo>
                    <a:pt x="92730" y="259342"/>
                  </a:lnTo>
                  <a:lnTo>
                    <a:pt x="66926" y="252169"/>
                  </a:lnTo>
                  <a:lnTo>
                    <a:pt x="48014" y="231071"/>
                  </a:lnTo>
                  <a:lnTo>
                    <a:pt x="36381" y="196686"/>
                  </a:lnTo>
                  <a:lnTo>
                    <a:pt x="34419" y="173397"/>
                  </a:lnTo>
                  <a:lnTo>
                    <a:pt x="31287" y="173397"/>
                  </a:lnTo>
                  <a:lnTo>
                    <a:pt x="30156" y="145880"/>
                  </a:lnTo>
                  <a:lnTo>
                    <a:pt x="33102" y="142764"/>
                  </a:lnTo>
                  <a:lnTo>
                    <a:pt x="38089" y="92577"/>
                  </a:lnTo>
                  <a:lnTo>
                    <a:pt x="53480" y="55223"/>
                  </a:lnTo>
                  <a:lnTo>
                    <a:pt x="76150" y="34832"/>
                  </a:lnTo>
                  <a:lnTo>
                    <a:pt x="103661" y="28648"/>
                  </a:lnTo>
                  <a:lnTo>
                    <a:pt x="166646" y="28648"/>
                  </a:lnTo>
                  <a:lnTo>
                    <a:pt x="166989" y="28271"/>
                  </a:lnTo>
                  <a:lnTo>
                    <a:pt x="154526" y="17015"/>
                  </a:lnTo>
                  <a:lnTo>
                    <a:pt x="139660" y="8057"/>
                  </a:lnTo>
                  <a:lnTo>
                    <a:pt x="122250" y="2138"/>
                  </a:lnTo>
                  <a:lnTo>
                    <a:pt x="102153" y="0"/>
                  </a:lnTo>
                  <a:close/>
                </a:path>
                <a:path w="172084" h="281304">
                  <a:moveTo>
                    <a:pt x="153069" y="135325"/>
                  </a:moveTo>
                  <a:lnTo>
                    <a:pt x="89714" y="135325"/>
                  </a:lnTo>
                  <a:lnTo>
                    <a:pt x="111483" y="139625"/>
                  </a:lnTo>
                  <a:lnTo>
                    <a:pt x="127032" y="151911"/>
                  </a:lnTo>
                  <a:lnTo>
                    <a:pt x="136362" y="171265"/>
                  </a:lnTo>
                  <a:lnTo>
                    <a:pt x="139472" y="196768"/>
                  </a:lnTo>
                  <a:lnTo>
                    <a:pt x="135879" y="222289"/>
                  </a:lnTo>
                  <a:lnTo>
                    <a:pt x="125996" y="242050"/>
                  </a:lnTo>
                  <a:lnTo>
                    <a:pt x="111165" y="254813"/>
                  </a:lnTo>
                  <a:lnTo>
                    <a:pt x="92730" y="259342"/>
                  </a:lnTo>
                  <a:lnTo>
                    <a:pt x="149716" y="259342"/>
                  </a:lnTo>
                  <a:lnTo>
                    <a:pt x="165511" y="233368"/>
                  </a:lnTo>
                  <a:lnTo>
                    <a:pt x="171890" y="196768"/>
                  </a:lnTo>
                  <a:lnTo>
                    <a:pt x="166447" y="158732"/>
                  </a:lnTo>
                  <a:lnTo>
                    <a:pt x="153069" y="135325"/>
                  </a:lnTo>
                  <a:close/>
                </a:path>
                <a:path w="172084" h="281304">
                  <a:moveTo>
                    <a:pt x="33102" y="142764"/>
                  </a:moveTo>
                  <a:lnTo>
                    <a:pt x="30156" y="145880"/>
                  </a:lnTo>
                  <a:lnTo>
                    <a:pt x="31287" y="173397"/>
                  </a:lnTo>
                  <a:lnTo>
                    <a:pt x="34127" y="169941"/>
                  </a:lnTo>
                  <a:lnTo>
                    <a:pt x="32417" y="149649"/>
                  </a:lnTo>
                  <a:lnTo>
                    <a:pt x="33102" y="142764"/>
                  </a:lnTo>
                  <a:close/>
                </a:path>
                <a:path w="172084" h="281304">
                  <a:moveTo>
                    <a:pt x="34127" y="169941"/>
                  </a:moveTo>
                  <a:lnTo>
                    <a:pt x="31287" y="173397"/>
                  </a:lnTo>
                  <a:lnTo>
                    <a:pt x="34419" y="173397"/>
                  </a:lnTo>
                  <a:lnTo>
                    <a:pt x="34127" y="169941"/>
                  </a:lnTo>
                  <a:close/>
                </a:path>
                <a:path w="172084" h="281304">
                  <a:moveTo>
                    <a:pt x="94991" y="110069"/>
                  </a:moveTo>
                  <a:lnTo>
                    <a:pt x="44315" y="130902"/>
                  </a:lnTo>
                  <a:lnTo>
                    <a:pt x="32417" y="149649"/>
                  </a:lnTo>
                  <a:lnTo>
                    <a:pt x="34127" y="169941"/>
                  </a:lnTo>
                  <a:lnTo>
                    <a:pt x="45717" y="155840"/>
                  </a:lnTo>
                  <a:lnTo>
                    <a:pt x="60783" y="144042"/>
                  </a:lnTo>
                  <a:lnTo>
                    <a:pt x="75708" y="137404"/>
                  </a:lnTo>
                  <a:lnTo>
                    <a:pt x="89714" y="135325"/>
                  </a:lnTo>
                  <a:lnTo>
                    <a:pt x="153069" y="135325"/>
                  </a:lnTo>
                  <a:lnTo>
                    <a:pt x="150969" y="131650"/>
                  </a:lnTo>
                  <a:lnTo>
                    <a:pt x="126726" y="115453"/>
                  </a:lnTo>
                  <a:lnTo>
                    <a:pt x="94991" y="110069"/>
                  </a:lnTo>
                  <a:close/>
                </a:path>
                <a:path w="172084" h="281304">
                  <a:moveTo>
                    <a:pt x="166646" y="28648"/>
                  </a:moveTo>
                  <a:lnTo>
                    <a:pt x="103661" y="28648"/>
                  </a:lnTo>
                  <a:lnTo>
                    <a:pt x="116065" y="30085"/>
                  </a:lnTo>
                  <a:lnTo>
                    <a:pt x="127975" y="34208"/>
                  </a:lnTo>
                  <a:lnTo>
                    <a:pt x="138753" y="40734"/>
                  </a:lnTo>
                  <a:lnTo>
                    <a:pt x="147765" y="49380"/>
                  </a:lnTo>
                  <a:lnTo>
                    <a:pt x="166646" y="28648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2476" y="515753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60" h="509905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3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1325" y="693758"/>
              <a:ext cx="2692876" cy="3524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3193315" cy="14240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82713" y="3371625"/>
            <a:ext cx="13329919" cy="5737225"/>
            <a:chOff x="282713" y="3371625"/>
            <a:chExt cx="13329919" cy="573722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835" y="3382170"/>
              <a:ext cx="13193315" cy="563784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8835" y="3371625"/>
              <a:ext cx="13193394" cy="5685790"/>
            </a:xfrm>
            <a:custGeom>
              <a:avLst/>
              <a:gdLst/>
              <a:ahLst/>
              <a:cxnLst/>
              <a:rect l="l" t="t" r="r" b="b"/>
              <a:pathLst>
                <a:path w="13193394" h="5685790">
                  <a:moveTo>
                    <a:pt x="209417" y="0"/>
                  </a:moveTo>
                  <a:lnTo>
                    <a:pt x="161400" y="5530"/>
                  </a:lnTo>
                  <a:lnTo>
                    <a:pt x="117320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5476273"/>
                  </a:lnTo>
                  <a:lnTo>
                    <a:pt x="5530" y="5524290"/>
                  </a:lnTo>
                  <a:lnTo>
                    <a:pt x="21285" y="5568369"/>
                  </a:lnTo>
                  <a:lnTo>
                    <a:pt x="46006" y="5607253"/>
                  </a:lnTo>
                  <a:lnTo>
                    <a:pt x="78437" y="5639684"/>
                  </a:lnTo>
                  <a:lnTo>
                    <a:pt x="117321" y="5664405"/>
                  </a:lnTo>
                  <a:lnTo>
                    <a:pt x="161400" y="5680159"/>
                  </a:lnTo>
                  <a:lnTo>
                    <a:pt x="209417" y="5685690"/>
                  </a:lnTo>
                  <a:lnTo>
                    <a:pt x="209417" y="5664749"/>
                  </a:lnTo>
                  <a:lnTo>
                    <a:pt x="159313" y="5658016"/>
                  </a:lnTo>
                  <a:lnTo>
                    <a:pt x="114290" y="5639016"/>
                  </a:lnTo>
                  <a:lnTo>
                    <a:pt x="76145" y="5609545"/>
                  </a:lnTo>
                  <a:lnTo>
                    <a:pt x="46674" y="5571400"/>
                  </a:lnTo>
                  <a:lnTo>
                    <a:pt x="27674" y="5526377"/>
                  </a:lnTo>
                  <a:lnTo>
                    <a:pt x="20941" y="5476273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13193394" h="5685790">
                  <a:moveTo>
                    <a:pt x="12983897" y="5664749"/>
                  </a:moveTo>
                  <a:lnTo>
                    <a:pt x="209417" y="5664749"/>
                  </a:lnTo>
                  <a:lnTo>
                    <a:pt x="209417" y="5685690"/>
                  </a:lnTo>
                  <a:lnTo>
                    <a:pt x="12983897" y="5685690"/>
                  </a:lnTo>
                  <a:lnTo>
                    <a:pt x="12983897" y="5664749"/>
                  </a:lnTo>
                  <a:close/>
                </a:path>
                <a:path w="13193394" h="5685790">
                  <a:moveTo>
                    <a:pt x="13193315" y="5476273"/>
                  </a:moveTo>
                  <a:lnTo>
                    <a:pt x="13172373" y="5476273"/>
                  </a:lnTo>
                  <a:lnTo>
                    <a:pt x="13165641" y="5526377"/>
                  </a:lnTo>
                  <a:lnTo>
                    <a:pt x="13146641" y="5571400"/>
                  </a:lnTo>
                  <a:lnTo>
                    <a:pt x="13117170" y="5609545"/>
                  </a:lnTo>
                  <a:lnTo>
                    <a:pt x="13079025" y="5639016"/>
                  </a:lnTo>
                  <a:lnTo>
                    <a:pt x="13034002" y="5658016"/>
                  </a:lnTo>
                  <a:lnTo>
                    <a:pt x="12983897" y="5664749"/>
                  </a:lnTo>
                  <a:lnTo>
                    <a:pt x="12983897" y="5685690"/>
                  </a:lnTo>
                  <a:lnTo>
                    <a:pt x="13031915" y="5680159"/>
                  </a:lnTo>
                  <a:lnTo>
                    <a:pt x="13075994" y="5664405"/>
                  </a:lnTo>
                  <a:lnTo>
                    <a:pt x="13114877" y="5639684"/>
                  </a:lnTo>
                  <a:lnTo>
                    <a:pt x="13147308" y="5607253"/>
                  </a:lnTo>
                  <a:lnTo>
                    <a:pt x="13172030" y="5568369"/>
                  </a:lnTo>
                  <a:lnTo>
                    <a:pt x="13187784" y="5524290"/>
                  </a:lnTo>
                  <a:lnTo>
                    <a:pt x="13193315" y="5476273"/>
                  </a:lnTo>
                  <a:close/>
                </a:path>
                <a:path w="13193394" h="5685790">
                  <a:moveTo>
                    <a:pt x="12983897" y="0"/>
                  </a:moveTo>
                  <a:lnTo>
                    <a:pt x="12983897" y="20941"/>
                  </a:lnTo>
                  <a:lnTo>
                    <a:pt x="13034002" y="27674"/>
                  </a:lnTo>
                  <a:lnTo>
                    <a:pt x="13079025" y="46674"/>
                  </a:lnTo>
                  <a:lnTo>
                    <a:pt x="13117170" y="76145"/>
                  </a:lnTo>
                  <a:lnTo>
                    <a:pt x="13146641" y="114290"/>
                  </a:lnTo>
                  <a:lnTo>
                    <a:pt x="13165641" y="159313"/>
                  </a:lnTo>
                  <a:lnTo>
                    <a:pt x="13172373" y="209417"/>
                  </a:lnTo>
                  <a:lnTo>
                    <a:pt x="13172373" y="5476273"/>
                  </a:lnTo>
                  <a:lnTo>
                    <a:pt x="13193315" y="5476273"/>
                  </a:lnTo>
                  <a:lnTo>
                    <a:pt x="13193315" y="209417"/>
                  </a:lnTo>
                  <a:lnTo>
                    <a:pt x="13187784" y="161400"/>
                  </a:lnTo>
                  <a:lnTo>
                    <a:pt x="13172029" y="117321"/>
                  </a:lnTo>
                  <a:lnTo>
                    <a:pt x="13147308" y="78437"/>
                  </a:lnTo>
                  <a:lnTo>
                    <a:pt x="13114877" y="46006"/>
                  </a:lnTo>
                  <a:lnTo>
                    <a:pt x="13075993" y="21285"/>
                  </a:lnTo>
                  <a:lnTo>
                    <a:pt x="13031914" y="5530"/>
                  </a:lnTo>
                  <a:lnTo>
                    <a:pt x="12983897" y="0"/>
                  </a:lnTo>
                  <a:close/>
                </a:path>
                <a:path w="13193394" h="5685790">
                  <a:moveTo>
                    <a:pt x="12983897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12983897" y="20941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2702" y="5224976"/>
              <a:ext cx="6539230" cy="3785235"/>
            </a:xfrm>
            <a:custGeom>
              <a:avLst/>
              <a:gdLst/>
              <a:ahLst/>
              <a:cxnLst/>
              <a:rect l="l" t="t" r="r" b="b"/>
              <a:pathLst>
                <a:path w="6539230" h="3785234">
                  <a:moveTo>
                    <a:pt x="759142" y="2596781"/>
                  </a:moveTo>
                  <a:lnTo>
                    <a:pt x="706793" y="2596781"/>
                  </a:lnTo>
                  <a:lnTo>
                    <a:pt x="706793" y="2785262"/>
                  </a:lnTo>
                  <a:lnTo>
                    <a:pt x="759142" y="2785262"/>
                  </a:lnTo>
                  <a:lnTo>
                    <a:pt x="759142" y="2596781"/>
                  </a:lnTo>
                  <a:close/>
                </a:path>
                <a:path w="6539230" h="3785234">
                  <a:moveTo>
                    <a:pt x="759142" y="2314067"/>
                  </a:moveTo>
                  <a:lnTo>
                    <a:pt x="706793" y="2314067"/>
                  </a:lnTo>
                  <a:lnTo>
                    <a:pt x="706793" y="2502547"/>
                  </a:lnTo>
                  <a:lnTo>
                    <a:pt x="759142" y="2502547"/>
                  </a:lnTo>
                  <a:lnTo>
                    <a:pt x="759142" y="2314067"/>
                  </a:lnTo>
                  <a:close/>
                </a:path>
                <a:path w="6539230" h="3785234">
                  <a:moveTo>
                    <a:pt x="759142" y="2031352"/>
                  </a:moveTo>
                  <a:lnTo>
                    <a:pt x="706793" y="2031352"/>
                  </a:lnTo>
                  <a:lnTo>
                    <a:pt x="706793" y="2219833"/>
                  </a:lnTo>
                  <a:lnTo>
                    <a:pt x="759142" y="2219833"/>
                  </a:lnTo>
                  <a:lnTo>
                    <a:pt x="759142" y="2031352"/>
                  </a:lnTo>
                  <a:close/>
                </a:path>
                <a:path w="6539230" h="3785234">
                  <a:moveTo>
                    <a:pt x="783653" y="3641242"/>
                  </a:moveTo>
                  <a:lnTo>
                    <a:pt x="773252" y="3620274"/>
                  </a:lnTo>
                  <a:lnTo>
                    <a:pt x="765556" y="3597872"/>
                  </a:lnTo>
                  <a:lnTo>
                    <a:pt x="760780" y="3574262"/>
                  </a:lnTo>
                  <a:lnTo>
                    <a:pt x="759142" y="3549637"/>
                  </a:lnTo>
                  <a:lnTo>
                    <a:pt x="759142" y="3528695"/>
                  </a:lnTo>
                  <a:lnTo>
                    <a:pt x="706793" y="3528695"/>
                  </a:lnTo>
                  <a:lnTo>
                    <a:pt x="706793" y="3549637"/>
                  </a:lnTo>
                  <a:lnTo>
                    <a:pt x="708901" y="3581260"/>
                  </a:lnTo>
                  <a:lnTo>
                    <a:pt x="715035" y="3611626"/>
                  </a:lnTo>
                  <a:lnTo>
                    <a:pt x="724941" y="3640455"/>
                  </a:lnTo>
                  <a:lnTo>
                    <a:pt x="738339" y="3667468"/>
                  </a:lnTo>
                  <a:lnTo>
                    <a:pt x="783653" y="3641242"/>
                  </a:lnTo>
                  <a:close/>
                </a:path>
                <a:path w="6539230" h="3785234">
                  <a:moveTo>
                    <a:pt x="783653" y="3395192"/>
                  </a:moveTo>
                  <a:lnTo>
                    <a:pt x="738339" y="3368967"/>
                  </a:lnTo>
                  <a:lnTo>
                    <a:pt x="715035" y="3424821"/>
                  </a:lnTo>
                  <a:lnTo>
                    <a:pt x="706793" y="3486810"/>
                  </a:lnTo>
                  <a:lnTo>
                    <a:pt x="706793" y="3507752"/>
                  </a:lnTo>
                  <a:lnTo>
                    <a:pt x="759142" y="3507752"/>
                  </a:lnTo>
                  <a:lnTo>
                    <a:pt x="759142" y="3486810"/>
                  </a:lnTo>
                  <a:lnTo>
                    <a:pt x="760780" y="3462172"/>
                  </a:lnTo>
                  <a:lnTo>
                    <a:pt x="765556" y="3438563"/>
                  </a:lnTo>
                  <a:lnTo>
                    <a:pt x="773252" y="3416160"/>
                  </a:lnTo>
                  <a:lnTo>
                    <a:pt x="783653" y="3395192"/>
                  </a:lnTo>
                  <a:close/>
                </a:path>
                <a:path w="6539230" h="3785234">
                  <a:moveTo>
                    <a:pt x="783653" y="3065348"/>
                  </a:moveTo>
                  <a:lnTo>
                    <a:pt x="773252" y="3044367"/>
                  </a:lnTo>
                  <a:lnTo>
                    <a:pt x="765556" y="3021977"/>
                  </a:lnTo>
                  <a:lnTo>
                    <a:pt x="760780" y="2998368"/>
                  </a:lnTo>
                  <a:lnTo>
                    <a:pt x="759142" y="2973730"/>
                  </a:lnTo>
                  <a:lnTo>
                    <a:pt x="759142" y="2879496"/>
                  </a:lnTo>
                  <a:lnTo>
                    <a:pt x="706793" y="2879496"/>
                  </a:lnTo>
                  <a:lnTo>
                    <a:pt x="706793" y="2973730"/>
                  </a:lnTo>
                  <a:lnTo>
                    <a:pt x="708901" y="3005353"/>
                  </a:lnTo>
                  <a:lnTo>
                    <a:pt x="715035" y="3035719"/>
                  </a:lnTo>
                  <a:lnTo>
                    <a:pt x="724941" y="3064548"/>
                  </a:lnTo>
                  <a:lnTo>
                    <a:pt x="738339" y="3091573"/>
                  </a:lnTo>
                  <a:lnTo>
                    <a:pt x="783653" y="3065348"/>
                  </a:lnTo>
                  <a:close/>
                </a:path>
                <a:path w="6539230" h="3785234">
                  <a:moveTo>
                    <a:pt x="783653" y="1751266"/>
                  </a:moveTo>
                  <a:lnTo>
                    <a:pt x="738339" y="1725041"/>
                  </a:lnTo>
                  <a:lnTo>
                    <a:pt x="715035" y="1780882"/>
                  </a:lnTo>
                  <a:lnTo>
                    <a:pt x="706793" y="1842871"/>
                  </a:lnTo>
                  <a:lnTo>
                    <a:pt x="706793" y="1937118"/>
                  </a:lnTo>
                  <a:lnTo>
                    <a:pt x="759142" y="1937118"/>
                  </a:lnTo>
                  <a:lnTo>
                    <a:pt x="759142" y="1842871"/>
                  </a:lnTo>
                  <a:lnTo>
                    <a:pt x="760780" y="1818246"/>
                  </a:lnTo>
                  <a:lnTo>
                    <a:pt x="765556" y="1794637"/>
                  </a:lnTo>
                  <a:lnTo>
                    <a:pt x="773252" y="1772234"/>
                  </a:lnTo>
                  <a:lnTo>
                    <a:pt x="783653" y="1751266"/>
                  </a:lnTo>
                  <a:close/>
                </a:path>
                <a:path w="6539230" h="3785234">
                  <a:moveTo>
                    <a:pt x="783653" y="149212"/>
                  </a:moveTo>
                  <a:lnTo>
                    <a:pt x="738339" y="122999"/>
                  </a:lnTo>
                  <a:lnTo>
                    <a:pt x="732967" y="133832"/>
                  </a:lnTo>
                  <a:lnTo>
                    <a:pt x="732967" y="0"/>
                  </a:lnTo>
                  <a:lnTo>
                    <a:pt x="0" y="0"/>
                  </a:lnTo>
                  <a:lnTo>
                    <a:pt x="0" y="596836"/>
                  </a:lnTo>
                  <a:lnTo>
                    <a:pt x="732967" y="596836"/>
                  </a:lnTo>
                  <a:lnTo>
                    <a:pt x="732967" y="442087"/>
                  </a:lnTo>
                  <a:lnTo>
                    <a:pt x="738339" y="452907"/>
                  </a:lnTo>
                  <a:lnTo>
                    <a:pt x="783653" y="426681"/>
                  </a:lnTo>
                  <a:lnTo>
                    <a:pt x="773252" y="405714"/>
                  </a:lnTo>
                  <a:lnTo>
                    <a:pt x="765556" y="383311"/>
                  </a:lnTo>
                  <a:lnTo>
                    <a:pt x="760780" y="359702"/>
                  </a:lnTo>
                  <a:lnTo>
                    <a:pt x="759142" y="335064"/>
                  </a:lnTo>
                  <a:lnTo>
                    <a:pt x="759142" y="303657"/>
                  </a:lnTo>
                  <a:lnTo>
                    <a:pt x="732967" y="303657"/>
                  </a:lnTo>
                  <a:lnTo>
                    <a:pt x="732967" y="272249"/>
                  </a:lnTo>
                  <a:lnTo>
                    <a:pt x="759142" y="272249"/>
                  </a:lnTo>
                  <a:lnTo>
                    <a:pt x="759142" y="240830"/>
                  </a:lnTo>
                  <a:lnTo>
                    <a:pt x="760780" y="216204"/>
                  </a:lnTo>
                  <a:lnTo>
                    <a:pt x="765556" y="192582"/>
                  </a:lnTo>
                  <a:lnTo>
                    <a:pt x="773252" y="170192"/>
                  </a:lnTo>
                  <a:lnTo>
                    <a:pt x="783653" y="149212"/>
                  </a:lnTo>
                  <a:close/>
                </a:path>
                <a:path w="6539230" h="3785234">
                  <a:moveTo>
                    <a:pt x="1047508" y="3732873"/>
                  </a:moveTo>
                  <a:lnTo>
                    <a:pt x="942390" y="3732873"/>
                  </a:lnTo>
                  <a:lnTo>
                    <a:pt x="917752" y="3731234"/>
                  </a:lnTo>
                  <a:lnTo>
                    <a:pt x="894143" y="3726459"/>
                  </a:lnTo>
                  <a:lnTo>
                    <a:pt x="871740" y="3718763"/>
                  </a:lnTo>
                  <a:lnTo>
                    <a:pt x="850773" y="3708362"/>
                  </a:lnTo>
                  <a:lnTo>
                    <a:pt x="824547" y="3753675"/>
                  </a:lnTo>
                  <a:lnTo>
                    <a:pt x="851560" y="3767074"/>
                  </a:lnTo>
                  <a:lnTo>
                    <a:pt x="880389" y="3776980"/>
                  </a:lnTo>
                  <a:lnTo>
                    <a:pt x="910767" y="3783114"/>
                  </a:lnTo>
                  <a:lnTo>
                    <a:pt x="942390" y="3785222"/>
                  </a:lnTo>
                  <a:lnTo>
                    <a:pt x="1047508" y="3785222"/>
                  </a:lnTo>
                  <a:lnTo>
                    <a:pt x="1047508" y="3732873"/>
                  </a:lnTo>
                  <a:close/>
                </a:path>
                <a:path w="6539230" h="3785234">
                  <a:moveTo>
                    <a:pt x="1047508" y="3251212"/>
                  </a:moveTo>
                  <a:lnTo>
                    <a:pt x="942390" y="3251212"/>
                  </a:lnTo>
                  <a:lnTo>
                    <a:pt x="910767" y="3253321"/>
                  </a:lnTo>
                  <a:lnTo>
                    <a:pt x="880389" y="3259455"/>
                  </a:lnTo>
                  <a:lnTo>
                    <a:pt x="851560" y="3269361"/>
                  </a:lnTo>
                  <a:lnTo>
                    <a:pt x="824547" y="3282759"/>
                  </a:lnTo>
                  <a:lnTo>
                    <a:pt x="850773" y="3328073"/>
                  </a:lnTo>
                  <a:lnTo>
                    <a:pt x="871740" y="3317671"/>
                  </a:lnTo>
                  <a:lnTo>
                    <a:pt x="894143" y="3309975"/>
                  </a:lnTo>
                  <a:lnTo>
                    <a:pt x="917752" y="3305200"/>
                  </a:lnTo>
                  <a:lnTo>
                    <a:pt x="942390" y="3303562"/>
                  </a:lnTo>
                  <a:lnTo>
                    <a:pt x="1047508" y="3303562"/>
                  </a:lnTo>
                  <a:lnTo>
                    <a:pt x="1047508" y="3251212"/>
                  </a:lnTo>
                  <a:close/>
                </a:path>
                <a:path w="6539230" h="3785234">
                  <a:moveTo>
                    <a:pt x="1047508" y="3156978"/>
                  </a:moveTo>
                  <a:lnTo>
                    <a:pt x="942390" y="3156978"/>
                  </a:lnTo>
                  <a:lnTo>
                    <a:pt x="917752" y="3155340"/>
                  </a:lnTo>
                  <a:lnTo>
                    <a:pt x="894143" y="3150565"/>
                  </a:lnTo>
                  <a:lnTo>
                    <a:pt x="871740" y="3142869"/>
                  </a:lnTo>
                  <a:lnTo>
                    <a:pt x="850773" y="3132467"/>
                  </a:lnTo>
                  <a:lnTo>
                    <a:pt x="824547" y="3177781"/>
                  </a:lnTo>
                  <a:lnTo>
                    <a:pt x="851560" y="3191179"/>
                  </a:lnTo>
                  <a:lnTo>
                    <a:pt x="880389" y="3201085"/>
                  </a:lnTo>
                  <a:lnTo>
                    <a:pt x="910767" y="3207220"/>
                  </a:lnTo>
                  <a:lnTo>
                    <a:pt x="942390" y="3209328"/>
                  </a:lnTo>
                  <a:lnTo>
                    <a:pt x="1047508" y="3209328"/>
                  </a:lnTo>
                  <a:lnTo>
                    <a:pt x="1047508" y="3156978"/>
                  </a:lnTo>
                  <a:close/>
                </a:path>
                <a:path w="6539230" h="3785234">
                  <a:moveTo>
                    <a:pt x="1047508" y="1607286"/>
                  </a:moveTo>
                  <a:lnTo>
                    <a:pt x="942390" y="1607286"/>
                  </a:lnTo>
                  <a:lnTo>
                    <a:pt x="910767" y="1609394"/>
                  </a:lnTo>
                  <a:lnTo>
                    <a:pt x="880389" y="1615528"/>
                  </a:lnTo>
                  <a:lnTo>
                    <a:pt x="851560" y="1625434"/>
                  </a:lnTo>
                  <a:lnTo>
                    <a:pt x="824547" y="1638833"/>
                  </a:lnTo>
                  <a:lnTo>
                    <a:pt x="850773" y="1684147"/>
                  </a:lnTo>
                  <a:lnTo>
                    <a:pt x="871740" y="1673745"/>
                  </a:lnTo>
                  <a:lnTo>
                    <a:pt x="894143" y="1666049"/>
                  </a:lnTo>
                  <a:lnTo>
                    <a:pt x="917752" y="1661274"/>
                  </a:lnTo>
                  <a:lnTo>
                    <a:pt x="942390" y="1659636"/>
                  </a:lnTo>
                  <a:lnTo>
                    <a:pt x="1047508" y="1659636"/>
                  </a:lnTo>
                  <a:lnTo>
                    <a:pt x="1047508" y="1607286"/>
                  </a:lnTo>
                  <a:close/>
                </a:path>
                <a:path w="6539230" h="3785234">
                  <a:moveTo>
                    <a:pt x="1047508" y="518312"/>
                  </a:moveTo>
                  <a:lnTo>
                    <a:pt x="942390" y="518312"/>
                  </a:lnTo>
                  <a:lnTo>
                    <a:pt x="917752" y="516674"/>
                  </a:lnTo>
                  <a:lnTo>
                    <a:pt x="894143" y="511898"/>
                  </a:lnTo>
                  <a:lnTo>
                    <a:pt x="871740" y="504202"/>
                  </a:lnTo>
                  <a:lnTo>
                    <a:pt x="850773" y="493801"/>
                  </a:lnTo>
                  <a:lnTo>
                    <a:pt x="824547" y="539115"/>
                  </a:lnTo>
                  <a:lnTo>
                    <a:pt x="851560" y="552513"/>
                  </a:lnTo>
                  <a:lnTo>
                    <a:pt x="880389" y="562419"/>
                  </a:lnTo>
                  <a:lnTo>
                    <a:pt x="910767" y="568553"/>
                  </a:lnTo>
                  <a:lnTo>
                    <a:pt x="942390" y="570661"/>
                  </a:lnTo>
                  <a:lnTo>
                    <a:pt x="1047508" y="570661"/>
                  </a:lnTo>
                  <a:lnTo>
                    <a:pt x="1047508" y="518312"/>
                  </a:lnTo>
                  <a:close/>
                </a:path>
                <a:path w="6539230" h="3785234">
                  <a:moveTo>
                    <a:pt x="1047508" y="5232"/>
                  </a:moveTo>
                  <a:lnTo>
                    <a:pt x="942390" y="5232"/>
                  </a:lnTo>
                  <a:lnTo>
                    <a:pt x="910767" y="7340"/>
                  </a:lnTo>
                  <a:lnTo>
                    <a:pt x="880389" y="13487"/>
                  </a:lnTo>
                  <a:lnTo>
                    <a:pt x="851560" y="23380"/>
                  </a:lnTo>
                  <a:lnTo>
                    <a:pt x="824547" y="36779"/>
                  </a:lnTo>
                  <a:lnTo>
                    <a:pt x="850773" y="82092"/>
                  </a:lnTo>
                  <a:lnTo>
                    <a:pt x="871740" y="71691"/>
                  </a:lnTo>
                  <a:lnTo>
                    <a:pt x="894143" y="64008"/>
                  </a:lnTo>
                  <a:lnTo>
                    <a:pt x="917752" y="59232"/>
                  </a:lnTo>
                  <a:lnTo>
                    <a:pt x="942390" y="57594"/>
                  </a:lnTo>
                  <a:lnTo>
                    <a:pt x="1047508" y="57594"/>
                  </a:lnTo>
                  <a:lnTo>
                    <a:pt x="1047508" y="5232"/>
                  </a:lnTo>
                  <a:close/>
                </a:path>
                <a:path w="6539230" h="3785234">
                  <a:moveTo>
                    <a:pt x="1362862" y="3732873"/>
                  </a:moveTo>
                  <a:lnTo>
                    <a:pt x="1152626" y="3732873"/>
                  </a:lnTo>
                  <a:lnTo>
                    <a:pt x="1152626" y="3785222"/>
                  </a:lnTo>
                  <a:lnTo>
                    <a:pt x="1362862" y="3785222"/>
                  </a:lnTo>
                  <a:lnTo>
                    <a:pt x="1362862" y="3732873"/>
                  </a:lnTo>
                  <a:close/>
                </a:path>
                <a:path w="6539230" h="3785234">
                  <a:moveTo>
                    <a:pt x="1362862" y="3251212"/>
                  </a:moveTo>
                  <a:lnTo>
                    <a:pt x="1152626" y="3251212"/>
                  </a:lnTo>
                  <a:lnTo>
                    <a:pt x="1152626" y="3303562"/>
                  </a:lnTo>
                  <a:lnTo>
                    <a:pt x="1362862" y="3303562"/>
                  </a:lnTo>
                  <a:lnTo>
                    <a:pt x="1362862" y="3251212"/>
                  </a:lnTo>
                  <a:close/>
                </a:path>
                <a:path w="6539230" h="3785234">
                  <a:moveTo>
                    <a:pt x="1362862" y="3156978"/>
                  </a:moveTo>
                  <a:lnTo>
                    <a:pt x="1152626" y="3156978"/>
                  </a:lnTo>
                  <a:lnTo>
                    <a:pt x="1152626" y="3209328"/>
                  </a:lnTo>
                  <a:lnTo>
                    <a:pt x="1362862" y="3209328"/>
                  </a:lnTo>
                  <a:lnTo>
                    <a:pt x="1362862" y="3156978"/>
                  </a:lnTo>
                  <a:close/>
                </a:path>
                <a:path w="6539230" h="3785234">
                  <a:moveTo>
                    <a:pt x="1362862" y="1607286"/>
                  </a:moveTo>
                  <a:lnTo>
                    <a:pt x="1152626" y="1607286"/>
                  </a:lnTo>
                  <a:lnTo>
                    <a:pt x="1152626" y="1659636"/>
                  </a:lnTo>
                  <a:lnTo>
                    <a:pt x="1362862" y="1659636"/>
                  </a:lnTo>
                  <a:lnTo>
                    <a:pt x="1362862" y="1607286"/>
                  </a:lnTo>
                  <a:close/>
                </a:path>
                <a:path w="6539230" h="3785234">
                  <a:moveTo>
                    <a:pt x="1362862" y="518312"/>
                  </a:moveTo>
                  <a:lnTo>
                    <a:pt x="1152626" y="518312"/>
                  </a:lnTo>
                  <a:lnTo>
                    <a:pt x="1152626" y="570661"/>
                  </a:lnTo>
                  <a:lnTo>
                    <a:pt x="1362862" y="570661"/>
                  </a:lnTo>
                  <a:lnTo>
                    <a:pt x="1362862" y="518312"/>
                  </a:lnTo>
                  <a:close/>
                </a:path>
                <a:path w="6539230" h="3785234">
                  <a:moveTo>
                    <a:pt x="1362862" y="5232"/>
                  </a:moveTo>
                  <a:lnTo>
                    <a:pt x="1152626" y="5232"/>
                  </a:lnTo>
                  <a:lnTo>
                    <a:pt x="1152626" y="57594"/>
                  </a:lnTo>
                  <a:lnTo>
                    <a:pt x="1362862" y="57594"/>
                  </a:lnTo>
                  <a:lnTo>
                    <a:pt x="1362862" y="5232"/>
                  </a:lnTo>
                  <a:close/>
                </a:path>
                <a:path w="6539230" h="3785234">
                  <a:moveTo>
                    <a:pt x="1678216" y="3732873"/>
                  </a:moveTo>
                  <a:lnTo>
                    <a:pt x="1467980" y="3732873"/>
                  </a:lnTo>
                  <a:lnTo>
                    <a:pt x="1467980" y="3785222"/>
                  </a:lnTo>
                  <a:lnTo>
                    <a:pt x="1678216" y="3785222"/>
                  </a:lnTo>
                  <a:lnTo>
                    <a:pt x="1678216" y="3732873"/>
                  </a:lnTo>
                  <a:close/>
                </a:path>
                <a:path w="6539230" h="3785234">
                  <a:moveTo>
                    <a:pt x="1678216" y="3251212"/>
                  </a:moveTo>
                  <a:lnTo>
                    <a:pt x="1467980" y="3251212"/>
                  </a:lnTo>
                  <a:lnTo>
                    <a:pt x="1467980" y="3303562"/>
                  </a:lnTo>
                  <a:lnTo>
                    <a:pt x="1678216" y="3303562"/>
                  </a:lnTo>
                  <a:lnTo>
                    <a:pt x="1678216" y="3251212"/>
                  </a:lnTo>
                  <a:close/>
                </a:path>
                <a:path w="6539230" h="3785234">
                  <a:moveTo>
                    <a:pt x="1678216" y="3156978"/>
                  </a:moveTo>
                  <a:lnTo>
                    <a:pt x="1467980" y="3156978"/>
                  </a:lnTo>
                  <a:lnTo>
                    <a:pt x="1467980" y="3209328"/>
                  </a:lnTo>
                  <a:lnTo>
                    <a:pt x="1678216" y="3209328"/>
                  </a:lnTo>
                  <a:lnTo>
                    <a:pt x="1678216" y="3156978"/>
                  </a:lnTo>
                  <a:close/>
                </a:path>
                <a:path w="6539230" h="3785234">
                  <a:moveTo>
                    <a:pt x="1678216" y="1607286"/>
                  </a:moveTo>
                  <a:lnTo>
                    <a:pt x="1467980" y="1607286"/>
                  </a:lnTo>
                  <a:lnTo>
                    <a:pt x="1467980" y="1659636"/>
                  </a:lnTo>
                  <a:lnTo>
                    <a:pt x="1678216" y="1659636"/>
                  </a:lnTo>
                  <a:lnTo>
                    <a:pt x="1678216" y="1607286"/>
                  </a:lnTo>
                  <a:close/>
                </a:path>
                <a:path w="6539230" h="3785234">
                  <a:moveTo>
                    <a:pt x="1678216" y="518312"/>
                  </a:moveTo>
                  <a:lnTo>
                    <a:pt x="1467980" y="518312"/>
                  </a:lnTo>
                  <a:lnTo>
                    <a:pt x="1467980" y="570661"/>
                  </a:lnTo>
                  <a:lnTo>
                    <a:pt x="1678216" y="570661"/>
                  </a:lnTo>
                  <a:lnTo>
                    <a:pt x="1678216" y="518312"/>
                  </a:lnTo>
                  <a:close/>
                </a:path>
                <a:path w="6539230" h="3785234">
                  <a:moveTo>
                    <a:pt x="1678216" y="5232"/>
                  </a:moveTo>
                  <a:lnTo>
                    <a:pt x="1467980" y="5232"/>
                  </a:lnTo>
                  <a:lnTo>
                    <a:pt x="1467980" y="57594"/>
                  </a:lnTo>
                  <a:lnTo>
                    <a:pt x="1678216" y="57594"/>
                  </a:lnTo>
                  <a:lnTo>
                    <a:pt x="1678216" y="5232"/>
                  </a:lnTo>
                  <a:close/>
                </a:path>
                <a:path w="6539230" h="3785234">
                  <a:moveTo>
                    <a:pt x="1993582" y="3732873"/>
                  </a:moveTo>
                  <a:lnTo>
                    <a:pt x="1783346" y="3732873"/>
                  </a:lnTo>
                  <a:lnTo>
                    <a:pt x="1783346" y="3785222"/>
                  </a:lnTo>
                  <a:lnTo>
                    <a:pt x="1993582" y="3785222"/>
                  </a:lnTo>
                  <a:lnTo>
                    <a:pt x="1993582" y="3732873"/>
                  </a:lnTo>
                  <a:close/>
                </a:path>
                <a:path w="6539230" h="3785234">
                  <a:moveTo>
                    <a:pt x="1993582" y="3251212"/>
                  </a:moveTo>
                  <a:lnTo>
                    <a:pt x="1783346" y="3251212"/>
                  </a:lnTo>
                  <a:lnTo>
                    <a:pt x="1783346" y="3303562"/>
                  </a:lnTo>
                  <a:lnTo>
                    <a:pt x="1993582" y="3303562"/>
                  </a:lnTo>
                  <a:lnTo>
                    <a:pt x="1993582" y="3251212"/>
                  </a:lnTo>
                  <a:close/>
                </a:path>
                <a:path w="6539230" h="3785234">
                  <a:moveTo>
                    <a:pt x="1993582" y="3156978"/>
                  </a:moveTo>
                  <a:lnTo>
                    <a:pt x="1783346" y="3156978"/>
                  </a:lnTo>
                  <a:lnTo>
                    <a:pt x="1783346" y="3209328"/>
                  </a:lnTo>
                  <a:lnTo>
                    <a:pt x="1993582" y="3209328"/>
                  </a:lnTo>
                  <a:lnTo>
                    <a:pt x="1993582" y="3156978"/>
                  </a:lnTo>
                  <a:close/>
                </a:path>
                <a:path w="6539230" h="3785234">
                  <a:moveTo>
                    <a:pt x="1993582" y="1607286"/>
                  </a:moveTo>
                  <a:lnTo>
                    <a:pt x="1783346" y="1607286"/>
                  </a:lnTo>
                  <a:lnTo>
                    <a:pt x="1783346" y="1659636"/>
                  </a:lnTo>
                  <a:lnTo>
                    <a:pt x="1993582" y="1659636"/>
                  </a:lnTo>
                  <a:lnTo>
                    <a:pt x="1993582" y="1607286"/>
                  </a:lnTo>
                  <a:close/>
                </a:path>
                <a:path w="6539230" h="3785234">
                  <a:moveTo>
                    <a:pt x="1993582" y="518312"/>
                  </a:moveTo>
                  <a:lnTo>
                    <a:pt x="1783346" y="518312"/>
                  </a:lnTo>
                  <a:lnTo>
                    <a:pt x="1783346" y="570661"/>
                  </a:lnTo>
                  <a:lnTo>
                    <a:pt x="1993582" y="570661"/>
                  </a:lnTo>
                  <a:lnTo>
                    <a:pt x="1993582" y="518312"/>
                  </a:lnTo>
                  <a:close/>
                </a:path>
                <a:path w="6539230" h="3785234">
                  <a:moveTo>
                    <a:pt x="1993582" y="5232"/>
                  </a:moveTo>
                  <a:lnTo>
                    <a:pt x="1783346" y="5232"/>
                  </a:lnTo>
                  <a:lnTo>
                    <a:pt x="1783346" y="57594"/>
                  </a:lnTo>
                  <a:lnTo>
                    <a:pt x="1993582" y="57594"/>
                  </a:lnTo>
                  <a:lnTo>
                    <a:pt x="1993582" y="5232"/>
                  </a:lnTo>
                  <a:close/>
                </a:path>
                <a:path w="6539230" h="3785234">
                  <a:moveTo>
                    <a:pt x="2308936" y="3732873"/>
                  </a:moveTo>
                  <a:lnTo>
                    <a:pt x="2098700" y="3732873"/>
                  </a:lnTo>
                  <a:lnTo>
                    <a:pt x="2098700" y="3785222"/>
                  </a:lnTo>
                  <a:lnTo>
                    <a:pt x="2308936" y="3785222"/>
                  </a:lnTo>
                  <a:lnTo>
                    <a:pt x="2308936" y="3732873"/>
                  </a:lnTo>
                  <a:close/>
                </a:path>
                <a:path w="6539230" h="3785234">
                  <a:moveTo>
                    <a:pt x="2308936" y="3251212"/>
                  </a:moveTo>
                  <a:lnTo>
                    <a:pt x="2098700" y="3251212"/>
                  </a:lnTo>
                  <a:lnTo>
                    <a:pt x="2098700" y="3303562"/>
                  </a:lnTo>
                  <a:lnTo>
                    <a:pt x="2308936" y="3303562"/>
                  </a:lnTo>
                  <a:lnTo>
                    <a:pt x="2308936" y="3251212"/>
                  </a:lnTo>
                  <a:close/>
                </a:path>
                <a:path w="6539230" h="3785234">
                  <a:moveTo>
                    <a:pt x="2308936" y="3156978"/>
                  </a:moveTo>
                  <a:lnTo>
                    <a:pt x="2098700" y="3156978"/>
                  </a:lnTo>
                  <a:lnTo>
                    <a:pt x="2098700" y="3209328"/>
                  </a:lnTo>
                  <a:lnTo>
                    <a:pt x="2308936" y="3209328"/>
                  </a:lnTo>
                  <a:lnTo>
                    <a:pt x="2308936" y="3156978"/>
                  </a:lnTo>
                  <a:close/>
                </a:path>
                <a:path w="6539230" h="3785234">
                  <a:moveTo>
                    <a:pt x="2308936" y="1607286"/>
                  </a:moveTo>
                  <a:lnTo>
                    <a:pt x="2098700" y="1607286"/>
                  </a:lnTo>
                  <a:lnTo>
                    <a:pt x="2098700" y="1659636"/>
                  </a:lnTo>
                  <a:lnTo>
                    <a:pt x="2308936" y="1659636"/>
                  </a:lnTo>
                  <a:lnTo>
                    <a:pt x="2308936" y="1607286"/>
                  </a:lnTo>
                  <a:close/>
                </a:path>
                <a:path w="6539230" h="3785234">
                  <a:moveTo>
                    <a:pt x="2308936" y="518312"/>
                  </a:moveTo>
                  <a:lnTo>
                    <a:pt x="2098700" y="518312"/>
                  </a:lnTo>
                  <a:lnTo>
                    <a:pt x="2098700" y="570661"/>
                  </a:lnTo>
                  <a:lnTo>
                    <a:pt x="2308936" y="570661"/>
                  </a:lnTo>
                  <a:lnTo>
                    <a:pt x="2308936" y="518312"/>
                  </a:lnTo>
                  <a:close/>
                </a:path>
                <a:path w="6539230" h="3785234">
                  <a:moveTo>
                    <a:pt x="2308936" y="5232"/>
                  </a:moveTo>
                  <a:lnTo>
                    <a:pt x="2098700" y="5232"/>
                  </a:lnTo>
                  <a:lnTo>
                    <a:pt x="2098700" y="57594"/>
                  </a:lnTo>
                  <a:lnTo>
                    <a:pt x="2308936" y="57594"/>
                  </a:lnTo>
                  <a:lnTo>
                    <a:pt x="2308936" y="5232"/>
                  </a:lnTo>
                  <a:close/>
                </a:path>
                <a:path w="6539230" h="3785234">
                  <a:moveTo>
                    <a:pt x="2624302" y="3732873"/>
                  </a:moveTo>
                  <a:lnTo>
                    <a:pt x="2414054" y="3732873"/>
                  </a:lnTo>
                  <a:lnTo>
                    <a:pt x="2414054" y="3785222"/>
                  </a:lnTo>
                  <a:lnTo>
                    <a:pt x="2624302" y="3785222"/>
                  </a:lnTo>
                  <a:lnTo>
                    <a:pt x="2624302" y="3732873"/>
                  </a:lnTo>
                  <a:close/>
                </a:path>
                <a:path w="6539230" h="3785234">
                  <a:moveTo>
                    <a:pt x="2624302" y="3251212"/>
                  </a:moveTo>
                  <a:lnTo>
                    <a:pt x="2414054" y="3251212"/>
                  </a:lnTo>
                  <a:lnTo>
                    <a:pt x="2414054" y="3303562"/>
                  </a:lnTo>
                  <a:lnTo>
                    <a:pt x="2624302" y="3303562"/>
                  </a:lnTo>
                  <a:lnTo>
                    <a:pt x="2624302" y="3251212"/>
                  </a:lnTo>
                  <a:close/>
                </a:path>
                <a:path w="6539230" h="3785234">
                  <a:moveTo>
                    <a:pt x="2624302" y="3156978"/>
                  </a:moveTo>
                  <a:lnTo>
                    <a:pt x="2414054" y="3156978"/>
                  </a:lnTo>
                  <a:lnTo>
                    <a:pt x="2414054" y="3209328"/>
                  </a:lnTo>
                  <a:lnTo>
                    <a:pt x="2624302" y="3209328"/>
                  </a:lnTo>
                  <a:lnTo>
                    <a:pt x="2624302" y="3156978"/>
                  </a:lnTo>
                  <a:close/>
                </a:path>
                <a:path w="6539230" h="3785234">
                  <a:moveTo>
                    <a:pt x="2624302" y="1607286"/>
                  </a:moveTo>
                  <a:lnTo>
                    <a:pt x="2414054" y="1607286"/>
                  </a:lnTo>
                  <a:lnTo>
                    <a:pt x="2414054" y="1659636"/>
                  </a:lnTo>
                  <a:lnTo>
                    <a:pt x="2624302" y="1659636"/>
                  </a:lnTo>
                  <a:lnTo>
                    <a:pt x="2624302" y="1607286"/>
                  </a:lnTo>
                  <a:close/>
                </a:path>
                <a:path w="6539230" h="3785234">
                  <a:moveTo>
                    <a:pt x="2624302" y="518312"/>
                  </a:moveTo>
                  <a:lnTo>
                    <a:pt x="2414054" y="518312"/>
                  </a:lnTo>
                  <a:lnTo>
                    <a:pt x="2414054" y="570661"/>
                  </a:lnTo>
                  <a:lnTo>
                    <a:pt x="2624302" y="570661"/>
                  </a:lnTo>
                  <a:lnTo>
                    <a:pt x="2624302" y="518312"/>
                  </a:lnTo>
                  <a:close/>
                </a:path>
                <a:path w="6539230" h="3785234">
                  <a:moveTo>
                    <a:pt x="2624302" y="5232"/>
                  </a:moveTo>
                  <a:lnTo>
                    <a:pt x="2414054" y="5232"/>
                  </a:lnTo>
                  <a:lnTo>
                    <a:pt x="2414054" y="57594"/>
                  </a:lnTo>
                  <a:lnTo>
                    <a:pt x="2624302" y="57594"/>
                  </a:lnTo>
                  <a:lnTo>
                    <a:pt x="2624302" y="5232"/>
                  </a:lnTo>
                  <a:close/>
                </a:path>
                <a:path w="6539230" h="3785234">
                  <a:moveTo>
                    <a:pt x="2939656" y="3732873"/>
                  </a:moveTo>
                  <a:lnTo>
                    <a:pt x="2729420" y="3732873"/>
                  </a:lnTo>
                  <a:lnTo>
                    <a:pt x="2729420" y="3785222"/>
                  </a:lnTo>
                  <a:lnTo>
                    <a:pt x="2939656" y="3785222"/>
                  </a:lnTo>
                  <a:lnTo>
                    <a:pt x="2939656" y="3732873"/>
                  </a:lnTo>
                  <a:close/>
                </a:path>
                <a:path w="6539230" h="3785234">
                  <a:moveTo>
                    <a:pt x="2939656" y="3251212"/>
                  </a:moveTo>
                  <a:lnTo>
                    <a:pt x="2729420" y="3251212"/>
                  </a:lnTo>
                  <a:lnTo>
                    <a:pt x="2729420" y="3303562"/>
                  </a:lnTo>
                  <a:lnTo>
                    <a:pt x="2939656" y="3303562"/>
                  </a:lnTo>
                  <a:lnTo>
                    <a:pt x="2939656" y="3251212"/>
                  </a:lnTo>
                  <a:close/>
                </a:path>
                <a:path w="6539230" h="3785234">
                  <a:moveTo>
                    <a:pt x="2939656" y="3156978"/>
                  </a:moveTo>
                  <a:lnTo>
                    <a:pt x="2729420" y="3156978"/>
                  </a:lnTo>
                  <a:lnTo>
                    <a:pt x="2729420" y="3209328"/>
                  </a:lnTo>
                  <a:lnTo>
                    <a:pt x="2939656" y="3209328"/>
                  </a:lnTo>
                  <a:lnTo>
                    <a:pt x="2939656" y="3156978"/>
                  </a:lnTo>
                  <a:close/>
                </a:path>
                <a:path w="6539230" h="3785234">
                  <a:moveTo>
                    <a:pt x="2939656" y="1607286"/>
                  </a:moveTo>
                  <a:lnTo>
                    <a:pt x="2729420" y="1607286"/>
                  </a:lnTo>
                  <a:lnTo>
                    <a:pt x="2729420" y="1659636"/>
                  </a:lnTo>
                  <a:lnTo>
                    <a:pt x="2939656" y="1659636"/>
                  </a:lnTo>
                  <a:lnTo>
                    <a:pt x="2939656" y="1607286"/>
                  </a:lnTo>
                  <a:close/>
                </a:path>
                <a:path w="6539230" h="3785234">
                  <a:moveTo>
                    <a:pt x="2939656" y="518312"/>
                  </a:moveTo>
                  <a:lnTo>
                    <a:pt x="2729420" y="518312"/>
                  </a:lnTo>
                  <a:lnTo>
                    <a:pt x="2729420" y="570661"/>
                  </a:lnTo>
                  <a:lnTo>
                    <a:pt x="2939656" y="570661"/>
                  </a:lnTo>
                  <a:lnTo>
                    <a:pt x="2939656" y="518312"/>
                  </a:lnTo>
                  <a:close/>
                </a:path>
                <a:path w="6539230" h="3785234">
                  <a:moveTo>
                    <a:pt x="2939656" y="5232"/>
                  </a:moveTo>
                  <a:lnTo>
                    <a:pt x="2729420" y="5232"/>
                  </a:lnTo>
                  <a:lnTo>
                    <a:pt x="2729420" y="57594"/>
                  </a:lnTo>
                  <a:lnTo>
                    <a:pt x="2939656" y="57594"/>
                  </a:lnTo>
                  <a:lnTo>
                    <a:pt x="2939656" y="5232"/>
                  </a:lnTo>
                  <a:close/>
                </a:path>
                <a:path w="6539230" h="3785234">
                  <a:moveTo>
                    <a:pt x="3255010" y="3732873"/>
                  </a:moveTo>
                  <a:lnTo>
                    <a:pt x="3044774" y="3732873"/>
                  </a:lnTo>
                  <a:lnTo>
                    <a:pt x="3044774" y="3785222"/>
                  </a:lnTo>
                  <a:lnTo>
                    <a:pt x="3255010" y="3785222"/>
                  </a:lnTo>
                  <a:lnTo>
                    <a:pt x="3255010" y="3732873"/>
                  </a:lnTo>
                  <a:close/>
                </a:path>
                <a:path w="6539230" h="3785234">
                  <a:moveTo>
                    <a:pt x="3255010" y="3251212"/>
                  </a:moveTo>
                  <a:lnTo>
                    <a:pt x="3044774" y="3251212"/>
                  </a:lnTo>
                  <a:lnTo>
                    <a:pt x="3044774" y="3303562"/>
                  </a:lnTo>
                  <a:lnTo>
                    <a:pt x="3255010" y="3303562"/>
                  </a:lnTo>
                  <a:lnTo>
                    <a:pt x="3255010" y="3251212"/>
                  </a:lnTo>
                  <a:close/>
                </a:path>
                <a:path w="6539230" h="3785234">
                  <a:moveTo>
                    <a:pt x="3255010" y="3156978"/>
                  </a:moveTo>
                  <a:lnTo>
                    <a:pt x="3044774" y="3156978"/>
                  </a:lnTo>
                  <a:lnTo>
                    <a:pt x="3044774" y="3209328"/>
                  </a:lnTo>
                  <a:lnTo>
                    <a:pt x="3255010" y="3209328"/>
                  </a:lnTo>
                  <a:lnTo>
                    <a:pt x="3255010" y="3156978"/>
                  </a:lnTo>
                  <a:close/>
                </a:path>
                <a:path w="6539230" h="3785234">
                  <a:moveTo>
                    <a:pt x="3255010" y="1607286"/>
                  </a:moveTo>
                  <a:lnTo>
                    <a:pt x="3044774" y="1607286"/>
                  </a:lnTo>
                  <a:lnTo>
                    <a:pt x="3044774" y="1659636"/>
                  </a:lnTo>
                  <a:lnTo>
                    <a:pt x="3255010" y="1659636"/>
                  </a:lnTo>
                  <a:lnTo>
                    <a:pt x="3255010" y="1607286"/>
                  </a:lnTo>
                  <a:close/>
                </a:path>
                <a:path w="6539230" h="3785234">
                  <a:moveTo>
                    <a:pt x="3255010" y="518312"/>
                  </a:moveTo>
                  <a:lnTo>
                    <a:pt x="3044774" y="518312"/>
                  </a:lnTo>
                  <a:lnTo>
                    <a:pt x="3044774" y="570661"/>
                  </a:lnTo>
                  <a:lnTo>
                    <a:pt x="3255010" y="570661"/>
                  </a:lnTo>
                  <a:lnTo>
                    <a:pt x="3255010" y="518312"/>
                  </a:lnTo>
                  <a:close/>
                </a:path>
                <a:path w="6539230" h="3785234">
                  <a:moveTo>
                    <a:pt x="3255010" y="5232"/>
                  </a:moveTo>
                  <a:lnTo>
                    <a:pt x="3044774" y="5232"/>
                  </a:lnTo>
                  <a:lnTo>
                    <a:pt x="3044774" y="57594"/>
                  </a:lnTo>
                  <a:lnTo>
                    <a:pt x="3255010" y="57594"/>
                  </a:lnTo>
                  <a:lnTo>
                    <a:pt x="3255010" y="5232"/>
                  </a:lnTo>
                  <a:close/>
                </a:path>
                <a:path w="6539230" h="3785234">
                  <a:moveTo>
                    <a:pt x="3570376" y="3732873"/>
                  </a:moveTo>
                  <a:lnTo>
                    <a:pt x="3360128" y="3732873"/>
                  </a:lnTo>
                  <a:lnTo>
                    <a:pt x="3360128" y="3785222"/>
                  </a:lnTo>
                  <a:lnTo>
                    <a:pt x="3570376" y="3785222"/>
                  </a:lnTo>
                  <a:lnTo>
                    <a:pt x="3570376" y="3732873"/>
                  </a:lnTo>
                  <a:close/>
                </a:path>
                <a:path w="6539230" h="3785234">
                  <a:moveTo>
                    <a:pt x="3570376" y="3251212"/>
                  </a:moveTo>
                  <a:lnTo>
                    <a:pt x="3360128" y="3251212"/>
                  </a:lnTo>
                  <a:lnTo>
                    <a:pt x="3360128" y="3303562"/>
                  </a:lnTo>
                  <a:lnTo>
                    <a:pt x="3570376" y="3303562"/>
                  </a:lnTo>
                  <a:lnTo>
                    <a:pt x="3570376" y="3251212"/>
                  </a:lnTo>
                  <a:close/>
                </a:path>
                <a:path w="6539230" h="3785234">
                  <a:moveTo>
                    <a:pt x="3570376" y="3156978"/>
                  </a:moveTo>
                  <a:lnTo>
                    <a:pt x="3360128" y="3156978"/>
                  </a:lnTo>
                  <a:lnTo>
                    <a:pt x="3360128" y="3209328"/>
                  </a:lnTo>
                  <a:lnTo>
                    <a:pt x="3570376" y="3209328"/>
                  </a:lnTo>
                  <a:lnTo>
                    <a:pt x="3570376" y="3156978"/>
                  </a:lnTo>
                  <a:close/>
                </a:path>
                <a:path w="6539230" h="3785234">
                  <a:moveTo>
                    <a:pt x="3570376" y="1607286"/>
                  </a:moveTo>
                  <a:lnTo>
                    <a:pt x="3360128" y="1607286"/>
                  </a:lnTo>
                  <a:lnTo>
                    <a:pt x="3360128" y="1659636"/>
                  </a:lnTo>
                  <a:lnTo>
                    <a:pt x="3570376" y="1659636"/>
                  </a:lnTo>
                  <a:lnTo>
                    <a:pt x="3570376" y="1607286"/>
                  </a:lnTo>
                  <a:close/>
                </a:path>
                <a:path w="6539230" h="3785234">
                  <a:moveTo>
                    <a:pt x="3570376" y="518312"/>
                  </a:moveTo>
                  <a:lnTo>
                    <a:pt x="3360128" y="518312"/>
                  </a:lnTo>
                  <a:lnTo>
                    <a:pt x="3360128" y="570661"/>
                  </a:lnTo>
                  <a:lnTo>
                    <a:pt x="3570376" y="570661"/>
                  </a:lnTo>
                  <a:lnTo>
                    <a:pt x="3570376" y="518312"/>
                  </a:lnTo>
                  <a:close/>
                </a:path>
                <a:path w="6539230" h="3785234">
                  <a:moveTo>
                    <a:pt x="3570376" y="5232"/>
                  </a:moveTo>
                  <a:lnTo>
                    <a:pt x="3360128" y="5232"/>
                  </a:lnTo>
                  <a:lnTo>
                    <a:pt x="3360128" y="57594"/>
                  </a:lnTo>
                  <a:lnTo>
                    <a:pt x="3570376" y="57594"/>
                  </a:lnTo>
                  <a:lnTo>
                    <a:pt x="3570376" y="5232"/>
                  </a:lnTo>
                  <a:close/>
                </a:path>
                <a:path w="6539230" h="3785234">
                  <a:moveTo>
                    <a:pt x="3885730" y="3732873"/>
                  </a:moveTo>
                  <a:lnTo>
                    <a:pt x="3675494" y="3732873"/>
                  </a:lnTo>
                  <a:lnTo>
                    <a:pt x="3675494" y="3785222"/>
                  </a:lnTo>
                  <a:lnTo>
                    <a:pt x="3885730" y="3785222"/>
                  </a:lnTo>
                  <a:lnTo>
                    <a:pt x="3885730" y="3732873"/>
                  </a:lnTo>
                  <a:close/>
                </a:path>
                <a:path w="6539230" h="3785234">
                  <a:moveTo>
                    <a:pt x="3885730" y="3251212"/>
                  </a:moveTo>
                  <a:lnTo>
                    <a:pt x="3675494" y="3251212"/>
                  </a:lnTo>
                  <a:lnTo>
                    <a:pt x="3675494" y="3303562"/>
                  </a:lnTo>
                  <a:lnTo>
                    <a:pt x="3885730" y="3303562"/>
                  </a:lnTo>
                  <a:lnTo>
                    <a:pt x="3885730" y="3251212"/>
                  </a:lnTo>
                  <a:close/>
                </a:path>
                <a:path w="6539230" h="3785234">
                  <a:moveTo>
                    <a:pt x="3885730" y="3156978"/>
                  </a:moveTo>
                  <a:lnTo>
                    <a:pt x="3675494" y="3156978"/>
                  </a:lnTo>
                  <a:lnTo>
                    <a:pt x="3675494" y="3209328"/>
                  </a:lnTo>
                  <a:lnTo>
                    <a:pt x="3885730" y="3209328"/>
                  </a:lnTo>
                  <a:lnTo>
                    <a:pt x="3885730" y="3156978"/>
                  </a:lnTo>
                  <a:close/>
                </a:path>
                <a:path w="6539230" h="3785234">
                  <a:moveTo>
                    <a:pt x="3885730" y="1607286"/>
                  </a:moveTo>
                  <a:lnTo>
                    <a:pt x="3675494" y="1607286"/>
                  </a:lnTo>
                  <a:lnTo>
                    <a:pt x="3675494" y="1659636"/>
                  </a:lnTo>
                  <a:lnTo>
                    <a:pt x="3885730" y="1659636"/>
                  </a:lnTo>
                  <a:lnTo>
                    <a:pt x="3885730" y="1607286"/>
                  </a:lnTo>
                  <a:close/>
                </a:path>
                <a:path w="6539230" h="3785234">
                  <a:moveTo>
                    <a:pt x="3885730" y="518312"/>
                  </a:moveTo>
                  <a:lnTo>
                    <a:pt x="3675494" y="518312"/>
                  </a:lnTo>
                  <a:lnTo>
                    <a:pt x="3675494" y="570661"/>
                  </a:lnTo>
                  <a:lnTo>
                    <a:pt x="3885730" y="570661"/>
                  </a:lnTo>
                  <a:lnTo>
                    <a:pt x="3885730" y="518312"/>
                  </a:lnTo>
                  <a:close/>
                </a:path>
                <a:path w="6539230" h="3785234">
                  <a:moveTo>
                    <a:pt x="3885730" y="5232"/>
                  </a:moveTo>
                  <a:lnTo>
                    <a:pt x="3675494" y="5232"/>
                  </a:lnTo>
                  <a:lnTo>
                    <a:pt x="3675494" y="57594"/>
                  </a:lnTo>
                  <a:lnTo>
                    <a:pt x="3885730" y="57594"/>
                  </a:lnTo>
                  <a:lnTo>
                    <a:pt x="3885730" y="5232"/>
                  </a:lnTo>
                  <a:close/>
                </a:path>
                <a:path w="6539230" h="3785234">
                  <a:moveTo>
                    <a:pt x="4201083" y="3732873"/>
                  </a:moveTo>
                  <a:lnTo>
                    <a:pt x="3990848" y="3732873"/>
                  </a:lnTo>
                  <a:lnTo>
                    <a:pt x="3990848" y="3785222"/>
                  </a:lnTo>
                  <a:lnTo>
                    <a:pt x="4201083" y="3785222"/>
                  </a:lnTo>
                  <a:lnTo>
                    <a:pt x="4201083" y="3732873"/>
                  </a:lnTo>
                  <a:close/>
                </a:path>
                <a:path w="6539230" h="3785234">
                  <a:moveTo>
                    <a:pt x="4201083" y="3251212"/>
                  </a:moveTo>
                  <a:lnTo>
                    <a:pt x="3990848" y="3251212"/>
                  </a:lnTo>
                  <a:lnTo>
                    <a:pt x="3990848" y="3303562"/>
                  </a:lnTo>
                  <a:lnTo>
                    <a:pt x="4201083" y="3303562"/>
                  </a:lnTo>
                  <a:lnTo>
                    <a:pt x="4201083" y="3251212"/>
                  </a:lnTo>
                  <a:close/>
                </a:path>
                <a:path w="6539230" h="3785234">
                  <a:moveTo>
                    <a:pt x="4201083" y="3156978"/>
                  </a:moveTo>
                  <a:lnTo>
                    <a:pt x="3990848" y="3156978"/>
                  </a:lnTo>
                  <a:lnTo>
                    <a:pt x="3990848" y="3209328"/>
                  </a:lnTo>
                  <a:lnTo>
                    <a:pt x="4201083" y="3209328"/>
                  </a:lnTo>
                  <a:lnTo>
                    <a:pt x="4201083" y="3156978"/>
                  </a:lnTo>
                  <a:close/>
                </a:path>
                <a:path w="6539230" h="3785234">
                  <a:moveTo>
                    <a:pt x="4201083" y="1607286"/>
                  </a:moveTo>
                  <a:lnTo>
                    <a:pt x="3990848" y="1607286"/>
                  </a:lnTo>
                  <a:lnTo>
                    <a:pt x="3990848" y="1659636"/>
                  </a:lnTo>
                  <a:lnTo>
                    <a:pt x="4201083" y="1659636"/>
                  </a:lnTo>
                  <a:lnTo>
                    <a:pt x="4201083" y="1607286"/>
                  </a:lnTo>
                  <a:close/>
                </a:path>
                <a:path w="6539230" h="3785234">
                  <a:moveTo>
                    <a:pt x="4201083" y="518312"/>
                  </a:moveTo>
                  <a:lnTo>
                    <a:pt x="3990848" y="518312"/>
                  </a:lnTo>
                  <a:lnTo>
                    <a:pt x="3990848" y="570661"/>
                  </a:lnTo>
                  <a:lnTo>
                    <a:pt x="4201083" y="570661"/>
                  </a:lnTo>
                  <a:lnTo>
                    <a:pt x="4201083" y="518312"/>
                  </a:lnTo>
                  <a:close/>
                </a:path>
                <a:path w="6539230" h="3785234">
                  <a:moveTo>
                    <a:pt x="4201083" y="5232"/>
                  </a:moveTo>
                  <a:lnTo>
                    <a:pt x="3990848" y="5232"/>
                  </a:lnTo>
                  <a:lnTo>
                    <a:pt x="3990848" y="57594"/>
                  </a:lnTo>
                  <a:lnTo>
                    <a:pt x="4201083" y="57594"/>
                  </a:lnTo>
                  <a:lnTo>
                    <a:pt x="4201083" y="5232"/>
                  </a:lnTo>
                  <a:close/>
                </a:path>
                <a:path w="6539230" h="3785234">
                  <a:moveTo>
                    <a:pt x="4516450" y="3732873"/>
                  </a:moveTo>
                  <a:lnTo>
                    <a:pt x="4306214" y="3732873"/>
                  </a:lnTo>
                  <a:lnTo>
                    <a:pt x="4306214" y="3785222"/>
                  </a:lnTo>
                  <a:lnTo>
                    <a:pt x="4516450" y="3785222"/>
                  </a:lnTo>
                  <a:lnTo>
                    <a:pt x="4516450" y="3732873"/>
                  </a:lnTo>
                  <a:close/>
                </a:path>
                <a:path w="6539230" h="3785234">
                  <a:moveTo>
                    <a:pt x="4516450" y="3251212"/>
                  </a:moveTo>
                  <a:lnTo>
                    <a:pt x="4306214" y="3251212"/>
                  </a:lnTo>
                  <a:lnTo>
                    <a:pt x="4306214" y="3303562"/>
                  </a:lnTo>
                  <a:lnTo>
                    <a:pt x="4516450" y="3303562"/>
                  </a:lnTo>
                  <a:lnTo>
                    <a:pt x="4516450" y="3251212"/>
                  </a:lnTo>
                  <a:close/>
                </a:path>
                <a:path w="6539230" h="3785234">
                  <a:moveTo>
                    <a:pt x="4516450" y="3156978"/>
                  </a:moveTo>
                  <a:lnTo>
                    <a:pt x="4306214" y="3156978"/>
                  </a:lnTo>
                  <a:lnTo>
                    <a:pt x="4306214" y="3209328"/>
                  </a:lnTo>
                  <a:lnTo>
                    <a:pt x="4516450" y="3209328"/>
                  </a:lnTo>
                  <a:lnTo>
                    <a:pt x="4516450" y="3156978"/>
                  </a:lnTo>
                  <a:close/>
                </a:path>
                <a:path w="6539230" h="3785234">
                  <a:moveTo>
                    <a:pt x="4516450" y="1607286"/>
                  </a:moveTo>
                  <a:lnTo>
                    <a:pt x="4306214" y="1607286"/>
                  </a:lnTo>
                  <a:lnTo>
                    <a:pt x="4306214" y="1659636"/>
                  </a:lnTo>
                  <a:lnTo>
                    <a:pt x="4516450" y="1659636"/>
                  </a:lnTo>
                  <a:lnTo>
                    <a:pt x="4516450" y="1607286"/>
                  </a:lnTo>
                  <a:close/>
                </a:path>
                <a:path w="6539230" h="3785234">
                  <a:moveTo>
                    <a:pt x="4516450" y="518312"/>
                  </a:moveTo>
                  <a:lnTo>
                    <a:pt x="4306214" y="518312"/>
                  </a:lnTo>
                  <a:lnTo>
                    <a:pt x="4306214" y="570661"/>
                  </a:lnTo>
                  <a:lnTo>
                    <a:pt x="4516450" y="570661"/>
                  </a:lnTo>
                  <a:lnTo>
                    <a:pt x="4516450" y="518312"/>
                  </a:lnTo>
                  <a:close/>
                </a:path>
                <a:path w="6539230" h="3785234">
                  <a:moveTo>
                    <a:pt x="4516450" y="5232"/>
                  </a:moveTo>
                  <a:lnTo>
                    <a:pt x="4306214" y="5232"/>
                  </a:lnTo>
                  <a:lnTo>
                    <a:pt x="4306214" y="57594"/>
                  </a:lnTo>
                  <a:lnTo>
                    <a:pt x="4516450" y="57594"/>
                  </a:lnTo>
                  <a:lnTo>
                    <a:pt x="4516450" y="5232"/>
                  </a:lnTo>
                  <a:close/>
                </a:path>
                <a:path w="6539230" h="3785234">
                  <a:moveTo>
                    <a:pt x="4831804" y="3732873"/>
                  </a:moveTo>
                  <a:lnTo>
                    <a:pt x="4621568" y="3732873"/>
                  </a:lnTo>
                  <a:lnTo>
                    <a:pt x="4621568" y="3785222"/>
                  </a:lnTo>
                  <a:lnTo>
                    <a:pt x="4831804" y="3785222"/>
                  </a:lnTo>
                  <a:lnTo>
                    <a:pt x="4831804" y="3732873"/>
                  </a:lnTo>
                  <a:close/>
                </a:path>
                <a:path w="6539230" h="3785234">
                  <a:moveTo>
                    <a:pt x="4831804" y="3251212"/>
                  </a:moveTo>
                  <a:lnTo>
                    <a:pt x="4621568" y="3251212"/>
                  </a:lnTo>
                  <a:lnTo>
                    <a:pt x="4621568" y="3303562"/>
                  </a:lnTo>
                  <a:lnTo>
                    <a:pt x="4831804" y="3303562"/>
                  </a:lnTo>
                  <a:lnTo>
                    <a:pt x="4831804" y="3251212"/>
                  </a:lnTo>
                  <a:close/>
                </a:path>
                <a:path w="6539230" h="3785234">
                  <a:moveTo>
                    <a:pt x="4831804" y="3156978"/>
                  </a:moveTo>
                  <a:lnTo>
                    <a:pt x="4621568" y="3156978"/>
                  </a:lnTo>
                  <a:lnTo>
                    <a:pt x="4621568" y="3209328"/>
                  </a:lnTo>
                  <a:lnTo>
                    <a:pt x="4831804" y="3209328"/>
                  </a:lnTo>
                  <a:lnTo>
                    <a:pt x="4831804" y="3156978"/>
                  </a:lnTo>
                  <a:close/>
                </a:path>
                <a:path w="6539230" h="3785234">
                  <a:moveTo>
                    <a:pt x="4831804" y="1607286"/>
                  </a:moveTo>
                  <a:lnTo>
                    <a:pt x="4621568" y="1607286"/>
                  </a:lnTo>
                  <a:lnTo>
                    <a:pt x="4621568" y="1659636"/>
                  </a:lnTo>
                  <a:lnTo>
                    <a:pt x="4831804" y="1659636"/>
                  </a:lnTo>
                  <a:lnTo>
                    <a:pt x="4831804" y="1607286"/>
                  </a:lnTo>
                  <a:close/>
                </a:path>
                <a:path w="6539230" h="3785234">
                  <a:moveTo>
                    <a:pt x="4831804" y="518312"/>
                  </a:moveTo>
                  <a:lnTo>
                    <a:pt x="4621568" y="518312"/>
                  </a:lnTo>
                  <a:lnTo>
                    <a:pt x="4621568" y="570661"/>
                  </a:lnTo>
                  <a:lnTo>
                    <a:pt x="4831804" y="570661"/>
                  </a:lnTo>
                  <a:lnTo>
                    <a:pt x="4831804" y="518312"/>
                  </a:lnTo>
                  <a:close/>
                </a:path>
                <a:path w="6539230" h="3785234">
                  <a:moveTo>
                    <a:pt x="4831804" y="5232"/>
                  </a:moveTo>
                  <a:lnTo>
                    <a:pt x="4621568" y="5232"/>
                  </a:lnTo>
                  <a:lnTo>
                    <a:pt x="4621568" y="57594"/>
                  </a:lnTo>
                  <a:lnTo>
                    <a:pt x="4831804" y="57594"/>
                  </a:lnTo>
                  <a:lnTo>
                    <a:pt x="4831804" y="5232"/>
                  </a:lnTo>
                  <a:close/>
                </a:path>
                <a:path w="6539230" h="3785234">
                  <a:moveTo>
                    <a:pt x="5147170" y="3732873"/>
                  </a:moveTo>
                  <a:lnTo>
                    <a:pt x="4936922" y="3732873"/>
                  </a:lnTo>
                  <a:lnTo>
                    <a:pt x="4936922" y="3785222"/>
                  </a:lnTo>
                  <a:lnTo>
                    <a:pt x="5147170" y="3785222"/>
                  </a:lnTo>
                  <a:lnTo>
                    <a:pt x="5147170" y="3732873"/>
                  </a:lnTo>
                  <a:close/>
                </a:path>
                <a:path w="6539230" h="3785234">
                  <a:moveTo>
                    <a:pt x="5147170" y="3251212"/>
                  </a:moveTo>
                  <a:lnTo>
                    <a:pt x="4936922" y="3251212"/>
                  </a:lnTo>
                  <a:lnTo>
                    <a:pt x="4936922" y="3303562"/>
                  </a:lnTo>
                  <a:lnTo>
                    <a:pt x="5147170" y="3303562"/>
                  </a:lnTo>
                  <a:lnTo>
                    <a:pt x="5147170" y="3251212"/>
                  </a:lnTo>
                  <a:close/>
                </a:path>
                <a:path w="6539230" h="3785234">
                  <a:moveTo>
                    <a:pt x="5147170" y="3156978"/>
                  </a:moveTo>
                  <a:lnTo>
                    <a:pt x="4936922" y="3156978"/>
                  </a:lnTo>
                  <a:lnTo>
                    <a:pt x="4936922" y="3209328"/>
                  </a:lnTo>
                  <a:lnTo>
                    <a:pt x="5147170" y="3209328"/>
                  </a:lnTo>
                  <a:lnTo>
                    <a:pt x="5147170" y="3156978"/>
                  </a:lnTo>
                  <a:close/>
                </a:path>
                <a:path w="6539230" h="3785234">
                  <a:moveTo>
                    <a:pt x="5147170" y="1607286"/>
                  </a:moveTo>
                  <a:lnTo>
                    <a:pt x="4936922" y="1607286"/>
                  </a:lnTo>
                  <a:lnTo>
                    <a:pt x="4936922" y="1659636"/>
                  </a:lnTo>
                  <a:lnTo>
                    <a:pt x="5147170" y="1659636"/>
                  </a:lnTo>
                  <a:lnTo>
                    <a:pt x="5147170" y="1607286"/>
                  </a:lnTo>
                  <a:close/>
                </a:path>
                <a:path w="6539230" h="3785234">
                  <a:moveTo>
                    <a:pt x="5147170" y="518312"/>
                  </a:moveTo>
                  <a:lnTo>
                    <a:pt x="4936922" y="518312"/>
                  </a:lnTo>
                  <a:lnTo>
                    <a:pt x="4936922" y="570661"/>
                  </a:lnTo>
                  <a:lnTo>
                    <a:pt x="5147170" y="570661"/>
                  </a:lnTo>
                  <a:lnTo>
                    <a:pt x="5147170" y="518312"/>
                  </a:lnTo>
                  <a:close/>
                </a:path>
                <a:path w="6539230" h="3785234">
                  <a:moveTo>
                    <a:pt x="5147170" y="5232"/>
                  </a:moveTo>
                  <a:lnTo>
                    <a:pt x="4936922" y="5232"/>
                  </a:lnTo>
                  <a:lnTo>
                    <a:pt x="4936922" y="57594"/>
                  </a:lnTo>
                  <a:lnTo>
                    <a:pt x="5147170" y="57594"/>
                  </a:lnTo>
                  <a:lnTo>
                    <a:pt x="5147170" y="5232"/>
                  </a:lnTo>
                  <a:close/>
                </a:path>
                <a:path w="6539230" h="3785234">
                  <a:moveTo>
                    <a:pt x="5462524" y="3732873"/>
                  </a:moveTo>
                  <a:lnTo>
                    <a:pt x="5252288" y="3732873"/>
                  </a:lnTo>
                  <a:lnTo>
                    <a:pt x="5252288" y="3785222"/>
                  </a:lnTo>
                  <a:lnTo>
                    <a:pt x="5462524" y="3785222"/>
                  </a:lnTo>
                  <a:lnTo>
                    <a:pt x="5462524" y="3732873"/>
                  </a:lnTo>
                  <a:close/>
                </a:path>
                <a:path w="6539230" h="3785234">
                  <a:moveTo>
                    <a:pt x="5462524" y="3251212"/>
                  </a:moveTo>
                  <a:lnTo>
                    <a:pt x="5252288" y="3251212"/>
                  </a:lnTo>
                  <a:lnTo>
                    <a:pt x="5252288" y="3303562"/>
                  </a:lnTo>
                  <a:lnTo>
                    <a:pt x="5462524" y="3303562"/>
                  </a:lnTo>
                  <a:lnTo>
                    <a:pt x="5462524" y="3251212"/>
                  </a:lnTo>
                  <a:close/>
                </a:path>
                <a:path w="6539230" h="3785234">
                  <a:moveTo>
                    <a:pt x="5462524" y="3156978"/>
                  </a:moveTo>
                  <a:lnTo>
                    <a:pt x="5252288" y="3156978"/>
                  </a:lnTo>
                  <a:lnTo>
                    <a:pt x="5252288" y="3209328"/>
                  </a:lnTo>
                  <a:lnTo>
                    <a:pt x="5462524" y="3209328"/>
                  </a:lnTo>
                  <a:lnTo>
                    <a:pt x="5462524" y="3156978"/>
                  </a:lnTo>
                  <a:close/>
                </a:path>
                <a:path w="6539230" h="3785234">
                  <a:moveTo>
                    <a:pt x="5462524" y="1607286"/>
                  </a:moveTo>
                  <a:lnTo>
                    <a:pt x="5252288" y="1607286"/>
                  </a:lnTo>
                  <a:lnTo>
                    <a:pt x="5252288" y="1659636"/>
                  </a:lnTo>
                  <a:lnTo>
                    <a:pt x="5462524" y="1659636"/>
                  </a:lnTo>
                  <a:lnTo>
                    <a:pt x="5462524" y="1607286"/>
                  </a:lnTo>
                  <a:close/>
                </a:path>
                <a:path w="6539230" h="3785234">
                  <a:moveTo>
                    <a:pt x="5462524" y="518312"/>
                  </a:moveTo>
                  <a:lnTo>
                    <a:pt x="5252288" y="518312"/>
                  </a:lnTo>
                  <a:lnTo>
                    <a:pt x="5252288" y="570661"/>
                  </a:lnTo>
                  <a:lnTo>
                    <a:pt x="5462524" y="570661"/>
                  </a:lnTo>
                  <a:lnTo>
                    <a:pt x="5462524" y="518312"/>
                  </a:lnTo>
                  <a:close/>
                </a:path>
                <a:path w="6539230" h="3785234">
                  <a:moveTo>
                    <a:pt x="5462524" y="5232"/>
                  </a:moveTo>
                  <a:lnTo>
                    <a:pt x="5252288" y="5232"/>
                  </a:lnTo>
                  <a:lnTo>
                    <a:pt x="5252288" y="57594"/>
                  </a:lnTo>
                  <a:lnTo>
                    <a:pt x="5462524" y="57594"/>
                  </a:lnTo>
                  <a:lnTo>
                    <a:pt x="5462524" y="5232"/>
                  </a:lnTo>
                  <a:close/>
                </a:path>
                <a:path w="6539230" h="3785234">
                  <a:moveTo>
                    <a:pt x="5777877" y="3732873"/>
                  </a:moveTo>
                  <a:lnTo>
                    <a:pt x="5567642" y="3732873"/>
                  </a:lnTo>
                  <a:lnTo>
                    <a:pt x="5567642" y="3785222"/>
                  </a:lnTo>
                  <a:lnTo>
                    <a:pt x="5777877" y="3785222"/>
                  </a:lnTo>
                  <a:lnTo>
                    <a:pt x="5777877" y="3732873"/>
                  </a:lnTo>
                  <a:close/>
                </a:path>
                <a:path w="6539230" h="3785234">
                  <a:moveTo>
                    <a:pt x="5777877" y="3251212"/>
                  </a:moveTo>
                  <a:lnTo>
                    <a:pt x="5567642" y="3251212"/>
                  </a:lnTo>
                  <a:lnTo>
                    <a:pt x="5567642" y="3303562"/>
                  </a:lnTo>
                  <a:lnTo>
                    <a:pt x="5777877" y="3303562"/>
                  </a:lnTo>
                  <a:lnTo>
                    <a:pt x="5777877" y="3251212"/>
                  </a:lnTo>
                  <a:close/>
                </a:path>
                <a:path w="6539230" h="3785234">
                  <a:moveTo>
                    <a:pt x="5777877" y="3156978"/>
                  </a:moveTo>
                  <a:lnTo>
                    <a:pt x="5567642" y="3156978"/>
                  </a:lnTo>
                  <a:lnTo>
                    <a:pt x="5567642" y="3209328"/>
                  </a:lnTo>
                  <a:lnTo>
                    <a:pt x="5777877" y="3209328"/>
                  </a:lnTo>
                  <a:lnTo>
                    <a:pt x="5777877" y="3156978"/>
                  </a:lnTo>
                  <a:close/>
                </a:path>
                <a:path w="6539230" h="3785234">
                  <a:moveTo>
                    <a:pt x="5777877" y="1607286"/>
                  </a:moveTo>
                  <a:lnTo>
                    <a:pt x="5567642" y="1607286"/>
                  </a:lnTo>
                  <a:lnTo>
                    <a:pt x="5567642" y="1659636"/>
                  </a:lnTo>
                  <a:lnTo>
                    <a:pt x="5777877" y="1659636"/>
                  </a:lnTo>
                  <a:lnTo>
                    <a:pt x="5777877" y="1607286"/>
                  </a:lnTo>
                  <a:close/>
                </a:path>
                <a:path w="6539230" h="3785234">
                  <a:moveTo>
                    <a:pt x="5777877" y="518312"/>
                  </a:moveTo>
                  <a:lnTo>
                    <a:pt x="5567642" y="518312"/>
                  </a:lnTo>
                  <a:lnTo>
                    <a:pt x="5567642" y="570661"/>
                  </a:lnTo>
                  <a:lnTo>
                    <a:pt x="5777877" y="570661"/>
                  </a:lnTo>
                  <a:lnTo>
                    <a:pt x="5777877" y="518312"/>
                  </a:lnTo>
                  <a:close/>
                </a:path>
                <a:path w="6539230" h="3785234">
                  <a:moveTo>
                    <a:pt x="5777877" y="5232"/>
                  </a:moveTo>
                  <a:lnTo>
                    <a:pt x="5567642" y="5232"/>
                  </a:lnTo>
                  <a:lnTo>
                    <a:pt x="5567642" y="57594"/>
                  </a:lnTo>
                  <a:lnTo>
                    <a:pt x="5777877" y="57594"/>
                  </a:lnTo>
                  <a:lnTo>
                    <a:pt x="5777877" y="5232"/>
                  </a:lnTo>
                  <a:close/>
                </a:path>
                <a:path w="6539230" h="3785234">
                  <a:moveTo>
                    <a:pt x="6093244" y="3732873"/>
                  </a:moveTo>
                  <a:lnTo>
                    <a:pt x="5882995" y="3732873"/>
                  </a:lnTo>
                  <a:lnTo>
                    <a:pt x="5882995" y="3785222"/>
                  </a:lnTo>
                  <a:lnTo>
                    <a:pt x="6093244" y="3785222"/>
                  </a:lnTo>
                  <a:lnTo>
                    <a:pt x="6093244" y="3732873"/>
                  </a:lnTo>
                  <a:close/>
                </a:path>
                <a:path w="6539230" h="3785234">
                  <a:moveTo>
                    <a:pt x="6093244" y="3251212"/>
                  </a:moveTo>
                  <a:lnTo>
                    <a:pt x="5882995" y="3251212"/>
                  </a:lnTo>
                  <a:lnTo>
                    <a:pt x="5882995" y="3303562"/>
                  </a:lnTo>
                  <a:lnTo>
                    <a:pt x="6093244" y="3303562"/>
                  </a:lnTo>
                  <a:lnTo>
                    <a:pt x="6093244" y="3251212"/>
                  </a:lnTo>
                  <a:close/>
                </a:path>
                <a:path w="6539230" h="3785234">
                  <a:moveTo>
                    <a:pt x="6093244" y="3156978"/>
                  </a:moveTo>
                  <a:lnTo>
                    <a:pt x="5882995" y="3156978"/>
                  </a:lnTo>
                  <a:lnTo>
                    <a:pt x="5882995" y="3209328"/>
                  </a:lnTo>
                  <a:lnTo>
                    <a:pt x="6093244" y="3209328"/>
                  </a:lnTo>
                  <a:lnTo>
                    <a:pt x="6093244" y="3156978"/>
                  </a:lnTo>
                  <a:close/>
                </a:path>
                <a:path w="6539230" h="3785234">
                  <a:moveTo>
                    <a:pt x="6093244" y="1607286"/>
                  </a:moveTo>
                  <a:lnTo>
                    <a:pt x="5882995" y="1607286"/>
                  </a:lnTo>
                  <a:lnTo>
                    <a:pt x="5882995" y="1659636"/>
                  </a:lnTo>
                  <a:lnTo>
                    <a:pt x="6093244" y="1659636"/>
                  </a:lnTo>
                  <a:lnTo>
                    <a:pt x="6093244" y="1607286"/>
                  </a:lnTo>
                  <a:close/>
                </a:path>
                <a:path w="6539230" h="3785234">
                  <a:moveTo>
                    <a:pt x="6093244" y="518312"/>
                  </a:moveTo>
                  <a:lnTo>
                    <a:pt x="5882995" y="518312"/>
                  </a:lnTo>
                  <a:lnTo>
                    <a:pt x="5882995" y="570661"/>
                  </a:lnTo>
                  <a:lnTo>
                    <a:pt x="6093244" y="570661"/>
                  </a:lnTo>
                  <a:lnTo>
                    <a:pt x="6093244" y="518312"/>
                  </a:lnTo>
                  <a:close/>
                </a:path>
                <a:path w="6539230" h="3785234">
                  <a:moveTo>
                    <a:pt x="6093244" y="5232"/>
                  </a:moveTo>
                  <a:lnTo>
                    <a:pt x="5882995" y="5232"/>
                  </a:lnTo>
                  <a:lnTo>
                    <a:pt x="5882995" y="57594"/>
                  </a:lnTo>
                  <a:lnTo>
                    <a:pt x="6093244" y="57594"/>
                  </a:lnTo>
                  <a:lnTo>
                    <a:pt x="6093244" y="5232"/>
                  </a:lnTo>
                  <a:close/>
                </a:path>
                <a:path w="6539230" h="3785234">
                  <a:moveTo>
                    <a:pt x="6421310" y="3753675"/>
                  </a:moveTo>
                  <a:lnTo>
                    <a:pt x="6395098" y="3708362"/>
                  </a:lnTo>
                  <a:lnTo>
                    <a:pt x="6374117" y="3718763"/>
                  </a:lnTo>
                  <a:lnTo>
                    <a:pt x="6351727" y="3726459"/>
                  </a:lnTo>
                  <a:lnTo>
                    <a:pt x="6328105" y="3731234"/>
                  </a:lnTo>
                  <a:lnTo>
                    <a:pt x="6303480" y="3732873"/>
                  </a:lnTo>
                  <a:lnTo>
                    <a:pt x="6198362" y="3732873"/>
                  </a:lnTo>
                  <a:lnTo>
                    <a:pt x="6198362" y="3785222"/>
                  </a:lnTo>
                  <a:lnTo>
                    <a:pt x="6303480" y="3785222"/>
                  </a:lnTo>
                  <a:lnTo>
                    <a:pt x="6335103" y="3783114"/>
                  </a:lnTo>
                  <a:lnTo>
                    <a:pt x="6365468" y="3776980"/>
                  </a:lnTo>
                  <a:lnTo>
                    <a:pt x="6394297" y="3767074"/>
                  </a:lnTo>
                  <a:lnTo>
                    <a:pt x="6421310" y="3753675"/>
                  </a:lnTo>
                  <a:close/>
                </a:path>
                <a:path w="6539230" h="3785234">
                  <a:moveTo>
                    <a:pt x="6421310" y="3282759"/>
                  </a:moveTo>
                  <a:lnTo>
                    <a:pt x="6394297" y="3269361"/>
                  </a:lnTo>
                  <a:lnTo>
                    <a:pt x="6365468" y="3259455"/>
                  </a:lnTo>
                  <a:lnTo>
                    <a:pt x="6335103" y="3253321"/>
                  </a:lnTo>
                  <a:lnTo>
                    <a:pt x="6303480" y="3251212"/>
                  </a:lnTo>
                  <a:lnTo>
                    <a:pt x="6198362" y="3251212"/>
                  </a:lnTo>
                  <a:lnTo>
                    <a:pt x="6198362" y="3303562"/>
                  </a:lnTo>
                  <a:lnTo>
                    <a:pt x="6303480" y="3303562"/>
                  </a:lnTo>
                  <a:lnTo>
                    <a:pt x="6328105" y="3305200"/>
                  </a:lnTo>
                  <a:lnTo>
                    <a:pt x="6351727" y="3309975"/>
                  </a:lnTo>
                  <a:lnTo>
                    <a:pt x="6374117" y="3317671"/>
                  </a:lnTo>
                  <a:lnTo>
                    <a:pt x="6395098" y="3328073"/>
                  </a:lnTo>
                  <a:lnTo>
                    <a:pt x="6421310" y="3282759"/>
                  </a:lnTo>
                  <a:close/>
                </a:path>
                <a:path w="6539230" h="3785234">
                  <a:moveTo>
                    <a:pt x="6421310" y="3177781"/>
                  </a:moveTo>
                  <a:lnTo>
                    <a:pt x="6395098" y="3132467"/>
                  </a:lnTo>
                  <a:lnTo>
                    <a:pt x="6374117" y="3142869"/>
                  </a:lnTo>
                  <a:lnTo>
                    <a:pt x="6351727" y="3150565"/>
                  </a:lnTo>
                  <a:lnTo>
                    <a:pt x="6328105" y="3155340"/>
                  </a:lnTo>
                  <a:lnTo>
                    <a:pt x="6303480" y="3156978"/>
                  </a:lnTo>
                  <a:lnTo>
                    <a:pt x="6198362" y="3156978"/>
                  </a:lnTo>
                  <a:lnTo>
                    <a:pt x="6198362" y="3209328"/>
                  </a:lnTo>
                  <a:lnTo>
                    <a:pt x="6303480" y="3209328"/>
                  </a:lnTo>
                  <a:lnTo>
                    <a:pt x="6335103" y="3207220"/>
                  </a:lnTo>
                  <a:lnTo>
                    <a:pt x="6365468" y="3201085"/>
                  </a:lnTo>
                  <a:lnTo>
                    <a:pt x="6394297" y="3191179"/>
                  </a:lnTo>
                  <a:lnTo>
                    <a:pt x="6421310" y="3177781"/>
                  </a:lnTo>
                  <a:close/>
                </a:path>
                <a:path w="6539230" h="3785234">
                  <a:moveTo>
                    <a:pt x="6421310" y="1638833"/>
                  </a:moveTo>
                  <a:lnTo>
                    <a:pt x="6394297" y="1625434"/>
                  </a:lnTo>
                  <a:lnTo>
                    <a:pt x="6365468" y="1615528"/>
                  </a:lnTo>
                  <a:lnTo>
                    <a:pt x="6335103" y="1609394"/>
                  </a:lnTo>
                  <a:lnTo>
                    <a:pt x="6303480" y="1607286"/>
                  </a:lnTo>
                  <a:lnTo>
                    <a:pt x="6198362" y="1607286"/>
                  </a:lnTo>
                  <a:lnTo>
                    <a:pt x="6198362" y="1659636"/>
                  </a:lnTo>
                  <a:lnTo>
                    <a:pt x="6303480" y="1659636"/>
                  </a:lnTo>
                  <a:lnTo>
                    <a:pt x="6328105" y="1661274"/>
                  </a:lnTo>
                  <a:lnTo>
                    <a:pt x="6351727" y="1666049"/>
                  </a:lnTo>
                  <a:lnTo>
                    <a:pt x="6374117" y="1673745"/>
                  </a:lnTo>
                  <a:lnTo>
                    <a:pt x="6395098" y="1684147"/>
                  </a:lnTo>
                  <a:lnTo>
                    <a:pt x="6421310" y="1638833"/>
                  </a:lnTo>
                  <a:close/>
                </a:path>
                <a:path w="6539230" h="3785234">
                  <a:moveTo>
                    <a:pt x="6421310" y="539115"/>
                  </a:moveTo>
                  <a:lnTo>
                    <a:pt x="6395098" y="493801"/>
                  </a:lnTo>
                  <a:lnTo>
                    <a:pt x="6374117" y="504202"/>
                  </a:lnTo>
                  <a:lnTo>
                    <a:pt x="6351727" y="511898"/>
                  </a:lnTo>
                  <a:lnTo>
                    <a:pt x="6328105" y="516674"/>
                  </a:lnTo>
                  <a:lnTo>
                    <a:pt x="6303480" y="518312"/>
                  </a:lnTo>
                  <a:lnTo>
                    <a:pt x="6198362" y="518312"/>
                  </a:lnTo>
                  <a:lnTo>
                    <a:pt x="6198362" y="570661"/>
                  </a:lnTo>
                  <a:lnTo>
                    <a:pt x="6303480" y="570661"/>
                  </a:lnTo>
                  <a:lnTo>
                    <a:pt x="6335103" y="568553"/>
                  </a:lnTo>
                  <a:lnTo>
                    <a:pt x="6365468" y="562419"/>
                  </a:lnTo>
                  <a:lnTo>
                    <a:pt x="6394297" y="552513"/>
                  </a:lnTo>
                  <a:lnTo>
                    <a:pt x="6421310" y="539115"/>
                  </a:lnTo>
                  <a:close/>
                </a:path>
                <a:path w="6539230" h="3785234">
                  <a:moveTo>
                    <a:pt x="6421310" y="36779"/>
                  </a:moveTo>
                  <a:lnTo>
                    <a:pt x="6394297" y="23380"/>
                  </a:lnTo>
                  <a:lnTo>
                    <a:pt x="6365468" y="13487"/>
                  </a:lnTo>
                  <a:lnTo>
                    <a:pt x="6335103" y="7340"/>
                  </a:lnTo>
                  <a:lnTo>
                    <a:pt x="6303480" y="5232"/>
                  </a:lnTo>
                  <a:lnTo>
                    <a:pt x="6198362" y="5232"/>
                  </a:lnTo>
                  <a:lnTo>
                    <a:pt x="6198362" y="57594"/>
                  </a:lnTo>
                  <a:lnTo>
                    <a:pt x="6303480" y="57594"/>
                  </a:lnTo>
                  <a:lnTo>
                    <a:pt x="6328105" y="59232"/>
                  </a:lnTo>
                  <a:lnTo>
                    <a:pt x="6351727" y="64008"/>
                  </a:lnTo>
                  <a:lnTo>
                    <a:pt x="6374117" y="71691"/>
                  </a:lnTo>
                  <a:lnTo>
                    <a:pt x="6395098" y="82092"/>
                  </a:lnTo>
                  <a:lnTo>
                    <a:pt x="6421310" y="36779"/>
                  </a:lnTo>
                  <a:close/>
                </a:path>
                <a:path w="6539230" h="3785234">
                  <a:moveTo>
                    <a:pt x="6539077" y="3528695"/>
                  </a:moveTo>
                  <a:lnTo>
                    <a:pt x="6486715" y="3528695"/>
                  </a:lnTo>
                  <a:lnTo>
                    <a:pt x="6486715" y="3549637"/>
                  </a:lnTo>
                  <a:lnTo>
                    <a:pt x="6485077" y="3574262"/>
                  </a:lnTo>
                  <a:lnTo>
                    <a:pt x="6480315" y="3597872"/>
                  </a:lnTo>
                  <a:lnTo>
                    <a:pt x="6472618" y="3620274"/>
                  </a:lnTo>
                  <a:lnTo>
                    <a:pt x="6462217" y="3641242"/>
                  </a:lnTo>
                  <a:lnTo>
                    <a:pt x="6507531" y="3667468"/>
                  </a:lnTo>
                  <a:lnTo>
                    <a:pt x="6520929" y="3640455"/>
                  </a:lnTo>
                  <a:lnTo>
                    <a:pt x="6530822" y="3611626"/>
                  </a:lnTo>
                  <a:lnTo>
                    <a:pt x="6536969" y="3581260"/>
                  </a:lnTo>
                  <a:lnTo>
                    <a:pt x="6539077" y="3549637"/>
                  </a:lnTo>
                  <a:lnTo>
                    <a:pt x="6539077" y="3528695"/>
                  </a:lnTo>
                  <a:close/>
                </a:path>
                <a:path w="6539230" h="3785234">
                  <a:moveTo>
                    <a:pt x="6539077" y="3486810"/>
                  </a:moveTo>
                  <a:lnTo>
                    <a:pt x="6536969" y="3455187"/>
                  </a:lnTo>
                  <a:lnTo>
                    <a:pt x="6530822" y="3424821"/>
                  </a:lnTo>
                  <a:lnTo>
                    <a:pt x="6520929" y="3395980"/>
                  </a:lnTo>
                  <a:lnTo>
                    <a:pt x="6507531" y="3368967"/>
                  </a:lnTo>
                  <a:lnTo>
                    <a:pt x="6462217" y="3395192"/>
                  </a:lnTo>
                  <a:lnTo>
                    <a:pt x="6472618" y="3416160"/>
                  </a:lnTo>
                  <a:lnTo>
                    <a:pt x="6480315" y="3438563"/>
                  </a:lnTo>
                  <a:lnTo>
                    <a:pt x="6485077" y="3462172"/>
                  </a:lnTo>
                  <a:lnTo>
                    <a:pt x="6486715" y="3486810"/>
                  </a:lnTo>
                  <a:lnTo>
                    <a:pt x="6486715" y="3507752"/>
                  </a:lnTo>
                  <a:lnTo>
                    <a:pt x="6539077" y="3507752"/>
                  </a:lnTo>
                  <a:lnTo>
                    <a:pt x="6539077" y="3486810"/>
                  </a:lnTo>
                  <a:close/>
                </a:path>
                <a:path w="6539230" h="3785234">
                  <a:moveTo>
                    <a:pt x="6539077" y="2879496"/>
                  </a:moveTo>
                  <a:lnTo>
                    <a:pt x="6486715" y="2879496"/>
                  </a:lnTo>
                  <a:lnTo>
                    <a:pt x="6486715" y="2973730"/>
                  </a:lnTo>
                  <a:lnTo>
                    <a:pt x="6485077" y="2998368"/>
                  </a:lnTo>
                  <a:lnTo>
                    <a:pt x="6480315" y="3021977"/>
                  </a:lnTo>
                  <a:lnTo>
                    <a:pt x="6472618" y="3044367"/>
                  </a:lnTo>
                  <a:lnTo>
                    <a:pt x="6462217" y="3065348"/>
                  </a:lnTo>
                  <a:lnTo>
                    <a:pt x="6507531" y="3091573"/>
                  </a:lnTo>
                  <a:lnTo>
                    <a:pt x="6520929" y="3064548"/>
                  </a:lnTo>
                  <a:lnTo>
                    <a:pt x="6530822" y="3035719"/>
                  </a:lnTo>
                  <a:lnTo>
                    <a:pt x="6536969" y="3005353"/>
                  </a:lnTo>
                  <a:lnTo>
                    <a:pt x="6539077" y="2973730"/>
                  </a:lnTo>
                  <a:lnTo>
                    <a:pt x="6539077" y="2879496"/>
                  </a:lnTo>
                  <a:close/>
                </a:path>
                <a:path w="6539230" h="3785234">
                  <a:moveTo>
                    <a:pt x="6539077" y="2596781"/>
                  </a:moveTo>
                  <a:lnTo>
                    <a:pt x="6486715" y="2596781"/>
                  </a:lnTo>
                  <a:lnTo>
                    <a:pt x="6486715" y="2785262"/>
                  </a:lnTo>
                  <a:lnTo>
                    <a:pt x="6539077" y="2785262"/>
                  </a:lnTo>
                  <a:lnTo>
                    <a:pt x="6539077" y="2596781"/>
                  </a:lnTo>
                  <a:close/>
                </a:path>
                <a:path w="6539230" h="3785234">
                  <a:moveTo>
                    <a:pt x="6539077" y="2314067"/>
                  </a:moveTo>
                  <a:lnTo>
                    <a:pt x="6486715" y="2314067"/>
                  </a:lnTo>
                  <a:lnTo>
                    <a:pt x="6486715" y="2502547"/>
                  </a:lnTo>
                  <a:lnTo>
                    <a:pt x="6539077" y="2502547"/>
                  </a:lnTo>
                  <a:lnTo>
                    <a:pt x="6539077" y="2314067"/>
                  </a:lnTo>
                  <a:close/>
                </a:path>
                <a:path w="6539230" h="3785234">
                  <a:moveTo>
                    <a:pt x="6539077" y="2031352"/>
                  </a:moveTo>
                  <a:lnTo>
                    <a:pt x="6486715" y="2031352"/>
                  </a:lnTo>
                  <a:lnTo>
                    <a:pt x="6486715" y="2219833"/>
                  </a:lnTo>
                  <a:lnTo>
                    <a:pt x="6539077" y="2219833"/>
                  </a:lnTo>
                  <a:lnTo>
                    <a:pt x="6539077" y="2031352"/>
                  </a:lnTo>
                  <a:close/>
                </a:path>
                <a:path w="6539230" h="3785234">
                  <a:moveTo>
                    <a:pt x="6539077" y="1842871"/>
                  </a:moveTo>
                  <a:lnTo>
                    <a:pt x="6536969" y="1811248"/>
                  </a:lnTo>
                  <a:lnTo>
                    <a:pt x="6530822" y="1780882"/>
                  </a:lnTo>
                  <a:lnTo>
                    <a:pt x="6520929" y="1752053"/>
                  </a:lnTo>
                  <a:lnTo>
                    <a:pt x="6507531" y="1725041"/>
                  </a:lnTo>
                  <a:lnTo>
                    <a:pt x="6462217" y="1751266"/>
                  </a:lnTo>
                  <a:lnTo>
                    <a:pt x="6472618" y="1772234"/>
                  </a:lnTo>
                  <a:lnTo>
                    <a:pt x="6480315" y="1794637"/>
                  </a:lnTo>
                  <a:lnTo>
                    <a:pt x="6485077" y="1818246"/>
                  </a:lnTo>
                  <a:lnTo>
                    <a:pt x="6486715" y="1842871"/>
                  </a:lnTo>
                  <a:lnTo>
                    <a:pt x="6486715" y="1937118"/>
                  </a:lnTo>
                  <a:lnTo>
                    <a:pt x="6539077" y="1937118"/>
                  </a:lnTo>
                  <a:lnTo>
                    <a:pt x="6539077" y="1842871"/>
                  </a:lnTo>
                  <a:close/>
                </a:path>
                <a:path w="6539230" h="3785234">
                  <a:moveTo>
                    <a:pt x="6539077" y="303657"/>
                  </a:moveTo>
                  <a:lnTo>
                    <a:pt x="6486715" y="303657"/>
                  </a:lnTo>
                  <a:lnTo>
                    <a:pt x="6486715" y="335064"/>
                  </a:lnTo>
                  <a:lnTo>
                    <a:pt x="6485077" y="359702"/>
                  </a:lnTo>
                  <a:lnTo>
                    <a:pt x="6480315" y="383311"/>
                  </a:lnTo>
                  <a:lnTo>
                    <a:pt x="6472618" y="405714"/>
                  </a:lnTo>
                  <a:lnTo>
                    <a:pt x="6462217" y="426681"/>
                  </a:lnTo>
                  <a:lnTo>
                    <a:pt x="6507531" y="452907"/>
                  </a:lnTo>
                  <a:lnTo>
                    <a:pt x="6520929" y="425894"/>
                  </a:lnTo>
                  <a:lnTo>
                    <a:pt x="6530822" y="397065"/>
                  </a:lnTo>
                  <a:lnTo>
                    <a:pt x="6536969" y="366687"/>
                  </a:lnTo>
                  <a:lnTo>
                    <a:pt x="6539077" y="335064"/>
                  </a:lnTo>
                  <a:lnTo>
                    <a:pt x="6539077" y="303657"/>
                  </a:lnTo>
                  <a:close/>
                </a:path>
                <a:path w="6539230" h="3785234">
                  <a:moveTo>
                    <a:pt x="6539077" y="240830"/>
                  </a:moveTo>
                  <a:lnTo>
                    <a:pt x="6536969" y="209207"/>
                  </a:lnTo>
                  <a:lnTo>
                    <a:pt x="6530822" y="178841"/>
                  </a:lnTo>
                  <a:lnTo>
                    <a:pt x="6520929" y="150012"/>
                  </a:lnTo>
                  <a:lnTo>
                    <a:pt x="6507531" y="122999"/>
                  </a:lnTo>
                  <a:lnTo>
                    <a:pt x="6462217" y="149212"/>
                  </a:lnTo>
                  <a:lnTo>
                    <a:pt x="6472618" y="170192"/>
                  </a:lnTo>
                  <a:lnTo>
                    <a:pt x="6480315" y="192582"/>
                  </a:lnTo>
                  <a:lnTo>
                    <a:pt x="6485077" y="216204"/>
                  </a:lnTo>
                  <a:lnTo>
                    <a:pt x="6486715" y="240830"/>
                  </a:lnTo>
                  <a:lnTo>
                    <a:pt x="6486715" y="272249"/>
                  </a:lnTo>
                  <a:lnTo>
                    <a:pt x="6539077" y="272249"/>
                  </a:lnTo>
                  <a:lnTo>
                    <a:pt x="6539077" y="24083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2228" y="5449216"/>
              <a:ext cx="285115" cy="382270"/>
            </a:xfrm>
            <a:custGeom>
              <a:avLst/>
              <a:gdLst/>
              <a:ahLst/>
              <a:cxnLst/>
              <a:rect l="l" t="t" r="r" b="b"/>
              <a:pathLst>
                <a:path w="285115" h="382270">
                  <a:moveTo>
                    <a:pt x="259972" y="50260"/>
                  </a:moveTo>
                  <a:lnTo>
                    <a:pt x="148770" y="50260"/>
                  </a:lnTo>
                  <a:lnTo>
                    <a:pt x="185554" y="58008"/>
                  </a:lnTo>
                  <a:lnTo>
                    <a:pt x="208328" y="78573"/>
                  </a:lnTo>
                  <a:lnTo>
                    <a:pt x="219920" y="107933"/>
                  </a:lnTo>
                  <a:lnTo>
                    <a:pt x="223155" y="142069"/>
                  </a:lnTo>
                  <a:lnTo>
                    <a:pt x="152874" y="152704"/>
                  </a:lnTo>
                  <a:lnTo>
                    <a:pt x="96499" y="167509"/>
                  </a:lnTo>
                  <a:lnTo>
                    <a:pt x="53527" y="186968"/>
                  </a:lnTo>
                  <a:lnTo>
                    <a:pt x="23454" y="211564"/>
                  </a:lnTo>
                  <a:lnTo>
                    <a:pt x="5779" y="241782"/>
                  </a:lnTo>
                  <a:lnTo>
                    <a:pt x="0" y="278106"/>
                  </a:lnTo>
                  <a:lnTo>
                    <a:pt x="8073" y="322042"/>
                  </a:lnTo>
                  <a:lnTo>
                    <a:pt x="30407" y="354669"/>
                  </a:lnTo>
                  <a:lnTo>
                    <a:pt x="64176" y="374983"/>
                  </a:lnTo>
                  <a:lnTo>
                    <a:pt x="106551" y="381977"/>
                  </a:lnTo>
                  <a:lnTo>
                    <a:pt x="139430" y="377862"/>
                  </a:lnTo>
                  <a:lnTo>
                    <a:pt x="170549" y="366648"/>
                  </a:lnTo>
                  <a:lnTo>
                    <a:pt x="199658" y="350031"/>
                  </a:lnTo>
                  <a:lnTo>
                    <a:pt x="222965" y="332387"/>
                  </a:lnTo>
                  <a:lnTo>
                    <a:pt x="123305" y="332387"/>
                  </a:lnTo>
                  <a:lnTo>
                    <a:pt x="98373" y="329120"/>
                  </a:lnTo>
                  <a:lnTo>
                    <a:pt x="78154" y="318817"/>
                  </a:lnTo>
                  <a:lnTo>
                    <a:pt x="64594" y="300723"/>
                  </a:lnTo>
                  <a:lnTo>
                    <a:pt x="59642" y="274085"/>
                  </a:lnTo>
                  <a:lnTo>
                    <a:pt x="67945" y="242034"/>
                  </a:lnTo>
                  <a:lnTo>
                    <a:pt x="95410" y="216202"/>
                  </a:lnTo>
                  <a:lnTo>
                    <a:pt x="145869" y="196528"/>
                  </a:lnTo>
                  <a:lnTo>
                    <a:pt x="223155" y="182947"/>
                  </a:lnTo>
                  <a:lnTo>
                    <a:pt x="284808" y="182947"/>
                  </a:lnTo>
                  <a:lnTo>
                    <a:pt x="284808" y="149440"/>
                  </a:lnTo>
                  <a:lnTo>
                    <a:pt x="280192" y="99158"/>
                  </a:lnTo>
                  <a:lnTo>
                    <a:pt x="265894" y="57755"/>
                  </a:lnTo>
                  <a:lnTo>
                    <a:pt x="259972" y="50260"/>
                  </a:lnTo>
                  <a:close/>
                </a:path>
                <a:path w="285115" h="382270">
                  <a:moveTo>
                    <a:pt x="284808" y="329707"/>
                  </a:moveTo>
                  <a:lnTo>
                    <a:pt x="229186" y="329707"/>
                  </a:lnTo>
                  <a:lnTo>
                    <a:pt x="234547" y="372596"/>
                  </a:lnTo>
                  <a:lnTo>
                    <a:pt x="284808" y="372596"/>
                  </a:lnTo>
                  <a:lnTo>
                    <a:pt x="284808" y="329707"/>
                  </a:lnTo>
                  <a:close/>
                </a:path>
                <a:path w="285115" h="382270">
                  <a:moveTo>
                    <a:pt x="284808" y="182947"/>
                  </a:moveTo>
                  <a:lnTo>
                    <a:pt x="223155" y="182947"/>
                  </a:lnTo>
                  <a:lnTo>
                    <a:pt x="223155" y="284137"/>
                  </a:lnTo>
                  <a:lnTo>
                    <a:pt x="197847" y="304964"/>
                  </a:lnTo>
                  <a:lnTo>
                    <a:pt x="173481" y="320074"/>
                  </a:lnTo>
                  <a:lnTo>
                    <a:pt x="148990" y="329277"/>
                  </a:lnTo>
                  <a:lnTo>
                    <a:pt x="123305" y="332387"/>
                  </a:lnTo>
                  <a:lnTo>
                    <a:pt x="222965" y="332387"/>
                  </a:lnTo>
                  <a:lnTo>
                    <a:pt x="226506" y="329707"/>
                  </a:lnTo>
                  <a:lnTo>
                    <a:pt x="284808" y="329707"/>
                  </a:lnTo>
                  <a:lnTo>
                    <a:pt x="284808" y="182947"/>
                  </a:lnTo>
                  <a:close/>
                </a:path>
                <a:path w="285115" h="382270">
                  <a:moveTo>
                    <a:pt x="158152" y="0"/>
                  </a:moveTo>
                  <a:lnTo>
                    <a:pt x="115965" y="4314"/>
                  </a:lnTo>
                  <a:lnTo>
                    <a:pt x="77484" y="15413"/>
                  </a:lnTo>
                  <a:lnTo>
                    <a:pt x="43653" y="30533"/>
                  </a:lnTo>
                  <a:lnTo>
                    <a:pt x="15413" y="46909"/>
                  </a:lnTo>
                  <a:lnTo>
                    <a:pt x="39538" y="89798"/>
                  </a:lnTo>
                  <a:lnTo>
                    <a:pt x="62448" y="75421"/>
                  </a:lnTo>
                  <a:lnTo>
                    <a:pt x="88625" y="62741"/>
                  </a:lnTo>
                  <a:lnTo>
                    <a:pt x="117567" y="53705"/>
                  </a:lnTo>
                  <a:lnTo>
                    <a:pt x="148770" y="50260"/>
                  </a:lnTo>
                  <a:lnTo>
                    <a:pt x="259972" y="50260"/>
                  </a:lnTo>
                  <a:lnTo>
                    <a:pt x="241238" y="26548"/>
                  </a:lnTo>
                  <a:lnTo>
                    <a:pt x="205549" y="6856"/>
                  </a:lnTo>
                  <a:lnTo>
                    <a:pt x="158152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2713" y="6858430"/>
              <a:ext cx="733425" cy="596900"/>
            </a:xfrm>
            <a:custGeom>
              <a:avLst/>
              <a:gdLst/>
              <a:ahLst/>
              <a:cxnLst/>
              <a:rect l="l" t="t" r="r" b="b"/>
              <a:pathLst>
                <a:path w="733425" h="596900">
                  <a:moveTo>
                    <a:pt x="732961" y="0"/>
                  </a:moveTo>
                  <a:lnTo>
                    <a:pt x="0" y="0"/>
                  </a:lnTo>
                  <a:lnTo>
                    <a:pt x="0" y="596840"/>
                  </a:lnTo>
                  <a:lnTo>
                    <a:pt x="732961" y="596840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365" y="6922511"/>
              <a:ext cx="318135" cy="542290"/>
            </a:xfrm>
            <a:custGeom>
              <a:avLst/>
              <a:gdLst/>
              <a:ahLst/>
              <a:cxnLst/>
              <a:rect l="l" t="t" r="r" b="b"/>
              <a:pathLst>
                <a:path w="318134" h="542290">
                  <a:moveTo>
                    <a:pt x="264460" y="495231"/>
                  </a:moveTo>
                  <a:lnTo>
                    <a:pt x="56291" y="495231"/>
                  </a:lnTo>
                  <a:lnTo>
                    <a:pt x="80992" y="515000"/>
                  </a:lnTo>
                  <a:lnTo>
                    <a:pt x="107138" y="529743"/>
                  </a:lnTo>
                  <a:lnTo>
                    <a:pt x="133660" y="538957"/>
                  </a:lnTo>
                  <a:lnTo>
                    <a:pt x="159492" y="542140"/>
                  </a:lnTo>
                  <a:lnTo>
                    <a:pt x="200293" y="536202"/>
                  </a:lnTo>
                  <a:lnTo>
                    <a:pt x="237724" y="518760"/>
                  </a:lnTo>
                  <a:lnTo>
                    <a:pt x="264460" y="495231"/>
                  </a:lnTo>
                  <a:close/>
                </a:path>
                <a:path w="318134" h="542290">
                  <a:moveTo>
                    <a:pt x="60982" y="0"/>
                  </a:moveTo>
                  <a:lnTo>
                    <a:pt x="0" y="0"/>
                  </a:lnTo>
                  <a:lnTo>
                    <a:pt x="0" y="532758"/>
                  </a:lnTo>
                  <a:lnTo>
                    <a:pt x="48249" y="532758"/>
                  </a:lnTo>
                  <a:lnTo>
                    <a:pt x="54281" y="495231"/>
                  </a:lnTo>
                  <a:lnTo>
                    <a:pt x="264460" y="495231"/>
                  </a:lnTo>
                  <a:lnTo>
                    <a:pt x="269790" y="490540"/>
                  </a:lnTo>
                  <a:lnTo>
                    <a:pt x="150110" y="490540"/>
                  </a:lnTo>
                  <a:lnTo>
                    <a:pt x="130435" y="488540"/>
                  </a:lnTo>
                  <a:lnTo>
                    <a:pt x="108310" y="482079"/>
                  </a:lnTo>
                  <a:lnTo>
                    <a:pt x="84803" y="470467"/>
                  </a:lnTo>
                  <a:lnTo>
                    <a:pt x="60982" y="453012"/>
                  </a:lnTo>
                  <a:lnTo>
                    <a:pt x="60982" y="261353"/>
                  </a:lnTo>
                  <a:lnTo>
                    <a:pt x="86248" y="239647"/>
                  </a:lnTo>
                  <a:lnTo>
                    <a:pt x="110823" y="223909"/>
                  </a:lnTo>
                  <a:lnTo>
                    <a:pt x="134770" y="214328"/>
                  </a:lnTo>
                  <a:lnTo>
                    <a:pt x="158152" y="211093"/>
                  </a:lnTo>
                  <a:lnTo>
                    <a:pt x="58301" y="211093"/>
                  </a:lnTo>
                  <a:lnTo>
                    <a:pt x="60982" y="145419"/>
                  </a:lnTo>
                  <a:lnTo>
                    <a:pt x="60982" y="0"/>
                  </a:lnTo>
                  <a:close/>
                </a:path>
                <a:path w="318134" h="542290">
                  <a:moveTo>
                    <a:pt x="172895" y="160162"/>
                  </a:moveTo>
                  <a:lnTo>
                    <a:pt x="142456" y="164068"/>
                  </a:lnTo>
                  <a:lnTo>
                    <a:pt x="112834" y="174821"/>
                  </a:lnTo>
                  <a:lnTo>
                    <a:pt x="84594" y="190978"/>
                  </a:lnTo>
                  <a:lnTo>
                    <a:pt x="58301" y="211093"/>
                  </a:lnTo>
                  <a:lnTo>
                    <a:pt x="158152" y="211093"/>
                  </a:lnTo>
                  <a:lnTo>
                    <a:pt x="202349" y="220841"/>
                  </a:lnTo>
                  <a:lnTo>
                    <a:pt x="232286" y="248369"/>
                  </a:lnTo>
                  <a:lnTo>
                    <a:pt x="249280" y="291101"/>
                  </a:lnTo>
                  <a:lnTo>
                    <a:pt x="254651" y="346460"/>
                  </a:lnTo>
                  <a:lnTo>
                    <a:pt x="246704" y="406856"/>
                  </a:lnTo>
                  <a:lnTo>
                    <a:pt x="224747" y="452174"/>
                  </a:lnTo>
                  <a:lnTo>
                    <a:pt x="191606" y="480655"/>
                  </a:lnTo>
                  <a:lnTo>
                    <a:pt x="150110" y="490540"/>
                  </a:lnTo>
                  <a:lnTo>
                    <a:pt x="269790" y="490540"/>
                  </a:lnTo>
                  <a:lnTo>
                    <a:pt x="269981" y="490372"/>
                  </a:lnTo>
                  <a:lnTo>
                    <a:pt x="295257" y="451597"/>
                  </a:lnTo>
                  <a:lnTo>
                    <a:pt x="311746" y="402994"/>
                  </a:lnTo>
                  <a:lnTo>
                    <a:pt x="317644" y="345120"/>
                  </a:lnTo>
                  <a:lnTo>
                    <a:pt x="313437" y="292561"/>
                  </a:lnTo>
                  <a:lnTo>
                    <a:pt x="300965" y="247429"/>
                  </a:lnTo>
                  <a:lnTo>
                    <a:pt x="280452" y="210674"/>
                  </a:lnTo>
                  <a:lnTo>
                    <a:pt x="252120" y="183245"/>
                  </a:lnTo>
                  <a:lnTo>
                    <a:pt x="216193" y="166091"/>
                  </a:lnTo>
                  <a:lnTo>
                    <a:pt x="172895" y="16016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2713" y="8502359"/>
              <a:ext cx="733425" cy="596900"/>
            </a:xfrm>
            <a:custGeom>
              <a:avLst/>
              <a:gdLst/>
              <a:ahLst/>
              <a:cxnLst/>
              <a:rect l="l" t="t" r="r" b="b"/>
              <a:pathLst>
                <a:path w="733425" h="596900">
                  <a:moveTo>
                    <a:pt x="732961" y="0"/>
                  </a:moveTo>
                  <a:lnTo>
                    <a:pt x="0" y="0"/>
                  </a:lnTo>
                  <a:lnTo>
                    <a:pt x="0" y="596840"/>
                  </a:lnTo>
                  <a:lnTo>
                    <a:pt x="732961" y="596840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3531" y="8726603"/>
              <a:ext cx="288290" cy="382270"/>
            </a:xfrm>
            <a:custGeom>
              <a:avLst/>
              <a:gdLst/>
              <a:ahLst/>
              <a:cxnLst/>
              <a:rect l="l" t="t" r="r" b="b"/>
              <a:pathLst>
                <a:path w="288290" h="382270">
                  <a:moveTo>
                    <a:pt x="174905" y="0"/>
                  </a:moveTo>
                  <a:lnTo>
                    <a:pt x="129606" y="5727"/>
                  </a:lnTo>
                  <a:lnTo>
                    <a:pt x="88160" y="22586"/>
                  </a:lnTo>
                  <a:lnTo>
                    <a:pt x="52521" y="50092"/>
                  </a:lnTo>
                  <a:lnTo>
                    <a:pt x="24646" y="87763"/>
                  </a:lnTo>
                  <a:lnTo>
                    <a:pt x="6487" y="135113"/>
                  </a:lnTo>
                  <a:lnTo>
                    <a:pt x="0" y="191659"/>
                  </a:lnTo>
                  <a:lnTo>
                    <a:pt x="5907" y="247407"/>
                  </a:lnTo>
                  <a:lnTo>
                    <a:pt x="22685" y="294314"/>
                  </a:lnTo>
                  <a:lnTo>
                    <a:pt x="48919" y="331801"/>
                  </a:lnTo>
                  <a:lnTo>
                    <a:pt x="83196" y="359292"/>
                  </a:lnTo>
                  <a:lnTo>
                    <a:pt x="124099" y="376210"/>
                  </a:lnTo>
                  <a:lnTo>
                    <a:pt x="170214" y="381977"/>
                  </a:lnTo>
                  <a:lnTo>
                    <a:pt x="202496" y="378805"/>
                  </a:lnTo>
                  <a:lnTo>
                    <a:pt x="233458" y="369664"/>
                  </a:lnTo>
                  <a:lnTo>
                    <a:pt x="262285" y="355120"/>
                  </a:lnTo>
                  <a:lnTo>
                    <a:pt x="288158" y="335738"/>
                  </a:lnTo>
                  <a:lnTo>
                    <a:pt x="262023" y="294860"/>
                  </a:lnTo>
                  <a:lnTo>
                    <a:pt x="243626" y="308995"/>
                  </a:lnTo>
                  <a:lnTo>
                    <a:pt x="222904" y="320492"/>
                  </a:lnTo>
                  <a:lnTo>
                    <a:pt x="200297" y="328220"/>
                  </a:lnTo>
                  <a:lnTo>
                    <a:pt x="176245" y="331047"/>
                  </a:lnTo>
                  <a:lnTo>
                    <a:pt x="130278" y="320953"/>
                  </a:lnTo>
                  <a:lnTo>
                    <a:pt x="94489" y="292514"/>
                  </a:lnTo>
                  <a:lnTo>
                    <a:pt x="71264" y="248495"/>
                  </a:lnTo>
                  <a:lnTo>
                    <a:pt x="62992" y="191659"/>
                  </a:lnTo>
                  <a:lnTo>
                    <a:pt x="71578" y="134048"/>
                  </a:lnTo>
                  <a:lnTo>
                    <a:pt x="95494" y="89630"/>
                  </a:lnTo>
                  <a:lnTo>
                    <a:pt x="131975" y="61045"/>
                  </a:lnTo>
                  <a:lnTo>
                    <a:pt x="178256" y="50930"/>
                  </a:lnTo>
                  <a:lnTo>
                    <a:pt x="198423" y="53223"/>
                  </a:lnTo>
                  <a:lnTo>
                    <a:pt x="216956" y="59725"/>
                  </a:lnTo>
                  <a:lnTo>
                    <a:pt x="234233" y="69872"/>
                  </a:lnTo>
                  <a:lnTo>
                    <a:pt x="250631" y="83096"/>
                  </a:lnTo>
                  <a:lnTo>
                    <a:pt x="281457" y="42888"/>
                  </a:lnTo>
                  <a:lnTo>
                    <a:pt x="260756" y="26292"/>
                  </a:lnTo>
                  <a:lnTo>
                    <a:pt x="236474" y="12648"/>
                  </a:lnTo>
                  <a:lnTo>
                    <a:pt x="208046" y="3403"/>
                  </a:lnTo>
                  <a:lnTo>
                    <a:pt x="174905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4030986" y="1842875"/>
            <a:ext cx="6073140" cy="6858634"/>
            <a:chOff x="14030986" y="1842875"/>
            <a:chExt cx="6073140" cy="6858634"/>
          </a:xfrm>
        </p:grpSpPr>
        <p:sp>
          <p:nvSpPr>
            <p:cNvPr id="16" name="object 16"/>
            <p:cNvSpPr/>
            <p:nvPr/>
          </p:nvSpPr>
          <p:spPr>
            <a:xfrm>
              <a:off x="14030986" y="1842875"/>
              <a:ext cx="167640" cy="6858634"/>
            </a:xfrm>
            <a:custGeom>
              <a:avLst/>
              <a:gdLst/>
              <a:ahLst/>
              <a:cxnLst/>
              <a:rect l="l" t="t" r="r" b="b"/>
              <a:pathLst>
                <a:path w="167640" h="6858634">
                  <a:moveTo>
                    <a:pt x="167534" y="0"/>
                  </a:moveTo>
                  <a:lnTo>
                    <a:pt x="0" y="0"/>
                  </a:lnTo>
                  <a:lnTo>
                    <a:pt x="0" y="6858429"/>
                  </a:lnTo>
                  <a:lnTo>
                    <a:pt x="167534" y="6858429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198521" y="1842875"/>
              <a:ext cx="5906135" cy="1330325"/>
            </a:xfrm>
            <a:custGeom>
              <a:avLst/>
              <a:gdLst/>
              <a:ahLst/>
              <a:cxnLst/>
              <a:rect l="l" t="t" r="r" b="b"/>
              <a:pathLst>
                <a:path w="5906134" h="1330325">
                  <a:moveTo>
                    <a:pt x="5905579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5905579" y="1329802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4420671" y="2262632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89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89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89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55859" y="2256769"/>
              <a:ext cx="4217337" cy="23798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198521" y="3172678"/>
              <a:ext cx="5906135" cy="1843405"/>
            </a:xfrm>
            <a:custGeom>
              <a:avLst/>
              <a:gdLst/>
              <a:ahLst/>
              <a:cxnLst/>
              <a:rect l="l" t="t" r="r" b="b"/>
              <a:pathLst>
                <a:path w="5906134" h="1843404">
                  <a:moveTo>
                    <a:pt x="5905579" y="0"/>
                  </a:moveTo>
                  <a:lnTo>
                    <a:pt x="0" y="0"/>
                  </a:lnTo>
                  <a:lnTo>
                    <a:pt x="0" y="1842875"/>
                  </a:lnTo>
                  <a:lnTo>
                    <a:pt x="5905579" y="1842875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407938" y="3591513"/>
              <a:ext cx="523875" cy="408940"/>
            </a:xfrm>
            <a:custGeom>
              <a:avLst/>
              <a:gdLst/>
              <a:ahLst/>
              <a:cxnLst/>
              <a:rect l="l" t="t" r="r" b="b"/>
              <a:pathLst>
                <a:path w="523875" h="408939">
                  <a:moveTo>
                    <a:pt x="523544" y="0"/>
                  </a:moveTo>
                  <a:lnTo>
                    <a:pt x="0" y="0"/>
                  </a:lnTo>
                  <a:lnTo>
                    <a:pt x="0" y="408364"/>
                  </a:lnTo>
                  <a:lnTo>
                    <a:pt x="523544" y="408364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15062" y="3767005"/>
              <a:ext cx="178005" cy="2387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66663" y="3610361"/>
              <a:ext cx="4593680" cy="95410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198521" y="5015554"/>
              <a:ext cx="5906135" cy="2345690"/>
            </a:xfrm>
            <a:custGeom>
              <a:avLst/>
              <a:gdLst/>
              <a:ahLst/>
              <a:cxnLst/>
              <a:rect l="l" t="t" r="r" b="b"/>
              <a:pathLst>
                <a:path w="5906134" h="2345690">
                  <a:moveTo>
                    <a:pt x="5905579" y="0"/>
                  </a:moveTo>
                  <a:lnTo>
                    <a:pt x="0" y="0"/>
                  </a:lnTo>
                  <a:lnTo>
                    <a:pt x="0" y="2345478"/>
                  </a:lnTo>
                  <a:lnTo>
                    <a:pt x="5905579" y="2345478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07938" y="5434389"/>
              <a:ext cx="523875" cy="408940"/>
            </a:xfrm>
            <a:custGeom>
              <a:avLst/>
              <a:gdLst/>
              <a:ahLst/>
              <a:cxnLst/>
              <a:rect l="l" t="t" r="r" b="b"/>
              <a:pathLst>
                <a:path w="523875" h="408939">
                  <a:moveTo>
                    <a:pt x="523544" y="0"/>
                  </a:moveTo>
                  <a:lnTo>
                    <a:pt x="0" y="0"/>
                  </a:lnTo>
                  <a:lnTo>
                    <a:pt x="0" y="408364"/>
                  </a:lnTo>
                  <a:lnTo>
                    <a:pt x="523544" y="408364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606398" y="5509779"/>
              <a:ext cx="198755" cy="339090"/>
            </a:xfrm>
            <a:custGeom>
              <a:avLst/>
              <a:gdLst/>
              <a:ahLst/>
              <a:cxnLst/>
              <a:rect l="l" t="t" r="r" b="b"/>
              <a:pathLst>
                <a:path w="198755" h="339089">
                  <a:moveTo>
                    <a:pt x="164761" y="309519"/>
                  </a:moveTo>
                  <a:lnTo>
                    <a:pt x="35182" y="309519"/>
                  </a:lnTo>
                  <a:lnTo>
                    <a:pt x="50620" y="321875"/>
                  </a:lnTo>
                  <a:lnTo>
                    <a:pt x="66961" y="331089"/>
                  </a:lnTo>
                  <a:lnTo>
                    <a:pt x="83538" y="336848"/>
                  </a:lnTo>
                  <a:lnTo>
                    <a:pt x="99682" y="338837"/>
                  </a:lnTo>
                  <a:lnTo>
                    <a:pt x="137214" y="330552"/>
                  </a:lnTo>
                  <a:lnTo>
                    <a:pt x="164761" y="309519"/>
                  </a:lnTo>
                  <a:close/>
                </a:path>
                <a:path w="198755" h="339089">
                  <a:moveTo>
                    <a:pt x="38114" y="0"/>
                  </a:moveTo>
                  <a:lnTo>
                    <a:pt x="0" y="0"/>
                  </a:lnTo>
                  <a:lnTo>
                    <a:pt x="0" y="332974"/>
                  </a:lnTo>
                  <a:lnTo>
                    <a:pt x="30156" y="332974"/>
                  </a:lnTo>
                  <a:lnTo>
                    <a:pt x="33925" y="309519"/>
                  </a:lnTo>
                  <a:lnTo>
                    <a:pt x="164761" y="309519"/>
                  </a:lnTo>
                  <a:lnTo>
                    <a:pt x="168601" y="306587"/>
                  </a:lnTo>
                  <a:lnTo>
                    <a:pt x="93819" y="306587"/>
                  </a:lnTo>
                  <a:lnTo>
                    <a:pt x="81522" y="305337"/>
                  </a:lnTo>
                  <a:lnTo>
                    <a:pt x="67694" y="301299"/>
                  </a:lnTo>
                  <a:lnTo>
                    <a:pt x="53002" y="294042"/>
                  </a:lnTo>
                  <a:lnTo>
                    <a:pt x="38114" y="283132"/>
                  </a:lnTo>
                  <a:lnTo>
                    <a:pt x="38114" y="163345"/>
                  </a:lnTo>
                  <a:lnTo>
                    <a:pt x="53905" y="149779"/>
                  </a:lnTo>
                  <a:lnTo>
                    <a:pt x="69264" y="139943"/>
                  </a:lnTo>
                  <a:lnTo>
                    <a:pt x="84231" y="133955"/>
                  </a:lnTo>
                  <a:lnTo>
                    <a:pt x="98845" y="131933"/>
                  </a:lnTo>
                  <a:lnTo>
                    <a:pt x="36438" y="131933"/>
                  </a:lnTo>
                  <a:lnTo>
                    <a:pt x="38114" y="90887"/>
                  </a:lnTo>
                  <a:lnTo>
                    <a:pt x="38114" y="0"/>
                  </a:lnTo>
                  <a:close/>
                </a:path>
                <a:path w="198755" h="339089">
                  <a:moveTo>
                    <a:pt x="108059" y="100101"/>
                  </a:moveTo>
                  <a:lnTo>
                    <a:pt x="89035" y="102542"/>
                  </a:lnTo>
                  <a:lnTo>
                    <a:pt x="70521" y="109263"/>
                  </a:lnTo>
                  <a:lnTo>
                    <a:pt x="52871" y="119361"/>
                  </a:lnTo>
                  <a:lnTo>
                    <a:pt x="36438" y="131933"/>
                  </a:lnTo>
                  <a:lnTo>
                    <a:pt x="98845" y="131933"/>
                  </a:lnTo>
                  <a:lnTo>
                    <a:pt x="126468" y="138025"/>
                  </a:lnTo>
                  <a:lnTo>
                    <a:pt x="145178" y="155230"/>
                  </a:lnTo>
                  <a:lnTo>
                    <a:pt x="155800" y="181938"/>
                  </a:lnTo>
                  <a:lnTo>
                    <a:pt x="159157" y="216537"/>
                  </a:lnTo>
                  <a:lnTo>
                    <a:pt x="154190" y="254285"/>
                  </a:lnTo>
                  <a:lnTo>
                    <a:pt x="140466" y="282609"/>
                  </a:lnTo>
                  <a:lnTo>
                    <a:pt x="119754" y="300409"/>
                  </a:lnTo>
                  <a:lnTo>
                    <a:pt x="93819" y="306587"/>
                  </a:lnTo>
                  <a:lnTo>
                    <a:pt x="168601" y="306587"/>
                  </a:lnTo>
                  <a:lnTo>
                    <a:pt x="168738" y="306482"/>
                  </a:lnTo>
                  <a:lnTo>
                    <a:pt x="190445" y="267805"/>
                  </a:lnTo>
                  <a:lnTo>
                    <a:pt x="198528" y="215700"/>
                  </a:lnTo>
                  <a:lnTo>
                    <a:pt x="192638" y="168129"/>
                  </a:lnTo>
                  <a:lnTo>
                    <a:pt x="175282" y="131671"/>
                  </a:lnTo>
                  <a:lnTo>
                    <a:pt x="146932" y="108327"/>
                  </a:lnTo>
                  <a:lnTo>
                    <a:pt x="108059" y="100101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67072" y="5456378"/>
              <a:ext cx="4728561" cy="145063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4198521" y="7361032"/>
              <a:ext cx="5906135" cy="1340485"/>
            </a:xfrm>
            <a:custGeom>
              <a:avLst/>
              <a:gdLst/>
              <a:ahLst/>
              <a:cxnLst/>
              <a:rect l="l" t="t" r="r" b="b"/>
              <a:pathLst>
                <a:path w="5906134" h="1340484">
                  <a:moveTo>
                    <a:pt x="5905579" y="0"/>
                  </a:moveTo>
                  <a:lnTo>
                    <a:pt x="0" y="0"/>
                  </a:lnTo>
                  <a:lnTo>
                    <a:pt x="0" y="1340273"/>
                  </a:lnTo>
                  <a:lnTo>
                    <a:pt x="5905579" y="1340273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407938" y="7779867"/>
              <a:ext cx="523875" cy="408940"/>
            </a:xfrm>
            <a:custGeom>
              <a:avLst/>
              <a:gdLst/>
              <a:ahLst/>
              <a:cxnLst/>
              <a:rect l="l" t="t" r="r" b="b"/>
              <a:pathLst>
                <a:path w="523875" h="408940">
                  <a:moveTo>
                    <a:pt x="523544" y="0"/>
                  </a:moveTo>
                  <a:lnTo>
                    <a:pt x="0" y="0"/>
                  </a:lnTo>
                  <a:lnTo>
                    <a:pt x="0" y="408364"/>
                  </a:lnTo>
                  <a:lnTo>
                    <a:pt x="523544" y="408364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34626" y="7955359"/>
              <a:ext cx="180099" cy="2387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67072" y="7802066"/>
              <a:ext cx="4607781" cy="445640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33" name="object 33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704061" y="11032250"/>
              <a:ext cx="172720" cy="276860"/>
            </a:xfrm>
            <a:custGeom>
              <a:avLst/>
              <a:gdLst/>
              <a:ahLst/>
              <a:cxnLst/>
              <a:rect l="l" t="t" r="r" b="b"/>
              <a:pathLst>
                <a:path w="172719" h="276859">
                  <a:moveTo>
                    <a:pt x="172643" y="0"/>
                  </a:moveTo>
                  <a:lnTo>
                    <a:pt x="0" y="0"/>
                  </a:lnTo>
                  <a:lnTo>
                    <a:pt x="0" y="29402"/>
                  </a:lnTo>
                  <a:lnTo>
                    <a:pt x="133817" y="29402"/>
                  </a:lnTo>
                  <a:lnTo>
                    <a:pt x="105329" y="74006"/>
                  </a:lnTo>
                  <a:lnTo>
                    <a:pt x="84313" y="118809"/>
                  </a:lnTo>
                  <a:lnTo>
                    <a:pt x="69739" y="166000"/>
                  </a:lnTo>
                  <a:lnTo>
                    <a:pt x="60574" y="217769"/>
                  </a:lnTo>
                  <a:lnTo>
                    <a:pt x="55788" y="276305"/>
                  </a:lnTo>
                  <a:lnTo>
                    <a:pt x="91599" y="276305"/>
                  </a:lnTo>
                  <a:lnTo>
                    <a:pt x="95540" y="216325"/>
                  </a:lnTo>
                  <a:lnTo>
                    <a:pt x="103408" y="163762"/>
                  </a:lnTo>
                  <a:lnTo>
                    <a:pt x="117409" y="115633"/>
                  </a:lnTo>
                  <a:lnTo>
                    <a:pt x="139752" y="68952"/>
                  </a:lnTo>
                  <a:lnTo>
                    <a:pt x="172643" y="20732"/>
                  </a:lnTo>
                  <a:lnTo>
                    <a:pt x="172643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25775" y="524465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717" y="696774"/>
              <a:ext cx="2729817" cy="35018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9214379" cy="11308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14126" y="3172678"/>
            <a:ext cx="9424035" cy="7733030"/>
            <a:chOff x="314126" y="3172678"/>
            <a:chExt cx="9424035" cy="773303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126" y="3172678"/>
              <a:ext cx="9423796" cy="76159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74318" y="3889933"/>
              <a:ext cx="8303895" cy="2995295"/>
            </a:xfrm>
            <a:custGeom>
              <a:avLst/>
              <a:gdLst/>
              <a:ahLst/>
              <a:cxnLst/>
              <a:rect l="l" t="t" r="r" b="b"/>
              <a:pathLst>
                <a:path w="8303895" h="2995295">
                  <a:moveTo>
                    <a:pt x="143979" y="2917812"/>
                  </a:moveTo>
                  <a:lnTo>
                    <a:pt x="117759" y="2963127"/>
                  </a:lnTo>
                  <a:lnTo>
                    <a:pt x="173605" y="2986426"/>
                  </a:lnTo>
                  <a:lnTo>
                    <a:pt x="235595" y="2994673"/>
                  </a:lnTo>
                  <a:lnTo>
                    <a:pt x="235595" y="2942318"/>
                  </a:lnTo>
                  <a:lnTo>
                    <a:pt x="210965" y="2940680"/>
                  </a:lnTo>
                  <a:lnTo>
                    <a:pt x="187350" y="2935908"/>
                  </a:lnTo>
                  <a:lnTo>
                    <a:pt x="164954" y="2928214"/>
                  </a:lnTo>
                  <a:lnTo>
                    <a:pt x="143979" y="2917812"/>
                  </a:lnTo>
                  <a:close/>
                </a:path>
                <a:path w="8303895" h="2995295">
                  <a:moveTo>
                    <a:pt x="340027" y="2942318"/>
                  </a:moveTo>
                  <a:lnTo>
                    <a:pt x="235595" y="2942318"/>
                  </a:lnTo>
                  <a:lnTo>
                    <a:pt x="235595" y="2994673"/>
                  </a:lnTo>
                  <a:lnTo>
                    <a:pt x="340027" y="2994673"/>
                  </a:lnTo>
                  <a:lnTo>
                    <a:pt x="340027" y="2942318"/>
                  </a:lnTo>
                  <a:close/>
                </a:path>
                <a:path w="8303895" h="2995295">
                  <a:moveTo>
                    <a:pt x="52354" y="2653933"/>
                  </a:moveTo>
                  <a:lnTo>
                    <a:pt x="0" y="2653933"/>
                  </a:lnTo>
                  <a:lnTo>
                    <a:pt x="0" y="2759078"/>
                  </a:lnTo>
                  <a:lnTo>
                    <a:pt x="2106" y="2790701"/>
                  </a:lnTo>
                  <a:lnTo>
                    <a:pt x="8247" y="2821068"/>
                  </a:lnTo>
                  <a:lnTo>
                    <a:pt x="18150" y="2849899"/>
                  </a:lnTo>
                  <a:lnTo>
                    <a:pt x="31545" y="2876913"/>
                  </a:lnTo>
                  <a:lnTo>
                    <a:pt x="76861" y="2850694"/>
                  </a:lnTo>
                  <a:lnTo>
                    <a:pt x="66458" y="2829718"/>
                  </a:lnTo>
                  <a:lnTo>
                    <a:pt x="58765" y="2807322"/>
                  </a:lnTo>
                  <a:lnTo>
                    <a:pt x="53992" y="2783707"/>
                  </a:lnTo>
                  <a:lnTo>
                    <a:pt x="52354" y="2759078"/>
                  </a:lnTo>
                  <a:lnTo>
                    <a:pt x="52354" y="2653933"/>
                  </a:lnTo>
                  <a:close/>
                </a:path>
                <a:path w="8303895" h="2995295">
                  <a:moveTo>
                    <a:pt x="52354" y="2338497"/>
                  </a:moveTo>
                  <a:lnTo>
                    <a:pt x="0" y="2338497"/>
                  </a:lnTo>
                  <a:lnTo>
                    <a:pt x="0" y="2548788"/>
                  </a:lnTo>
                  <a:lnTo>
                    <a:pt x="52354" y="2548788"/>
                  </a:lnTo>
                  <a:lnTo>
                    <a:pt x="52354" y="2338497"/>
                  </a:lnTo>
                  <a:close/>
                </a:path>
                <a:path w="8303895" h="2995295">
                  <a:moveTo>
                    <a:pt x="52354" y="2023062"/>
                  </a:moveTo>
                  <a:lnTo>
                    <a:pt x="0" y="2023062"/>
                  </a:lnTo>
                  <a:lnTo>
                    <a:pt x="0" y="2233352"/>
                  </a:lnTo>
                  <a:lnTo>
                    <a:pt x="52354" y="2233352"/>
                  </a:lnTo>
                  <a:lnTo>
                    <a:pt x="52354" y="2023062"/>
                  </a:lnTo>
                  <a:close/>
                </a:path>
                <a:path w="8303895" h="2995295">
                  <a:moveTo>
                    <a:pt x="52354" y="1707626"/>
                  </a:moveTo>
                  <a:lnTo>
                    <a:pt x="0" y="1707626"/>
                  </a:lnTo>
                  <a:lnTo>
                    <a:pt x="0" y="1917917"/>
                  </a:lnTo>
                  <a:lnTo>
                    <a:pt x="52354" y="1917917"/>
                  </a:lnTo>
                  <a:lnTo>
                    <a:pt x="52354" y="1707626"/>
                  </a:lnTo>
                  <a:close/>
                </a:path>
                <a:path w="8303895" h="2995295">
                  <a:moveTo>
                    <a:pt x="52354" y="1392191"/>
                  </a:moveTo>
                  <a:lnTo>
                    <a:pt x="0" y="1392191"/>
                  </a:lnTo>
                  <a:lnTo>
                    <a:pt x="0" y="1602481"/>
                  </a:lnTo>
                  <a:lnTo>
                    <a:pt x="52354" y="1602481"/>
                  </a:lnTo>
                  <a:lnTo>
                    <a:pt x="52354" y="1392191"/>
                  </a:lnTo>
                  <a:close/>
                </a:path>
                <a:path w="8303895" h="2995295">
                  <a:moveTo>
                    <a:pt x="52354" y="1076755"/>
                  </a:moveTo>
                  <a:lnTo>
                    <a:pt x="0" y="1076755"/>
                  </a:lnTo>
                  <a:lnTo>
                    <a:pt x="0" y="1287046"/>
                  </a:lnTo>
                  <a:lnTo>
                    <a:pt x="52354" y="1287046"/>
                  </a:lnTo>
                  <a:lnTo>
                    <a:pt x="52354" y="1076755"/>
                  </a:lnTo>
                  <a:close/>
                </a:path>
                <a:path w="8303895" h="2995295">
                  <a:moveTo>
                    <a:pt x="52354" y="761320"/>
                  </a:moveTo>
                  <a:lnTo>
                    <a:pt x="0" y="761320"/>
                  </a:lnTo>
                  <a:lnTo>
                    <a:pt x="0" y="971610"/>
                  </a:lnTo>
                  <a:lnTo>
                    <a:pt x="52354" y="971610"/>
                  </a:lnTo>
                  <a:lnTo>
                    <a:pt x="52354" y="761320"/>
                  </a:lnTo>
                  <a:close/>
                </a:path>
                <a:path w="8303895" h="2995295">
                  <a:moveTo>
                    <a:pt x="52354" y="445885"/>
                  </a:moveTo>
                  <a:lnTo>
                    <a:pt x="0" y="445885"/>
                  </a:lnTo>
                  <a:lnTo>
                    <a:pt x="0" y="656175"/>
                  </a:lnTo>
                  <a:lnTo>
                    <a:pt x="52354" y="656175"/>
                  </a:lnTo>
                  <a:lnTo>
                    <a:pt x="52354" y="445885"/>
                  </a:lnTo>
                  <a:close/>
                </a:path>
                <a:path w="8303895" h="299529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0739"/>
                  </a:lnTo>
                  <a:lnTo>
                    <a:pt x="52354" y="340739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8303895" h="299529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8303895" h="2995295">
                  <a:moveTo>
                    <a:pt x="340024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024" y="52354"/>
                  </a:lnTo>
                  <a:lnTo>
                    <a:pt x="340024" y="0"/>
                  </a:lnTo>
                  <a:close/>
                </a:path>
                <a:path w="8303895" h="2995295">
                  <a:moveTo>
                    <a:pt x="653313" y="0"/>
                  </a:moveTo>
                  <a:lnTo>
                    <a:pt x="444454" y="0"/>
                  </a:lnTo>
                  <a:lnTo>
                    <a:pt x="444454" y="52354"/>
                  </a:lnTo>
                  <a:lnTo>
                    <a:pt x="653313" y="52354"/>
                  </a:lnTo>
                  <a:lnTo>
                    <a:pt x="653313" y="0"/>
                  </a:lnTo>
                  <a:close/>
                </a:path>
                <a:path w="8303895" h="2995295">
                  <a:moveTo>
                    <a:pt x="966602" y="0"/>
                  </a:moveTo>
                  <a:lnTo>
                    <a:pt x="757743" y="0"/>
                  </a:lnTo>
                  <a:lnTo>
                    <a:pt x="757743" y="52354"/>
                  </a:lnTo>
                  <a:lnTo>
                    <a:pt x="966602" y="52354"/>
                  </a:lnTo>
                  <a:lnTo>
                    <a:pt x="966602" y="0"/>
                  </a:lnTo>
                  <a:close/>
                </a:path>
                <a:path w="8303895" h="2995295">
                  <a:moveTo>
                    <a:pt x="1279891" y="0"/>
                  </a:moveTo>
                  <a:lnTo>
                    <a:pt x="1071032" y="0"/>
                  </a:lnTo>
                  <a:lnTo>
                    <a:pt x="1071032" y="52354"/>
                  </a:lnTo>
                  <a:lnTo>
                    <a:pt x="1279891" y="52354"/>
                  </a:lnTo>
                  <a:lnTo>
                    <a:pt x="1279891" y="0"/>
                  </a:lnTo>
                  <a:close/>
                </a:path>
                <a:path w="8303895" h="2995295">
                  <a:moveTo>
                    <a:pt x="1593180" y="0"/>
                  </a:moveTo>
                  <a:lnTo>
                    <a:pt x="1384320" y="0"/>
                  </a:lnTo>
                  <a:lnTo>
                    <a:pt x="1384320" y="52354"/>
                  </a:lnTo>
                  <a:lnTo>
                    <a:pt x="1593180" y="52354"/>
                  </a:lnTo>
                  <a:lnTo>
                    <a:pt x="1593180" y="0"/>
                  </a:lnTo>
                  <a:close/>
                </a:path>
                <a:path w="8303895" h="2995295">
                  <a:moveTo>
                    <a:pt x="1906469" y="0"/>
                  </a:moveTo>
                  <a:lnTo>
                    <a:pt x="1697609" y="0"/>
                  </a:lnTo>
                  <a:lnTo>
                    <a:pt x="1697609" y="52354"/>
                  </a:lnTo>
                  <a:lnTo>
                    <a:pt x="1906469" y="52354"/>
                  </a:lnTo>
                  <a:lnTo>
                    <a:pt x="1906469" y="0"/>
                  </a:lnTo>
                  <a:close/>
                </a:path>
                <a:path w="8303895" h="2995295">
                  <a:moveTo>
                    <a:pt x="2219757" y="0"/>
                  </a:moveTo>
                  <a:lnTo>
                    <a:pt x="2010898" y="0"/>
                  </a:lnTo>
                  <a:lnTo>
                    <a:pt x="2010898" y="52354"/>
                  </a:lnTo>
                  <a:lnTo>
                    <a:pt x="2219757" y="52354"/>
                  </a:lnTo>
                  <a:lnTo>
                    <a:pt x="2219757" y="0"/>
                  </a:lnTo>
                  <a:close/>
                </a:path>
                <a:path w="8303895" h="2995295">
                  <a:moveTo>
                    <a:pt x="2533046" y="0"/>
                  </a:moveTo>
                  <a:lnTo>
                    <a:pt x="2324187" y="0"/>
                  </a:lnTo>
                  <a:lnTo>
                    <a:pt x="2324187" y="52354"/>
                  </a:lnTo>
                  <a:lnTo>
                    <a:pt x="2533046" y="52354"/>
                  </a:lnTo>
                  <a:lnTo>
                    <a:pt x="2533046" y="0"/>
                  </a:lnTo>
                  <a:close/>
                </a:path>
                <a:path w="8303895" h="2995295">
                  <a:moveTo>
                    <a:pt x="2846335" y="0"/>
                  </a:moveTo>
                  <a:lnTo>
                    <a:pt x="2637476" y="0"/>
                  </a:lnTo>
                  <a:lnTo>
                    <a:pt x="2637476" y="52354"/>
                  </a:lnTo>
                  <a:lnTo>
                    <a:pt x="2846335" y="52354"/>
                  </a:lnTo>
                  <a:lnTo>
                    <a:pt x="2846335" y="0"/>
                  </a:lnTo>
                  <a:close/>
                </a:path>
                <a:path w="8303895" h="2995295">
                  <a:moveTo>
                    <a:pt x="3159624" y="0"/>
                  </a:moveTo>
                  <a:lnTo>
                    <a:pt x="2950765" y="0"/>
                  </a:lnTo>
                  <a:lnTo>
                    <a:pt x="2950765" y="52354"/>
                  </a:lnTo>
                  <a:lnTo>
                    <a:pt x="3159624" y="52354"/>
                  </a:lnTo>
                  <a:lnTo>
                    <a:pt x="3159624" y="0"/>
                  </a:lnTo>
                  <a:close/>
                </a:path>
                <a:path w="8303895" h="2995295">
                  <a:moveTo>
                    <a:pt x="3472913" y="0"/>
                  </a:moveTo>
                  <a:lnTo>
                    <a:pt x="3264054" y="0"/>
                  </a:lnTo>
                  <a:lnTo>
                    <a:pt x="3264054" y="52354"/>
                  </a:lnTo>
                  <a:lnTo>
                    <a:pt x="3472913" y="52354"/>
                  </a:lnTo>
                  <a:lnTo>
                    <a:pt x="3472913" y="0"/>
                  </a:lnTo>
                  <a:close/>
                </a:path>
                <a:path w="8303895" h="2995295">
                  <a:moveTo>
                    <a:pt x="3786201" y="0"/>
                  </a:moveTo>
                  <a:lnTo>
                    <a:pt x="3577342" y="0"/>
                  </a:lnTo>
                  <a:lnTo>
                    <a:pt x="3577342" y="52354"/>
                  </a:lnTo>
                  <a:lnTo>
                    <a:pt x="3786201" y="52354"/>
                  </a:lnTo>
                  <a:lnTo>
                    <a:pt x="3786201" y="0"/>
                  </a:lnTo>
                  <a:close/>
                </a:path>
                <a:path w="8303895" h="2995295">
                  <a:moveTo>
                    <a:pt x="4099490" y="0"/>
                  </a:moveTo>
                  <a:lnTo>
                    <a:pt x="3890631" y="0"/>
                  </a:lnTo>
                  <a:lnTo>
                    <a:pt x="3890631" y="52354"/>
                  </a:lnTo>
                  <a:lnTo>
                    <a:pt x="4099490" y="52354"/>
                  </a:lnTo>
                  <a:lnTo>
                    <a:pt x="4099490" y="0"/>
                  </a:lnTo>
                  <a:close/>
                </a:path>
                <a:path w="8303895" h="2995295">
                  <a:moveTo>
                    <a:pt x="4412779" y="0"/>
                  </a:moveTo>
                  <a:lnTo>
                    <a:pt x="4203920" y="0"/>
                  </a:lnTo>
                  <a:lnTo>
                    <a:pt x="4203920" y="52354"/>
                  </a:lnTo>
                  <a:lnTo>
                    <a:pt x="4412779" y="52354"/>
                  </a:lnTo>
                  <a:lnTo>
                    <a:pt x="4412779" y="0"/>
                  </a:lnTo>
                  <a:close/>
                </a:path>
                <a:path w="8303895" h="2995295">
                  <a:moveTo>
                    <a:pt x="4726068" y="0"/>
                  </a:moveTo>
                  <a:lnTo>
                    <a:pt x="4517208" y="0"/>
                  </a:lnTo>
                  <a:lnTo>
                    <a:pt x="4517208" y="52354"/>
                  </a:lnTo>
                  <a:lnTo>
                    <a:pt x="4726068" y="52354"/>
                  </a:lnTo>
                  <a:lnTo>
                    <a:pt x="4726068" y="0"/>
                  </a:lnTo>
                  <a:close/>
                </a:path>
                <a:path w="8303895" h="2995295">
                  <a:moveTo>
                    <a:pt x="5039356" y="0"/>
                  </a:moveTo>
                  <a:lnTo>
                    <a:pt x="4830497" y="0"/>
                  </a:lnTo>
                  <a:lnTo>
                    <a:pt x="4830497" y="52354"/>
                  </a:lnTo>
                  <a:lnTo>
                    <a:pt x="5039356" y="52354"/>
                  </a:lnTo>
                  <a:lnTo>
                    <a:pt x="5039356" y="0"/>
                  </a:lnTo>
                  <a:close/>
                </a:path>
                <a:path w="8303895" h="2995295">
                  <a:moveTo>
                    <a:pt x="5352645" y="0"/>
                  </a:moveTo>
                  <a:lnTo>
                    <a:pt x="5143786" y="0"/>
                  </a:lnTo>
                  <a:lnTo>
                    <a:pt x="5143786" y="52354"/>
                  </a:lnTo>
                  <a:lnTo>
                    <a:pt x="5352645" y="52354"/>
                  </a:lnTo>
                  <a:lnTo>
                    <a:pt x="5352645" y="0"/>
                  </a:lnTo>
                  <a:close/>
                </a:path>
                <a:path w="8303895" h="2995295">
                  <a:moveTo>
                    <a:pt x="5665934" y="0"/>
                  </a:moveTo>
                  <a:lnTo>
                    <a:pt x="5457075" y="0"/>
                  </a:lnTo>
                  <a:lnTo>
                    <a:pt x="5457075" y="52354"/>
                  </a:lnTo>
                  <a:lnTo>
                    <a:pt x="5665934" y="52354"/>
                  </a:lnTo>
                  <a:lnTo>
                    <a:pt x="5665934" y="0"/>
                  </a:lnTo>
                  <a:close/>
                </a:path>
                <a:path w="8303895" h="2995295">
                  <a:moveTo>
                    <a:pt x="5979223" y="0"/>
                  </a:moveTo>
                  <a:lnTo>
                    <a:pt x="5770364" y="0"/>
                  </a:lnTo>
                  <a:lnTo>
                    <a:pt x="5770364" y="52354"/>
                  </a:lnTo>
                  <a:lnTo>
                    <a:pt x="5979223" y="52354"/>
                  </a:lnTo>
                  <a:lnTo>
                    <a:pt x="5979223" y="0"/>
                  </a:lnTo>
                  <a:close/>
                </a:path>
                <a:path w="8303895" h="2995295">
                  <a:moveTo>
                    <a:pt x="6292511" y="0"/>
                  </a:moveTo>
                  <a:lnTo>
                    <a:pt x="6083652" y="0"/>
                  </a:lnTo>
                  <a:lnTo>
                    <a:pt x="6083652" y="52354"/>
                  </a:lnTo>
                  <a:lnTo>
                    <a:pt x="6292511" y="52354"/>
                  </a:lnTo>
                  <a:lnTo>
                    <a:pt x="6292511" y="0"/>
                  </a:lnTo>
                  <a:close/>
                </a:path>
                <a:path w="8303895" h="2995295">
                  <a:moveTo>
                    <a:pt x="6605800" y="0"/>
                  </a:moveTo>
                  <a:lnTo>
                    <a:pt x="6396941" y="0"/>
                  </a:lnTo>
                  <a:lnTo>
                    <a:pt x="6396941" y="52354"/>
                  </a:lnTo>
                  <a:lnTo>
                    <a:pt x="6605800" y="52354"/>
                  </a:lnTo>
                  <a:lnTo>
                    <a:pt x="6605800" y="0"/>
                  </a:lnTo>
                  <a:close/>
                </a:path>
                <a:path w="8303895" h="2995295">
                  <a:moveTo>
                    <a:pt x="6919089" y="0"/>
                  </a:moveTo>
                  <a:lnTo>
                    <a:pt x="6710229" y="0"/>
                  </a:lnTo>
                  <a:lnTo>
                    <a:pt x="6710229" y="52354"/>
                  </a:lnTo>
                  <a:lnTo>
                    <a:pt x="6919089" y="52354"/>
                  </a:lnTo>
                  <a:lnTo>
                    <a:pt x="6919089" y="0"/>
                  </a:lnTo>
                  <a:close/>
                </a:path>
                <a:path w="8303895" h="2995295">
                  <a:moveTo>
                    <a:pt x="7232378" y="0"/>
                  </a:moveTo>
                  <a:lnTo>
                    <a:pt x="7023518" y="0"/>
                  </a:lnTo>
                  <a:lnTo>
                    <a:pt x="7023518" y="52354"/>
                  </a:lnTo>
                  <a:lnTo>
                    <a:pt x="7232378" y="52354"/>
                  </a:lnTo>
                  <a:lnTo>
                    <a:pt x="7232378" y="0"/>
                  </a:lnTo>
                  <a:close/>
                </a:path>
                <a:path w="8303895" h="2995295">
                  <a:moveTo>
                    <a:pt x="7545666" y="0"/>
                  </a:moveTo>
                  <a:lnTo>
                    <a:pt x="7336807" y="0"/>
                  </a:lnTo>
                  <a:lnTo>
                    <a:pt x="7336807" y="52354"/>
                  </a:lnTo>
                  <a:lnTo>
                    <a:pt x="7545666" y="52354"/>
                  </a:lnTo>
                  <a:lnTo>
                    <a:pt x="7545666" y="0"/>
                  </a:lnTo>
                  <a:close/>
                </a:path>
                <a:path w="8303895" h="2995295">
                  <a:moveTo>
                    <a:pt x="7858954" y="0"/>
                  </a:moveTo>
                  <a:lnTo>
                    <a:pt x="7650096" y="0"/>
                  </a:lnTo>
                  <a:lnTo>
                    <a:pt x="7650096" y="52354"/>
                  </a:lnTo>
                  <a:lnTo>
                    <a:pt x="7858954" y="52354"/>
                  </a:lnTo>
                  <a:lnTo>
                    <a:pt x="7858954" y="0"/>
                  </a:lnTo>
                  <a:close/>
                </a:path>
                <a:path w="8303895" h="2995295">
                  <a:moveTo>
                    <a:pt x="8067817" y="0"/>
                  </a:moveTo>
                  <a:lnTo>
                    <a:pt x="8067817" y="52354"/>
                  </a:lnTo>
                  <a:lnTo>
                    <a:pt x="8092446" y="53992"/>
                  </a:lnTo>
                  <a:lnTo>
                    <a:pt x="8116061" y="58764"/>
                  </a:lnTo>
                  <a:lnTo>
                    <a:pt x="8138457" y="66458"/>
                  </a:lnTo>
                  <a:lnTo>
                    <a:pt x="8159432" y="76861"/>
                  </a:lnTo>
                  <a:lnTo>
                    <a:pt x="8185652" y="31545"/>
                  </a:lnTo>
                  <a:lnTo>
                    <a:pt x="8158637" y="18150"/>
                  </a:lnTo>
                  <a:lnTo>
                    <a:pt x="8129806" y="8247"/>
                  </a:lnTo>
                  <a:lnTo>
                    <a:pt x="8099439" y="2106"/>
                  </a:lnTo>
                  <a:lnTo>
                    <a:pt x="8067817" y="0"/>
                  </a:lnTo>
                  <a:close/>
                </a:path>
                <a:path w="8303895" h="2995295">
                  <a:moveTo>
                    <a:pt x="8067817" y="0"/>
                  </a:moveTo>
                  <a:lnTo>
                    <a:pt x="7963384" y="0"/>
                  </a:lnTo>
                  <a:lnTo>
                    <a:pt x="7963384" y="52354"/>
                  </a:lnTo>
                  <a:lnTo>
                    <a:pt x="8067817" y="52354"/>
                  </a:lnTo>
                  <a:lnTo>
                    <a:pt x="8067817" y="0"/>
                  </a:lnTo>
                  <a:close/>
                </a:path>
                <a:path w="8303895" h="2995295">
                  <a:moveTo>
                    <a:pt x="8271866" y="117759"/>
                  </a:moveTo>
                  <a:lnTo>
                    <a:pt x="8226551" y="143979"/>
                  </a:lnTo>
                  <a:lnTo>
                    <a:pt x="8236953" y="164954"/>
                  </a:lnTo>
                  <a:lnTo>
                    <a:pt x="8244647" y="187350"/>
                  </a:lnTo>
                  <a:lnTo>
                    <a:pt x="8249419" y="210965"/>
                  </a:lnTo>
                  <a:lnTo>
                    <a:pt x="8251057" y="235594"/>
                  </a:lnTo>
                  <a:lnTo>
                    <a:pt x="8251057" y="340740"/>
                  </a:lnTo>
                  <a:lnTo>
                    <a:pt x="8303412" y="340740"/>
                  </a:lnTo>
                  <a:lnTo>
                    <a:pt x="8303412" y="235594"/>
                  </a:lnTo>
                  <a:lnTo>
                    <a:pt x="8301305" y="203972"/>
                  </a:lnTo>
                  <a:lnTo>
                    <a:pt x="8295164" y="173605"/>
                  </a:lnTo>
                  <a:lnTo>
                    <a:pt x="8285261" y="144774"/>
                  </a:lnTo>
                  <a:lnTo>
                    <a:pt x="8271866" y="117759"/>
                  </a:lnTo>
                  <a:close/>
                </a:path>
                <a:path w="8303895" h="2995295">
                  <a:moveTo>
                    <a:pt x="8303412" y="445885"/>
                  </a:moveTo>
                  <a:lnTo>
                    <a:pt x="8251057" y="445885"/>
                  </a:lnTo>
                  <a:lnTo>
                    <a:pt x="8251057" y="656175"/>
                  </a:lnTo>
                  <a:lnTo>
                    <a:pt x="8303412" y="656175"/>
                  </a:lnTo>
                  <a:lnTo>
                    <a:pt x="8303412" y="445885"/>
                  </a:lnTo>
                  <a:close/>
                </a:path>
                <a:path w="8303895" h="2995295">
                  <a:moveTo>
                    <a:pt x="8303412" y="761320"/>
                  </a:moveTo>
                  <a:lnTo>
                    <a:pt x="8251057" y="761320"/>
                  </a:lnTo>
                  <a:lnTo>
                    <a:pt x="8251057" y="971610"/>
                  </a:lnTo>
                  <a:lnTo>
                    <a:pt x="8303412" y="971610"/>
                  </a:lnTo>
                  <a:lnTo>
                    <a:pt x="8303412" y="761320"/>
                  </a:lnTo>
                  <a:close/>
                </a:path>
                <a:path w="8303895" h="2995295">
                  <a:moveTo>
                    <a:pt x="8303412" y="1076756"/>
                  </a:moveTo>
                  <a:lnTo>
                    <a:pt x="8251057" y="1076756"/>
                  </a:lnTo>
                  <a:lnTo>
                    <a:pt x="8251057" y="1287046"/>
                  </a:lnTo>
                  <a:lnTo>
                    <a:pt x="8303412" y="1287046"/>
                  </a:lnTo>
                  <a:lnTo>
                    <a:pt x="8303412" y="1076756"/>
                  </a:lnTo>
                  <a:close/>
                </a:path>
                <a:path w="8303895" h="2995295">
                  <a:moveTo>
                    <a:pt x="8303412" y="1392191"/>
                  </a:moveTo>
                  <a:lnTo>
                    <a:pt x="8251057" y="1392191"/>
                  </a:lnTo>
                  <a:lnTo>
                    <a:pt x="8251057" y="1602481"/>
                  </a:lnTo>
                  <a:lnTo>
                    <a:pt x="8303412" y="1602481"/>
                  </a:lnTo>
                  <a:lnTo>
                    <a:pt x="8303412" y="1392191"/>
                  </a:lnTo>
                  <a:close/>
                </a:path>
                <a:path w="8303895" h="2995295">
                  <a:moveTo>
                    <a:pt x="8303412" y="1707627"/>
                  </a:moveTo>
                  <a:lnTo>
                    <a:pt x="8251057" y="1707627"/>
                  </a:lnTo>
                  <a:lnTo>
                    <a:pt x="8251057" y="1917917"/>
                  </a:lnTo>
                  <a:lnTo>
                    <a:pt x="8303412" y="1917917"/>
                  </a:lnTo>
                  <a:lnTo>
                    <a:pt x="8303412" y="1707627"/>
                  </a:lnTo>
                  <a:close/>
                </a:path>
                <a:path w="8303895" h="2995295">
                  <a:moveTo>
                    <a:pt x="8303412" y="2023062"/>
                  </a:moveTo>
                  <a:lnTo>
                    <a:pt x="8251057" y="2023062"/>
                  </a:lnTo>
                  <a:lnTo>
                    <a:pt x="8251057" y="2233352"/>
                  </a:lnTo>
                  <a:lnTo>
                    <a:pt x="8303412" y="2233352"/>
                  </a:lnTo>
                  <a:lnTo>
                    <a:pt x="8303412" y="2023062"/>
                  </a:lnTo>
                  <a:close/>
                </a:path>
                <a:path w="8303895" h="2995295">
                  <a:moveTo>
                    <a:pt x="8303412" y="2338497"/>
                  </a:moveTo>
                  <a:lnTo>
                    <a:pt x="8251057" y="2338497"/>
                  </a:lnTo>
                  <a:lnTo>
                    <a:pt x="8251057" y="2548788"/>
                  </a:lnTo>
                  <a:lnTo>
                    <a:pt x="8303412" y="2548788"/>
                  </a:lnTo>
                  <a:lnTo>
                    <a:pt x="8303412" y="2338497"/>
                  </a:lnTo>
                  <a:close/>
                </a:path>
                <a:path w="8303895" h="2995295">
                  <a:moveTo>
                    <a:pt x="8303412" y="2653933"/>
                  </a:moveTo>
                  <a:lnTo>
                    <a:pt x="8251057" y="2653933"/>
                  </a:lnTo>
                  <a:lnTo>
                    <a:pt x="8251057" y="2759078"/>
                  </a:lnTo>
                  <a:lnTo>
                    <a:pt x="8249419" y="2783707"/>
                  </a:lnTo>
                  <a:lnTo>
                    <a:pt x="8244647" y="2807322"/>
                  </a:lnTo>
                  <a:lnTo>
                    <a:pt x="8236953" y="2829718"/>
                  </a:lnTo>
                  <a:lnTo>
                    <a:pt x="8226551" y="2850694"/>
                  </a:lnTo>
                  <a:lnTo>
                    <a:pt x="8271866" y="2876913"/>
                  </a:lnTo>
                  <a:lnTo>
                    <a:pt x="8285261" y="2849899"/>
                  </a:lnTo>
                  <a:lnTo>
                    <a:pt x="8295164" y="2821068"/>
                  </a:lnTo>
                  <a:lnTo>
                    <a:pt x="8301305" y="2790701"/>
                  </a:lnTo>
                  <a:lnTo>
                    <a:pt x="8303412" y="2759078"/>
                  </a:lnTo>
                  <a:lnTo>
                    <a:pt x="8303412" y="2653933"/>
                  </a:lnTo>
                  <a:close/>
                </a:path>
                <a:path w="8303895" h="2995295">
                  <a:moveTo>
                    <a:pt x="8067817" y="2942318"/>
                  </a:moveTo>
                  <a:lnTo>
                    <a:pt x="7963387" y="2942318"/>
                  </a:lnTo>
                  <a:lnTo>
                    <a:pt x="7963387" y="2994673"/>
                  </a:lnTo>
                  <a:lnTo>
                    <a:pt x="8067817" y="2994673"/>
                  </a:lnTo>
                  <a:lnTo>
                    <a:pt x="8067817" y="2942318"/>
                  </a:lnTo>
                  <a:close/>
                </a:path>
                <a:path w="8303895" h="2995295">
                  <a:moveTo>
                    <a:pt x="8159432" y="2917812"/>
                  </a:moveTo>
                  <a:lnTo>
                    <a:pt x="8138457" y="2928214"/>
                  </a:lnTo>
                  <a:lnTo>
                    <a:pt x="8116061" y="2935908"/>
                  </a:lnTo>
                  <a:lnTo>
                    <a:pt x="8092446" y="2940680"/>
                  </a:lnTo>
                  <a:lnTo>
                    <a:pt x="8067817" y="2942318"/>
                  </a:lnTo>
                  <a:lnTo>
                    <a:pt x="8067817" y="2994673"/>
                  </a:lnTo>
                  <a:lnTo>
                    <a:pt x="8099440" y="2992566"/>
                  </a:lnTo>
                  <a:lnTo>
                    <a:pt x="8129807" y="2986426"/>
                  </a:lnTo>
                  <a:lnTo>
                    <a:pt x="8158638" y="2976523"/>
                  </a:lnTo>
                  <a:lnTo>
                    <a:pt x="8185652" y="2963127"/>
                  </a:lnTo>
                  <a:lnTo>
                    <a:pt x="8159432" y="2917812"/>
                  </a:lnTo>
                  <a:close/>
                </a:path>
                <a:path w="8303895" h="2995295">
                  <a:moveTo>
                    <a:pt x="7858958" y="2942318"/>
                  </a:moveTo>
                  <a:lnTo>
                    <a:pt x="7650098" y="2942318"/>
                  </a:lnTo>
                  <a:lnTo>
                    <a:pt x="7650098" y="2994673"/>
                  </a:lnTo>
                  <a:lnTo>
                    <a:pt x="7858958" y="2994673"/>
                  </a:lnTo>
                  <a:lnTo>
                    <a:pt x="7858958" y="2942318"/>
                  </a:lnTo>
                  <a:close/>
                </a:path>
                <a:path w="8303895" h="2995295">
                  <a:moveTo>
                    <a:pt x="7545669" y="2942318"/>
                  </a:moveTo>
                  <a:lnTo>
                    <a:pt x="7336809" y="2942318"/>
                  </a:lnTo>
                  <a:lnTo>
                    <a:pt x="7336809" y="2994673"/>
                  </a:lnTo>
                  <a:lnTo>
                    <a:pt x="7545669" y="2994673"/>
                  </a:lnTo>
                  <a:lnTo>
                    <a:pt x="7545669" y="2942318"/>
                  </a:lnTo>
                  <a:close/>
                </a:path>
                <a:path w="8303895" h="2995295">
                  <a:moveTo>
                    <a:pt x="7232379" y="2942318"/>
                  </a:moveTo>
                  <a:lnTo>
                    <a:pt x="7023520" y="2942318"/>
                  </a:lnTo>
                  <a:lnTo>
                    <a:pt x="7023520" y="2994673"/>
                  </a:lnTo>
                  <a:lnTo>
                    <a:pt x="7232379" y="2994673"/>
                  </a:lnTo>
                  <a:lnTo>
                    <a:pt x="7232379" y="2942318"/>
                  </a:lnTo>
                  <a:close/>
                </a:path>
                <a:path w="8303895" h="2995295">
                  <a:moveTo>
                    <a:pt x="6919091" y="2942318"/>
                  </a:moveTo>
                  <a:lnTo>
                    <a:pt x="6710232" y="2942318"/>
                  </a:lnTo>
                  <a:lnTo>
                    <a:pt x="6710232" y="2994673"/>
                  </a:lnTo>
                  <a:lnTo>
                    <a:pt x="6919091" y="2994673"/>
                  </a:lnTo>
                  <a:lnTo>
                    <a:pt x="6919091" y="2942318"/>
                  </a:lnTo>
                  <a:close/>
                </a:path>
                <a:path w="8303895" h="2995295">
                  <a:moveTo>
                    <a:pt x="6605802" y="2942318"/>
                  </a:moveTo>
                  <a:lnTo>
                    <a:pt x="6396943" y="2942318"/>
                  </a:lnTo>
                  <a:lnTo>
                    <a:pt x="6396943" y="2994673"/>
                  </a:lnTo>
                  <a:lnTo>
                    <a:pt x="6605802" y="2994673"/>
                  </a:lnTo>
                  <a:lnTo>
                    <a:pt x="6605802" y="2942318"/>
                  </a:lnTo>
                  <a:close/>
                </a:path>
                <a:path w="8303895" h="2995295">
                  <a:moveTo>
                    <a:pt x="6292513" y="2942318"/>
                  </a:moveTo>
                  <a:lnTo>
                    <a:pt x="6083654" y="2942318"/>
                  </a:lnTo>
                  <a:lnTo>
                    <a:pt x="6083654" y="2994673"/>
                  </a:lnTo>
                  <a:lnTo>
                    <a:pt x="6292513" y="2994673"/>
                  </a:lnTo>
                  <a:lnTo>
                    <a:pt x="6292513" y="2942318"/>
                  </a:lnTo>
                  <a:close/>
                </a:path>
                <a:path w="8303895" h="2995295">
                  <a:moveTo>
                    <a:pt x="5979224" y="2942318"/>
                  </a:moveTo>
                  <a:lnTo>
                    <a:pt x="5770365" y="2942318"/>
                  </a:lnTo>
                  <a:lnTo>
                    <a:pt x="5770365" y="2994673"/>
                  </a:lnTo>
                  <a:lnTo>
                    <a:pt x="5979224" y="2994673"/>
                  </a:lnTo>
                  <a:lnTo>
                    <a:pt x="5979224" y="2942318"/>
                  </a:lnTo>
                  <a:close/>
                </a:path>
                <a:path w="8303895" h="2995295">
                  <a:moveTo>
                    <a:pt x="5665935" y="2942318"/>
                  </a:moveTo>
                  <a:lnTo>
                    <a:pt x="5457076" y="2942318"/>
                  </a:lnTo>
                  <a:lnTo>
                    <a:pt x="5457076" y="2994673"/>
                  </a:lnTo>
                  <a:lnTo>
                    <a:pt x="5665935" y="2994673"/>
                  </a:lnTo>
                  <a:lnTo>
                    <a:pt x="5665935" y="2942318"/>
                  </a:lnTo>
                  <a:close/>
                </a:path>
                <a:path w="8303895" h="2995295">
                  <a:moveTo>
                    <a:pt x="5352646" y="2942318"/>
                  </a:moveTo>
                  <a:lnTo>
                    <a:pt x="5143787" y="2942318"/>
                  </a:lnTo>
                  <a:lnTo>
                    <a:pt x="5143787" y="2994673"/>
                  </a:lnTo>
                  <a:lnTo>
                    <a:pt x="5352646" y="2994673"/>
                  </a:lnTo>
                  <a:lnTo>
                    <a:pt x="5352646" y="2942318"/>
                  </a:lnTo>
                  <a:close/>
                </a:path>
                <a:path w="8303895" h="2995295">
                  <a:moveTo>
                    <a:pt x="5039358" y="2942318"/>
                  </a:moveTo>
                  <a:lnTo>
                    <a:pt x="4830498" y="2942318"/>
                  </a:lnTo>
                  <a:lnTo>
                    <a:pt x="4830498" y="2994673"/>
                  </a:lnTo>
                  <a:lnTo>
                    <a:pt x="5039358" y="2994673"/>
                  </a:lnTo>
                  <a:lnTo>
                    <a:pt x="5039358" y="2942318"/>
                  </a:lnTo>
                  <a:close/>
                </a:path>
                <a:path w="8303895" h="2995295">
                  <a:moveTo>
                    <a:pt x="4726069" y="2942318"/>
                  </a:moveTo>
                  <a:lnTo>
                    <a:pt x="4517210" y="2942318"/>
                  </a:lnTo>
                  <a:lnTo>
                    <a:pt x="4517210" y="2994673"/>
                  </a:lnTo>
                  <a:lnTo>
                    <a:pt x="4726069" y="2994673"/>
                  </a:lnTo>
                  <a:lnTo>
                    <a:pt x="4726069" y="2942318"/>
                  </a:lnTo>
                  <a:close/>
                </a:path>
                <a:path w="8303895" h="2995295">
                  <a:moveTo>
                    <a:pt x="4412780" y="2942318"/>
                  </a:moveTo>
                  <a:lnTo>
                    <a:pt x="4203921" y="2942318"/>
                  </a:lnTo>
                  <a:lnTo>
                    <a:pt x="4203921" y="2994673"/>
                  </a:lnTo>
                  <a:lnTo>
                    <a:pt x="4412780" y="2994673"/>
                  </a:lnTo>
                  <a:lnTo>
                    <a:pt x="4412780" y="2942318"/>
                  </a:lnTo>
                  <a:close/>
                </a:path>
                <a:path w="8303895" h="2995295">
                  <a:moveTo>
                    <a:pt x="4099491" y="2942318"/>
                  </a:moveTo>
                  <a:lnTo>
                    <a:pt x="3890632" y="2942318"/>
                  </a:lnTo>
                  <a:lnTo>
                    <a:pt x="3890632" y="2994673"/>
                  </a:lnTo>
                  <a:lnTo>
                    <a:pt x="4099491" y="2994673"/>
                  </a:lnTo>
                  <a:lnTo>
                    <a:pt x="4099491" y="2942318"/>
                  </a:lnTo>
                  <a:close/>
                </a:path>
                <a:path w="8303895" h="2995295">
                  <a:moveTo>
                    <a:pt x="3786203" y="2942318"/>
                  </a:moveTo>
                  <a:lnTo>
                    <a:pt x="3577344" y="2942318"/>
                  </a:lnTo>
                  <a:lnTo>
                    <a:pt x="3577344" y="2994673"/>
                  </a:lnTo>
                  <a:lnTo>
                    <a:pt x="3786203" y="2994673"/>
                  </a:lnTo>
                  <a:lnTo>
                    <a:pt x="3786203" y="2942318"/>
                  </a:lnTo>
                  <a:close/>
                </a:path>
                <a:path w="8303895" h="2995295">
                  <a:moveTo>
                    <a:pt x="3472914" y="2942318"/>
                  </a:moveTo>
                  <a:lnTo>
                    <a:pt x="3264055" y="2942318"/>
                  </a:lnTo>
                  <a:lnTo>
                    <a:pt x="3264055" y="2994673"/>
                  </a:lnTo>
                  <a:lnTo>
                    <a:pt x="3472914" y="2994673"/>
                  </a:lnTo>
                  <a:lnTo>
                    <a:pt x="3472914" y="2942318"/>
                  </a:lnTo>
                  <a:close/>
                </a:path>
                <a:path w="8303895" h="2995295">
                  <a:moveTo>
                    <a:pt x="3159626" y="2942318"/>
                  </a:moveTo>
                  <a:lnTo>
                    <a:pt x="2950766" y="2942318"/>
                  </a:lnTo>
                  <a:lnTo>
                    <a:pt x="2950766" y="2994673"/>
                  </a:lnTo>
                  <a:lnTo>
                    <a:pt x="3159626" y="2994673"/>
                  </a:lnTo>
                  <a:lnTo>
                    <a:pt x="3159626" y="2942318"/>
                  </a:lnTo>
                  <a:close/>
                </a:path>
                <a:path w="8303895" h="2995295">
                  <a:moveTo>
                    <a:pt x="2846337" y="2942318"/>
                  </a:moveTo>
                  <a:lnTo>
                    <a:pt x="2637477" y="2942318"/>
                  </a:lnTo>
                  <a:lnTo>
                    <a:pt x="2637477" y="2994673"/>
                  </a:lnTo>
                  <a:lnTo>
                    <a:pt x="2846337" y="2994673"/>
                  </a:lnTo>
                  <a:lnTo>
                    <a:pt x="2846337" y="2942318"/>
                  </a:lnTo>
                  <a:close/>
                </a:path>
                <a:path w="8303895" h="2995295">
                  <a:moveTo>
                    <a:pt x="2533048" y="2942318"/>
                  </a:moveTo>
                  <a:lnTo>
                    <a:pt x="2324188" y="2942318"/>
                  </a:lnTo>
                  <a:lnTo>
                    <a:pt x="2324188" y="2994673"/>
                  </a:lnTo>
                  <a:lnTo>
                    <a:pt x="2533048" y="2994673"/>
                  </a:lnTo>
                  <a:lnTo>
                    <a:pt x="2533048" y="2942318"/>
                  </a:lnTo>
                  <a:close/>
                </a:path>
                <a:path w="8303895" h="2995295">
                  <a:moveTo>
                    <a:pt x="2219759" y="2942318"/>
                  </a:moveTo>
                  <a:lnTo>
                    <a:pt x="2010900" y="2942318"/>
                  </a:lnTo>
                  <a:lnTo>
                    <a:pt x="2010900" y="2994673"/>
                  </a:lnTo>
                  <a:lnTo>
                    <a:pt x="2219759" y="2994673"/>
                  </a:lnTo>
                  <a:lnTo>
                    <a:pt x="2219759" y="2942318"/>
                  </a:lnTo>
                  <a:close/>
                </a:path>
                <a:path w="8303895" h="2995295">
                  <a:moveTo>
                    <a:pt x="1906470" y="2942318"/>
                  </a:moveTo>
                  <a:lnTo>
                    <a:pt x="1697611" y="2942318"/>
                  </a:lnTo>
                  <a:lnTo>
                    <a:pt x="1697611" y="2994673"/>
                  </a:lnTo>
                  <a:lnTo>
                    <a:pt x="1906470" y="2994673"/>
                  </a:lnTo>
                  <a:lnTo>
                    <a:pt x="1906470" y="2942318"/>
                  </a:lnTo>
                  <a:close/>
                </a:path>
                <a:path w="8303895" h="2995295">
                  <a:moveTo>
                    <a:pt x="1593182" y="2942318"/>
                  </a:moveTo>
                  <a:lnTo>
                    <a:pt x="1384322" y="2942318"/>
                  </a:lnTo>
                  <a:lnTo>
                    <a:pt x="1384322" y="2994673"/>
                  </a:lnTo>
                  <a:lnTo>
                    <a:pt x="1593182" y="2994673"/>
                  </a:lnTo>
                  <a:lnTo>
                    <a:pt x="1593182" y="2942318"/>
                  </a:lnTo>
                  <a:close/>
                </a:path>
                <a:path w="8303895" h="2995295">
                  <a:moveTo>
                    <a:pt x="1279893" y="2942318"/>
                  </a:moveTo>
                  <a:lnTo>
                    <a:pt x="1071034" y="2942318"/>
                  </a:lnTo>
                  <a:lnTo>
                    <a:pt x="1071034" y="2994673"/>
                  </a:lnTo>
                  <a:lnTo>
                    <a:pt x="1279893" y="2994673"/>
                  </a:lnTo>
                  <a:lnTo>
                    <a:pt x="1279893" y="2942318"/>
                  </a:lnTo>
                  <a:close/>
                </a:path>
                <a:path w="8303895" h="2995295">
                  <a:moveTo>
                    <a:pt x="966604" y="2942318"/>
                  </a:moveTo>
                  <a:lnTo>
                    <a:pt x="757745" y="2942318"/>
                  </a:lnTo>
                  <a:lnTo>
                    <a:pt x="757745" y="2994673"/>
                  </a:lnTo>
                  <a:lnTo>
                    <a:pt x="966604" y="2994673"/>
                  </a:lnTo>
                  <a:lnTo>
                    <a:pt x="966604" y="2942318"/>
                  </a:lnTo>
                  <a:close/>
                </a:path>
                <a:path w="8303895" h="2995295">
                  <a:moveTo>
                    <a:pt x="653316" y="2942318"/>
                  </a:moveTo>
                  <a:lnTo>
                    <a:pt x="444456" y="2942318"/>
                  </a:lnTo>
                  <a:lnTo>
                    <a:pt x="444456" y="2994673"/>
                  </a:lnTo>
                  <a:lnTo>
                    <a:pt x="653316" y="2994673"/>
                  </a:lnTo>
                  <a:lnTo>
                    <a:pt x="653316" y="2942318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4318" y="7020728"/>
              <a:ext cx="8303895" cy="3884929"/>
            </a:xfrm>
            <a:custGeom>
              <a:avLst/>
              <a:gdLst/>
              <a:ahLst/>
              <a:cxnLst/>
              <a:rect l="l" t="t" r="r" b="b"/>
              <a:pathLst>
                <a:path w="8303895" h="3884929">
                  <a:moveTo>
                    <a:pt x="143979" y="3807837"/>
                  </a:moveTo>
                  <a:lnTo>
                    <a:pt x="117759" y="3853153"/>
                  </a:lnTo>
                  <a:lnTo>
                    <a:pt x="173605" y="3876451"/>
                  </a:lnTo>
                  <a:lnTo>
                    <a:pt x="235595" y="3884698"/>
                  </a:lnTo>
                  <a:lnTo>
                    <a:pt x="235595" y="3832344"/>
                  </a:lnTo>
                  <a:lnTo>
                    <a:pt x="210965" y="3830705"/>
                  </a:lnTo>
                  <a:lnTo>
                    <a:pt x="187350" y="3825933"/>
                  </a:lnTo>
                  <a:lnTo>
                    <a:pt x="164954" y="3818239"/>
                  </a:lnTo>
                  <a:lnTo>
                    <a:pt x="143979" y="3807837"/>
                  </a:lnTo>
                  <a:close/>
                </a:path>
                <a:path w="8303895" h="3884929">
                  <a:moveTo>
                    <a:pt x="340027" y="3832344"/>
                  </a:moveTo>
                  <a:lnTo>
                    <a:pt x="235595" y="3832344"/>
                  </a:lnTo>
                  <a:lnTo>
                    <a:pt x="235595" y="3884698"/>
                  </a:lnTo>
                  <a:lnTo>
                    <a:pt x="340027" y="3884698"/>
                  </a:lnTo>
                  <a:lnTo>
                    <a:pt x="340027" y="3832344"/>
                  </a:lnTo>
                  <a:close/>
                </a:path>
                <a:path w="8303895" h="3884929">
                  <a:moveTo>
                    <a:pt x="52354" y="3545663"/>
                  </a:moveTo>
                  <a:lnTo>
                    <a:pt x="0" y="3545663"/>
                  </a:lnTo>
                  <a:lnTo>
                    <a:pt x="0" y="3649103"/>
                  </a:lnTo>
                  <a:lnTo>
                    <a:pt x="2106" y="3680726"/>
                  </a:lnTo>
                  <a:lnTo>
                    <a:pt x="8247" y="3711093"/>
                  </a:lnTo>
                  <a:lnTo>
                    <a:pt x="18150" y="3739924"/>
                  </a:lnTo>
                  <a:lnTo>
                    <a:pt x="31545" y="3766938"/>
                  </a:lnTo>
                  <a:lnTo>
                    <a:pt x="76861" y="3740719"/>
                  </a:lnTo>
                  <a:lnTo>
                    <a:pt x="66458" y="3719744"/>
                  </a:lnTo>
                  <a:lnTo>
                    <a:pt x="58765" y="3697347"/>
                  </a:lnTo>
                  <a:lnTo>
                    <a:pt x="53992" y="3673733"/>
                  </a:lnTo>
                  <a:lnTo>
                    <a:pt x="52354" y="3649103"/>
                  </a:lnTo>
                  <a:lnTo>
                    <a:pt x="52354" y="3545663"/>
                  </a:lnTo>
                  <a:close/>
                </a:path>
                <a:path w="8303895" h="3884929">
                  <a:moveTo>
                    <a:pt x="52354" y="3235345"/>
                  </a:moveTo>
                  <a:lnTo>
                    <a:pt x="0" y="3235345"/>
                  </a:lnTo>
                  <a:lnTo>
                    <a:pt x="0" y="3442224"/>
                  </a:lnTo>
                  <a:lnTo>
                    <a:pt x="52354" y="3442224"/>
                  </a:lnTo>
                  <a:lnTo>
                    <a:pt x="52354" y="3235345"/>
                  </a:lnTo>
                  <a:close/>
                </a:path>
                <a:path w="8303895" h="3884929">
                  <a:moveTo>
                    <a:pt x="52354" y="2925025"/>
                  </a:moveTo>
                  <a:lnTo>
                    <a:pt x="0" y="2925025"/>
                  </a:lnTo>
                  <a:lnTo>
                    <a:pt x="0" y="3131905"/>
                  </a:lnTo>
                  <a:lnTo>
                    <a:pt x="52354" y="3131905"/>
                  </a:lnTo>
                  <a:lnTo>
                    <a:pt x="52354" y="2925025"/>
                  </a:lnTo>
                  <a:close/>
                </a:path>
                <a:path w="8303895" h="3884929">
                  <a:moveTo>
                    <a:pt x="52354" y="2614706"/>
                  </a:moveTo>
                  <a:lnTo>
                    <a:pt x="0" y="2614706"/>
                  </a:lnTo>
                  <a:lnTo>
                    <a:pt x="0" y="2821586"/>
                  </a:lnTo>
                  <a:lnTo>
                    <a:pt x="52354" y="2821586"/>
                  </a:lnTo>
                  <a:lnTo>
                    <a:pt x="52354" y="2614706"/>
                  </a:lnTo>
                  <a:close/>
                </a:path>
                <a:path w="8303895" h="3884929">
                  <a:moveTo>
                    <a:pt x="52354" y="2304387"/>
                  </a:moveTo>
                  <a:lnTo>
                    <a:pt x="0" y="2304387"/>
                  </a:lnTo>
                  <a:lnTo>
                    <a:pt x="0" y="2511267"/>
                  </a:lnTo>
                  <a:lnTo>
                    <a:pt x="52354" y="2511267"/>
                  </a:lnTo>
                  <a:lnTo>
                    <a:pt x="52354" y="2304387"/>
                  </a:lnTo>
                  <a:close/>
                </a:path>
                <a:path w="8303895" h="3884929">
                  <a:moveTo>
                    <a:pt x="52354" y="1994069"/>
                  </a:moveTo>
                  <a:lnTo>
                    <a:pt x="0" y="1994069"/>
                  </a:lnTo>
                  <a:lnTo>
                    <a:pt x="0" y="2200948"/>
                  </a:lnTo>
                  <a:lnTo>
                    <a:pt x="52354" y="2200948"/>
                  </a:lnTo>
                  <a:lnTo>
                    <a:pt x="52354" y="1994069"/>
                  </a:lnTo>
                  <a:close/>
                </a:path>
                <a:path w="8303895" h="3884929">
                  <a:moveTo>
                    <a:pt x="52354" y="1683750"/>
                  </a:moveTo>
                  <a:lnTo>
                    <a:pt x="0" y="1683750"/>
                  </a:lnTo>
                  <a:lnTo>
                    <a:pt x="0" y="1890629"/>
                  </a:lnTo>
                  <a:lnTo>
                    <a:pt x="52354" y="1890629"/>
                  </a:lnTo>
                  <a:lnTo>
                    <a:pt x="52354" y="1683750"/>
                  </a:lnTo>
                  <a:close/>
                </a:path>
                <a:path w="8303895" h="3884929">
                  <a:moveTo>
                    <a:pt x="52354" y="1373431"/>
                  </a:moveTo>
                  <a:lnTo>
                    <a:pt x="0" y="1373431"/>
                  </a:lnTo>
                  <a:lnTo>
                    <a:pt x="0" y="1580310"/>
                  </a:lnTo>
                  <a:lnTo>
                    <a:pt x="52354" y="1580310"/>
                  </a:lnTo>
                  <a:lnTo>
                    <a:pt x="52354" y="1373431"/>
                  </a:lnTo>
                  <a:close/>
                </a:path>
                <a:path w="8303895" h="3884929">
                  <a:moveTo>
                    <a:pt x="52354" y="1063112"/>
                  </a:moveTo>
                  <a:lnTo>
                    <a:pt x="0" y="1063112"/>
                  </a:lnTo>
                  <a:lnTo>
                    <a:pt x="0" y="1269991"/>
                  </a:lnTo>
                  <a:lnTo>
                    <a:pt x="52354" y="1269991"/>
                  </a:lnTo>
                  <a:lnTo>
                    <a:pt x="52354" y="1063112"/>
                  </a:lnTo>
                  <a:close/>
                </a:path>
                <a:path w="8303895" h="3884929">
                  <a:moveTo>
                    <a:pt x="52354" y="752793"/>
                  </a:moveTo>
                  <a:lnTo>
                    <a:pt x="0" y="752793"/>
                  </a:lnTo>
                  <a:lnTo>
                    <a:pt x="0" y="959672"/>
                  </a:lnTo>
                  <a:lnTo>
                    <a:pt x="52354" y="959672"/>
                  </a:lnTo>
                  <a:lnTo>
                    <a:pt x="52354" y="752793"/>
                  </a:lnTo>
                  <a:close/>
                </a:path>
                <a:path w="8303895" h="3884929">
                  <a:moveTo>
                    <a:pt x="52354" y="442474"/>
                  </a:moveTo>
                  <a:lnTo>
                    <a:pt x="0" y="442474"/>
                  </a:lnTo>
                  <a:lnTo>
                    <a:pt x="0" y="649354"/>
                  </a:lnTo>
                  <a:lnTo>
                    <a:pt x="52354" y="649354"/>
                  </a:lnTo>
                  <a:lnTo>
                    <a:pt x="52354" y="442474"/>
                  </a:lnTo>
                  <a:close/>
                </a:path>
                <a:path w="8303895" h="3884929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9035"/>
                  </a:lnTo>
                  <a:lnTo>
                    <a:pt x="52354" y="339035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8303895" h="3884929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8303895" h="3884929">
                  <a:moveTo>
                    <a:pt x="340024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024" y="52354"/>
                  </a:lnTo>
                  <a:lnTo>
                    <a:pt x="340024" y="0"/>
                  </a:lnTo>
                  <a:close/>
                </a:path>
                <a:path w="8303895" h="3884929">
                  <a:moveTo>
                    <a:pt x="653313" y="0"/>
                  </a:moveTo>
                  <a:lnTo>
                    <a:pt x="444454" y="0"/>
                  </a:lnTo>
                  <a:lnTo>
                    <a:pt x="444454" y="52354"/>
                  </a:lnTo>
                  <a:lnTo>
                    <a:pt x="653313" y="52354"/>
                  </a:lnTo>
                  <a:lnTo>
                    <a:pt x="653313" y="0"/>
                  </a:lnTo>
                  <a:close/>
                </a:path>
                <a:path w="8303895" h="3884929">
                  <a:moveTo>
                    <a:pt x="966602" y="0"/>
                  </a:moveTo>
                  <a:lnTo>
                    <a:pt x="757743" y="0"/>
                  </a:lnTo>
                  <a:lnTo>
                    <a:pt x="757743" y="52354"/>
                  </a:lnTo>
                  <a:lnTo>
                    <a:pt x="966602" y="52354"/>
                  </a:lnTo>
                  <a:lnTo>
                    <a:pt x="966602" y="0"/>
                  </a:lnTo>
                  <a:close/>
                </a:path>
                <a:path w="8303895" h="3884929">
                  <a:moveTo>
                    <a:pt x="1279891" y="0"/>
                  </a:moveTo>
                  <a:lnTo>
                    <a:pt x="1071032" y="0"/>
                  </a:lnTo>
                  <a:lnTo>
                    <a:pt x="1071032" y="52354"/>
                  </a:lnTo>
                  <a:lnTo>
                    <a:pt x="1279891" y="52354"/>
                  </a:lnTo>
                  <a:lnTo>
                    <a:pt x="1279891" y="0"/>
                  </a:lnTo>
                  <a:close/>
                </a:path>
                <a:path w="8303895" h="3884929">
                  <a:moveTo>
                    <a:pt x="1593180" y="0"/>
                  </a:moveTo>
                  <a:lnTo>
                    <a:pt x="1384320" y="0"/>
                  </a:lnTo>
                  <a:lnTo>
                    <a:pt x="1384320" y="52354"/>
                  </a:lnTo>
                  <a:lnTo>
                    <a:pt x="1593180" y="52354"/>
                  </a:lnTo>
                  <a:lnTo>
                    <a:pt x="1593180" y="0"/>
                  </a:lnTo>
                  <a:close/>
                </a:path>
                <a:path w="8303895" h="3884929">
                  <a:moveTo>
                    <a:pt x="1906469" y="0"/>
                  </a:moveTo>
                  <a:lnTo>
                    <a:pt x="1697609" y="0"/>
                  </a:lnTo>
                  <a:lnTo>
                    <a:pt x="1697609" y="52354"/>
                  </a:lnTo>
                  <a:lnTo>
                    <a:pt x="1906469" y="52354"/>
                  </a:lnTo>
                  <a:lnTo>
                    <a:pt x="1906469" y="0"/>
                  </a:lnTo>
                  <a:close/>
                </a:path>
                <a:path w="8303895" h="3884929">
                  <a:moveTo>
                    <a:pt x="2219757" y="0"/>
                  </a:moveTo>
                  <a:lnTo>
                    <a:pt x="2010898" y="0"/>
                  </a:lnTo>
                  <a:lnTo>
                    <a:pt x="2010898" y="52354"/>
                  </a:lnTo>
                  <a:lnTo>
                    <a:pt x="2219757" y="52354"/>
                  </a:lnTo>
                  <a:lnTo>
                    <a:pt x="2219757" y="0"/>
                  </a:lnTo>
                  <a:close/>
                </a:path>
                <a:path w="8303895" h="3884929">
                  <a:moveTo>
                    <a:pt x="2533046" y="0"/>
                  </a:moveTo>
                  <a:lnTo>
                    <a:pt x="2324187" y="0"/>
                  </a:lnTo>
                  <a:lnTo>
                    <a:pt x="2324187" y="52354"/>
                  </a:lnTo>
                  <a:lnTo>
                    <a:pt x="2533046" y="52354"/>
                  </a:lnTo>
                  <a:lnTo>
                    <a:pt x="2533046" y="0"/>
                  </a:lnTo>
                  <a:close/>
                </a:path>
                <a:path w="8303895" h="3884929">
                  <a:moveTo>
                    <a:pt x="2846335" y="0"/>
                  </a:moveTo>
                  <a:lnTo>
                    <a:pt x="2637476" y="0"/>
                  </a:lnTo>
                  <a:lnTo>
                    <a:pt x="2637476" y="52354"/>
                  </a:lnTo>
                  <a:lnTo>
                    <a:pt x="2846335" y="52354"/>
                  </a:lnTo>
                  <a:lnTo>
                    <a:pt x="2846335" y="0"/>
                  </a:lnTo>
                  <a:close/>
                </a:path>
                <a:path w="8303895" h="3884929">
                  <a:moveTo>
                    <a:pt x="3159624" y="0"/>
                  </a:moveTo>
                  <a:lnTo>
                    <a:pt x="2950765" y="0"/>
                  </a:lnTo>
                  <a:lnTo>
                    <a:pt x="2950765" y="52354"/>
                  </a:lnTo>
                  <a:lnTo>
                    <a:pt x="3159624" y="52354"/>
                  </a:lnTo>
                  <a:lnTo>
                    <a:pt x="3159624" y="0"/>
                  </a:lnTo>
                  <a:close/>
                </a:path>
                <a:path w="8303895" h="3884929">
                  <a:moveTo>
                    <a:pt x="3472913" y="0"/>
                  </a:moveTo>
                  <a:lnTo>
                    <a:pt x="3264054" y="0"/>
                  </a:lnTo>
                  <a:lnTo>
                    <a:pt x="3264054" y="52354"/>
                  </a:lnTo>
                  <a:lnTo>
                    <a:pt x="3472913" y="52354"/>
                  </a:lnTo>
                  <a:lnTo>
                    <a:pt x="3472913" y="0"/>
                  </a:lnTo>
                  <a:close/>
                </a:path>
                <a:path w="8303895" h="3884929">
                  <a:moveTo>
                    <a:pt x="3786201" y="0"/>
                  </a:moveTo>
                  <a:lnTo>
                    <a:pt x="3577342" y="0"/>
                  </a:lnTo>
                  <a:lnTo>
                    <a:pt x="3577342" y="52354"/>
                  </a:lnTo>
                  <a:lnTo>
                    <a:pt x="3786201" y="52354"/>
                  </a:lnTo>
                  <a:lnTo>
                    <a:pt x="3786201" y="0"/>
                  </a:lnTo>
                  <a:close/>
                </a:path>
                <a:path w="8303895" h="3884929">
                  <a:moveTo>
                    <a:pt x="4099490" y="0"/>
                  </a:moveTo>
                  <a:lnTo>
                    <a:pt x="3890631" y="0"/>
                  </a:lnTo>
                  <a:lnTo>
                    <a:pt x="3890631" y="52354"/>
                  </a:lnTo>
                  <a:lnTo>
                    <a:pt x="4099490" y="52354"/>
                  </a:lnTo>
                  <a:lnTo>
                    <a:pt x="4099490" y="0"/>
                  </a:lnTo>
                  <a:close/>
                </a:path>
                <a:path w="8303895" h="3884929">
                  <a:moveTo>
                    <a:pt x="4412779" y="0"/>
                  </a:moveTo>
                  <a:lnTo>
                    <a:pt x="4203920" y="0"/>
                  </a:lnTo>
                  <a:lnTo>
                    <a:pt x="4203920" y="52354"/>
                  </a:lnTo>
                  <a:lnTo>
                    <a:pt x="4412779" y="52354"/>
                  </a:lnTo>
                  <a:lnTo>
                    <a:pt x="4412779" y="0"/>
                  </a:lnTo>
                  <a:close/>
                </a:path>
                <a:path w="8303895" h="3884929">
                  <a:moveTo>
                    <a:pt x="4726068" y="0"/>
                  </a:moveTo>
                  <a:lnTo>
                    <a:pt x="4517208" y="0"/>
                  </a:lnTo>
                  <a:lnTo>
                    <a:pt x="4517208" y="52354"/>
                  </a:lnTo>
                  <a:lnTo>
                    <a:pt x="4726068" y="52354"/>
                  </a:lnTo>
                  <a:lnTo>
                    <a:pt x="4726068" y="0"/>
                  </a:lnTo>
                  <a:close/>
                </a:path>
                <a:path w="8303895" h="3884929">
                  <a:moveTo>
                    <a:pt x="5039356" y="0"/>
                  </a:moveTo>
                  <a:lnTo>
                    <a:pt x="4830497" y="0"/>
                  </a:lnTo>
                  <a:lnTo>
                    <a:pt x="4830497" y="52354"/>
                  </a:lnTo>
                  <a:lnTo>
                    <a:pt x="5039356" y="52354"/>
                  </a:lnTo>
                  <a:lnTo>
                    <a:pt x="5039356" y="0"/>
                  </a:lnTo>
                  <a:close/>
                </a:path>
                <a:path w="8303895" h="3884929">
                  <a:moveTo>
                    <a:pt x="5352645" y="0"/>
                  </a:moveTo>
                  <a:lnTo>
                    <a:pt x="5143786" y="0"/>
                  </a:lnTo>
                  <a:lnTo>
                    <a:pt x="5143786" y="52354"/>
                  </a:lnTo>
                  <a:lnTo>
                    <a:pt x="5352645" y="52354"/>
                  </a:lnTo>
                  <a:lnTo>
                    <a:pt x="5352645" y="0"/>
                  </a:lnTo>
                  <a:close/>
                </a:path>
                <a:path w="8303895" h="3884929">
                  <a:moveTo>
                    <a:pt x="5665934" y="0"/>
                  </a:moveTo>
                  <a:lnTo>
                    <a:pt x="5457075" y="0"/>
                  </a:lnTo>
                  <a:lnTo>
                    <a:pt x="5457075" y="52354"/>
                  </a:lnTo>
                  <a:lnTo>
                    <a:pt x="5665934" y="52354"/>
                  </a:lnTo>
                  <a:lnTo>
                    <a:pt x="5665934" y="0"/>
                  </a:lnTo>
                  <a:close/>
                </a:path>
                <a:path w="8303895" h="3884929">
                  <a:moveTo>
                    <a:pt x="5979223" y="0"/>
                  </a:moveTo>
                  <a:lnTo>
                    <a:pt x="5770364" y="0"/>
                  </a:lnTo>
                  <a:lnTo>
                    <a:pt x="5770364" y="52354"/>
                  </a:lnTo>
                  <a:lnTo>
                    <a:pt x="5979223" y="52354"/>
                  </a:lnTo>
                  <a:lnTo>
                    <a:pt x="5979223" y="0"/>
                  </a:lnTo>
                  <a:close/>
                </a:path>
                <a:path w="8303895" h="3884929">
                  <a:moveTo>
                    <a:pt x="6292511" y="0"/>
                  </a:moveTo>
                  <a:lnTo>
                    <a:pt x="6083652" y="0"/>
                  </a:lnTo>
                  <a:lnTo>
                    <a:pt x="6083652" y="52354"/>
                  </a:lnTo>
                  <a:lnTo>
                    <a:pt x="6292511" y="52354"/>
                  </a:lnTo>
                  <a:lnTo>
                    <a:pt x="6292511" y="0"/>
                  </a:lnTo>
                  <a:close/>
                </a:path>
                <a:path w="8303895" h="3884929">
                  <a:moveTo>
                    <a:pt x="6605800" y="0"/>
                  </a:moveTo>
                  <a:lnTo>
                    <a:pt x="6396941" y="0"/>
                  </a:lnTo>
                  <a:lnTo>
                    <a:pt x="6396941" y="52354"/>
                  </a:lnTo>
                  <a:lnTo>
                    <a:pt x="6605800" y="52354"/>
                  </a:lnTo>
                  <a:lnTo>
                    <a:pt x="6605800" y="0"/>
                  </a:lnTo>
                  <a:close/>
                </a:path>
                <a:path w="8303895" h="3884929">
                  <a:moveTo>
                    <a:pt x="6919089" y="0"/>
                  </a:moveTo>
                  <a:lnTo>
                    <a:pt x="6710229" y="0"/>
                  </a:lnTo>
                  <a:lnTo>
                    <a:pt x="6710229" y="52354"/>
                  </a:lnTo>
                  <a:lnTo>
                    <a:pt x="6919089" y="52354"/>
                  </a:lnTo>
                  <a:lnTo>
                    <a:pt x="6919089" y="0"/>
                  </a:lnTo>
                  <a:close/>
                </a:path>
                <a:path w="8303895" h="3884929">
                  <a:moveTo>
                    <a:pt x="7232378" y="0"/>
                  </a:moveTo>
                  <a:lnTo>
                    <a:pt x="7023518" y="0"/>
                  </a:lnTo>
                  <a:lnTo>
                    <a:pt x="7023518" y="52354"/>
                  </a:lnTo>
                  <a:lnTo>
                    <a:pt x="7232378" y="52354"/>
                  </a:lnTo>
                  <a:lnTo>
                    <a:pt x="7232378" y="0"/>
                  </a:lnTo>
                  <a:close/>
                </a:path>
                <a:path w="8303895" h="3884929">
                  <a:moveTo>
                    <a:pt x="7545666" y="0"/>
                  </a:moveTo>
                  <a:lnTo>
                    <a:pt x="7336807" y="0"/>
                  </a:lnTo>
                  <a:lnTo>
                    <a:pt x="7336807" y="52354"/>
                  </a:lnTo>
                  <a:lnTo>
                    <a:pt x="7545666" y="52354"/>
                  </a:lnTo>
                  <a:lnTo>
                    <a:pt x="7545666" y="0"/>
                  </a:lnTo>
                  <a:close/>
                </a:path>
                <a:path w="8303895" h="3884929">
                  <a:moveTo>
                    <a:pt x="7858954" y="0"/>
                  </a:moveTo>
                  <a:lnTo>
                    <a:pt x="7650096" y="0"/>
                  </a:lnTo>
                  <a:lnTo>
                    <a:pt x="7650096" y="52354"/>
                  </a:lnTo>
                  <a:lnTo>
                    <a:pt x="7858954" y="52354"/>
                  </a:lnTo>
                  <a:lnTo>
                    <a:pt x="7858954" y="0"/>
                  </a:lnTo>
                  <a:close/>
                </a:path>
                <a:path w="8303895" h="3884929">
                  <a:moveTo>
                    <a:pt x="8067817" y="0"/>
                  </a:moveTo>
                  <a:lnTo>
                    <a:pt x="8067817" y="52354"/>
                  </a:lnTo>
                  <a:lnTo>
                    <a:pt x="8092446" y="53992"/>
                  </a:lnTo>
                  <a:lnTo>
                    <a:pt x="8116061" y="58764"/>
                  </a:lnTo>
                  <a:lnTo>
                    <a:pt x="8138457" y="66458"/>
                  </a:lnTo>
                  <a:lnTo>
                    <a:pt x="8159432" y="76861"/>
                  </a:lnTo>
                  <a:lnTo>
                    <a:pt x="8185652" y="31545"/>
                  </a:lnTo>
                  <a:lnTo>
                    <a:pt x="8158637" y="18150"/>
                  </a:lnTo>
                  <a:lnTo>
                    <a:pt x="8129806" y="8247"/>
                  </a:lnTo>
                  <a:lnTo>
                    <a:pt x="8099439" y="2106"/>
                  </a:lnTo>
                  <a:lnTo>
                    <a:pt x="8067817" y="0"/>
                  </a:lnTo>
                  <a:close/>
                </a:path>
                <a:path w="8303895" h="3884929">
                  <a:moveTo>
                    <a:pt x="8067817" y="0"/>
                  </a:moveTo>
                  <a:lnTo>
                    <a:pt x="7963384" y="0"/>
                  </a:lnTo>
                  <a:lnTo>
                    <a:pt x="7963384" y="52354"/>
                  </a:lnTo>
                  <a:lnTo>
                    <a:pt x="8067817" y="52354"/>
                  </a:lnTo>
                  <a:lnTo>
                    <a:pt x="8067817" y="0"/>
                  </a:lnTo>
                  <a:close/>
                </a:path>
                <a:path w="8303895" h="3884929">
                  <a:moveTo>
                    <a:pt x="8271866" y="117759"/>
                  </a:moveTo>
                  <a:lnTo>
                    <a:pt x="8226551" y="143979"/>
                  </a:lnTo>
                  <a:lnTo>
                    <a:pt x="8236953" y="164954"/>
                  </a:lnTo>
                  <a:lnTo>
                    <a:pt x="8244647" y="187350"/>
                  </a:lnTo>
                  <a:lnTo>
                    <a:pt x="8249419" y="210965"/>
                  </a:lnTo>
                  <a:lnTo>
                    <a:pt x="8251057" y="235594"/>
                  </a:lnTo>
                  <a:lnTo>
                    <a:pt x="8251057" y="339034"/>
                  </a:lnTo>
                  <a:lnTo>
                    <a:pt x="8303412" y="339034"/>
                  </a:lnTo>
                  <a:lnTo>
                    <a:pt x="8303412" y="235594"/>
                  </a:lnTo>
                  <a:lnTo>
                    <a:pt x="8301305" y="203972"/>
                  </a:lnTo>
                  <a:lnTo>
                    <a:pt x="8295164" y="173605"/>
                  </a:lnTo>
                  <a:lnTo>
                    <a:pt x="8285261" y="144774"/>
                  </a:lnTo>
                  <a:lnTo>
                    <a:pt x="8271866" y="117759"/>
                  </a:lnTo>
                  <a:close/>
                </a:path>
                <a:path w="8303895" h="3884929">
                  <a:moveTo>
                    <a:pt x="8303412" y="442474"/>
                  </a:moveTo>
                  <a:lnTo>
                    <a:pt x="8251057" y="442474"/>
                  </a:lnTo>
                  <a:lnTo>
                    <a:pt x="8251057" y="649353"/>
                  </a:lnTo>
                  <a:lnTo>
                    <a:pt x="8303412" y="649353"/>
                  </a:lnTo>
                  <a:lnTo>
                    <a:pt x="8303412" y="442474"/>
                  </a:lnTo>
                  <a:close/>
                </a:path>
                <a:path w="8303895" h="3884929">
                  <a:moveTo>
                    <a:pt x="8303412" y="752793"/>
                  </a:moveTo>
                  <a:lnTo>
                    <a:pt x="8251057" y="752793"/>
                  </a:lnTo>
                  <a:lnTo>
                    <a:pt x="8251057" y="959672"/>
                  </a:lnTo>
                  <a:lnTo>
                    <a:pt x="8303412" y="959672"/>
                  </a:lnTo>
                  <a:lnTo>
                    <a:pt x="8303412" y="752793"/>
                  </a:lnTo>
                  <a:close/>
                </a:path>
                <a:path w="8303895" h="3884929">
                  <a:moveTo>
                    <a:pt x="8303412" y="1063112"/>
                  </a:moveTo>
                  <a:lnTo>
                    <a:pt x="8251057" y="1063112"/>
                  </a:lnTo>
                  <a:lnTo>
                    <a:pt x="8251057" y="1269991"/>
                  </a:lnTo>
                  <a:lnTo>
                    <a:pt x="8303412" y="1269991"/>
                  </a:lnTo>
                  <a:lnTo>
                    <a:pt x="8303412" y="1063112"/>
                  </a:lnTo>
                  <a:close/>
                </a:path>
                <a:path w="8303895" h="3884929">
                  <a:moveTo>
                    <a:pt x="8303412" y="1373431"/>
                  </a:moveTo>
                  <a:lnTo>
                    <a:pt x="8251057" y="1373431"/>
                  </a:lnTo>
                  <a:lnTo>
                    <a:pt x="8251057" y="1580310"/>
                  </a:lnTo>
                  <a:lnTo>
                    <a:pt x="8303412" y="1580310"/>
                  </a:lnTo>
                  <a:lnTo>
                    <a:pt x="8303412" y="1373431"/>
                  </a:lnTo>
                  <a:close/>
                </a:path>
                <a:path w="8303895" h="3884929">
                  <a:moveTo>
                    <a:pt x="8303412" y="1683750"/>
                  </a:moveTo>
                  <a:lnTo>
                    <a:pt x="8251057" y="1683750"/>
                  </a:lnTo>
                  <a:lnTo>
                    <a:pt x="8251057" y="1890629"/>
                  </a:lnTo>
                  <a:lnTo>
                    <a:pt x="8303412" y="1890629"/>
                  </a:lnTo>
                  <a:lnTo>
                    <a:pt x="8303412" y="1683750"/>
                  </a:lnTo>
                  <a:close/>
                </a:path>
                <a:path w="8303895" h="3884929">
                  <a:moveTo>
                    <a:pt x="8303412" y="1994069"/>
                  </a:moveTo>
                  <a:lnTo>
                    <a:pt x="8251057" y="1994069"/>
                  </a:lnTo>
                  <a:lnTo>
                    <a:pt x="8251057" y="2200948"/>
                  </a:lnTo>
                  <a:lnTo>
                    <a:pt x="8303412" y="2200948"/>
                  </a:lnTo>
                  <a:lnTo>
                    <a:pt x="8303412" y="1994069"/>
                  </a:lnTo>
                  <a:close/>
                </a:path>
                <a:path w="8303895" h="3884929">
                  <a:moveTo>
                    <a:pt x="8303412" y="2304387"/>
                  </a:moveTo>
                  <a:lnTo>
                    <a:pt x="8251057" y="2304387"/>
                  </a:lnTo>
                  <a:lnTo>
                    <a:pt x="8251057" y="2511267"/>
                  </a:lnTo>
                  <a:lnTo>
                    <a:pt x="8303412" y="2511267"/>
                  </a:lnTo>
                  <a:lnTo>
                    <a:pt x="8303412" y="2304387"/>
                  </a:lnTo>
                  <a:close/>
                </a:path>
                <a:path w="8303895" h="3884929">
                  <a:moveTo>
                    <a:pt x="8303412" y="2614706"/>
                  </a:moveTo>
                  <a:lnTo>
                    <a:pt x="8251057" y="2614706"/>
                  </a:lnTo>
                  <a:lnTo>
                    <a:pt x="8251057" y="2821585"/>
                  </a:lnTo>
                  <a:lnTo>
                    <a:pt x="8303412" y="2821585"/>
                  </a:lnTo>
                  <a:lnTo>
                    <a:pt x="8303412" y="2614706"/>
                  </a:lnTo>
                  <a:close/>
                </a:path>
                <a:path w="8303895" h="3884929">
                  <a:moveTo>
                    <a:pt x="8303412" y="2925025"/>
                  </a:moveTo>
                  <a:lnTo>
                    <a:pt x="8251057" y="2925025"/>
                  </a:lnTo>
                  <a:lnTo>
                    <a:pt x="8251057" y="3131904"/>
                  </a:lnTo>
                  <a:lnTo>
                    <a:pt x="8303412" y="3131904"/>
                  </a:lnTo>
                  <a:lnTo>
                    <a:pt x="8303412" y="2925025"/>
                  </a:lnTo>
                  <a:close/>
                </a:path>
                <a:path w="8303895" h="3884929">
                  <a:moveTo>
                    <a:pt x="8303412" y="3235344"/>
                  </a:moveTo>
                  <a:lnTo>
                    <a:pt x="8251057" y="3235344"/>
                  </a:lnTo>
                  <a:lnTo>
                    <a:pt x="8251057" y="3442223"/>
                  </a:lnTo>
                  <a:lnTo>
                    <a:pt x="8303412" y="3442223"/>
                  </a:lnTo>
                  <a:lnTo>
                    <a:pt x="8303412" y="3235344"/>
                  </a:lnTo>
                  <a:close/>
                </a:path>
                <a:path w="8303895" h="3884929">
                  <a:moveTo>
                    <a:pt x="8303412" y="3545663"/>
                  </a:moveTo>
                  <a:lnTo>
                    <a:pt x="8251057" y="3545663"/>
                  </a:lnTo>
                  <a:lnTo>
                    <a:pt x="8251057" y="3649103"/>
                  </a:lnTo>
                  <a:lnTo>
                    <a:pt x="8249419" y="3673733"/>
                  </a:lnTo>
                  <a:lnTo>
                    <a:pt x="8244647" y="3697347"/>
                  </a:lnTo>
                  <a:lnTo>
                    <a:pt x="8236953" y="3719744"/>
                  </a:lnTo>
                  <a:lnTo>
                    <a:pt x="8226551" y="3740719"/>
                  </a:lnTo>
                  <a:lnTo>
                    <a:pt x="8271866" y="3766938"/>
                  </a:lnTo>
                  <a:lnTo>
                    <a:pt x="8285261" y="3739924"/>
                  </a:lnTo>
                  <a:lnTo>
                    <a:pt x="8295164" y="3711093"/>
                  </a:lnTo>
                  <a:lnTo>
                    <a:pt x="8301305" y="3680726"/>
                  </a:lnTo>
                  <a:lnTo>
                    <a:pt x="8303412" y="3649103"/>
                  </a:lnTo>
                  <a:lnTo>
                    <a:pt x="8303412" y="3545663"/>
                  </a:lnTo>
                  <a:close/>
                </a:path>
                <a:path w="8303895" h="3884929">
                  <a:moveTo>
                    <a:pt x="8067817" y="3832344"/>
                  </a:moveTo>
                  <a:lnTo>
                    <a:pt x="7963387" y="3832344"/>
                  </a:lnTo>
                  <a:lnTo>
                    <a:pt x="7963387" y="3884698"/>
                  </a:lnTo>
                  <a:lnTo>
                    <a:pt x="8067817" y="3884698"/>
                  </a:lnTo>
                  <a:lnTo>
                    <a:pt x="8067817" y="3832344"/>
                  </a:lnTo>
                  <a:close/>
                </a:path>
                <a:path w="8303895" h="3884929">
                  <a:moveTo>
                    <a:pt x="8159432" y="3807837"/>
                  </a:moveTo>
                  <a:lnTo>
                    <a:pt x="8138457" y="3818239"/>
                  </a:lnTo>
                  <a:lnTo>
                    <a:pt x="8116061" y="3825933"/>
                  </a:lnTo>
                  <a:lnTo>
                    <a:pt x="8092446" y="3830705"/>
                  </a:lnTo>
                  <a:lnTo>
                    <a:pt x="8067817" y="3832344"/>
                  </a:lnTo>
                  <a:lnTo>
                    <a:pt x="8067817" y="3884698"/>
                  </a:lnTo>
                  <a:lnTo>
                    <a:pt x="8099440" y="3882591"/>
                  </a:lnTo>
                  <a:lnTo>
                    <a:pt x="8129807" y="3876451"/>
                  </a:lnTo>
                  <a:lnTo>
                    <a:pt x="8158638" y="3866548"/>
                  </a:lnTo>
                  <a:lnTo>
                    <a:pt x="8185652" y="3853153"/>
                  </a:lnTo>
                  <a:lnTo>
                    <a:pt x="8159432" y="3807837"/>
                  </a:lnTo>
                  <a:close/>
                </a:path>
                <a:path w="8303895" h="3884929">
                  <a:moveTo>
                    <a:pt x="7858958" y="3832344"/>
                  </a:moveTo>
                  <a:lnTo>
                    <a:pt x="7650098" y="3832344"/>
                  </a:lnTo>
                  <a:lnTo>
                    <a:pt x="7650098" y="3884698"/>
                  </a:lnTo>
                  <a:lnTo>
                    <a:pt x="7858958" y="3884698"/>
                  </a:lnTo>
                  <a:lnTo>
                    <a:pt x="7858958" y="3832344"/>
                  </a:lnTo>
                  <a:close/>
                </a:path>
                <a:path w="8303895" h="3884929">
                  <a:moveTo>
                    <a:pt x="7545669" y="3832344"/>
                  </a:moveTo>
                  <a:lnTo>
                    <a:pt x="7336809" y="3832344"/>
                  </a:lnTo>
                  <a:lnTo>
                    <a:pt x="7336809" y="3884698"/>
                  </a:lnTo>
                  <a:lnTo>
                    <a:pt x="7545669" y="3884698"/>
                  </a:lnTo>
                  <a:lnTo>
                    <a:pt x="7545669" y="3832344"/>
                  </a:lnTo>
                  <a:close/>
                </a:path>
                <a:path w="8303895" h="3884929">
                  <a:moveTo>
                    <a:pt x="7232379" y="3832344"/>
                  </a:moveTo>
                  <a:lnTo>
                    <a:pt x="7023520" y="3832344"/>
                  </a:lnTo>
                  <a:lnTo>
                    <a:pt x="7023520" y="3884698"/>
                  </a:lnTo>
                  <a:lnTo>
                    <a:pt x="7232379" y="3884698"/>
                  </a:lnTo>
                  <a:lnTo>
                    <a:pt x="7232379" y="3832344"/>
                  </a:lnTo>
                  <a:close/>
                </a:path>
                <a:path w="8303895" h="3884929">
                  <a:moveTo>
                    <a:pt x="6919091" y="3832344"/>
                  </a:moveTo>
                  <a:lnTo>
                    <a:pt x="6710232" y="3832344"/>
                  </a:lnTo>
                  <a:lnTo>
                    <a:pt x="6710232" y="3884698"/>
                  </a:lnTo>
                  <a:lnTo>
                    <a:pt x="6919091" y="3884698"/>
                  </a:lnTo>
                  <a:lnTo>
                    <a:pt x="6919091" y="3832344"/>
                  </a:lnTo>
                  <a:close/>
                </a:path>
                <a:path w="8303895" h="3884929">
                  <a:moveTo>
                    <a:pt x="6605802" y="3832344"/>
                  </a:moveTo>
                  <a:lnTo>
                    <a:pt x="6396943" y="3832344"/>
                  </a:lnTo>
                  <a:lnTo>
                    <a:pt x="6396943" y="3884698"/>
                  </a:lnTo>
                  <a:lnTo>
                    <a:pt x="6605802" y="3884698"/>
                  </a:lnTo>
                  <a:lnTo>
                    <a:pt x="6605802" y="3832344"/>
                  </a:lnTo>
                  <a:close/>
                </a:path>
                <a:path w="8303895" h="3884929">
                  <a:moveTo>
                    <a:pt x="6292513" y="3832344"/>
                  </a:moveTo>
                  <a:lnTo>
                    <a:pt x="6083654" y="3832344"/>
                  </a:lnTo>
                  <a:lnTo>
                    <a:pt x="6083654" y="3884698"/>
                  </a:lnTo>
                  <a:lnTo>
                    <a:pt x="6292513" y="3884698"/>
                  </a:lnTo>
                  <a:lnTo>
                    <a:pt x="6292513" y="3832344"/>
                  </a:lnTo>
                  <a:close/>
                </a:path>
                <a:path w="8303895" h="3884929">
                  <a:moveTo>
                    <a:pt x="5979224" y="3832344"/>
                  </a:moveTo>
                  <a:lnTo>
                    <a:pt x="5770365" y="3832344"/>
                  </a:lnTo>
                  <a:lnTo>
                    <a:pt x="5770365" y="3884698"/>
                  </a:lnTo>
                  <a:lnTo>
                    <a:pt x="5979224" y="3884698"/>
                  </a:lnTo>
                  <a:lnTo>
                    <a:pt x="5979224" y="3832344"/>
                  </a:lnTo>
                  <a:close/>
                </a:path>
                <a:path w="8303895" h="3884929">
                  <a:moveTo>
                    <a:pt x="5665935" y="3832344"/>
                  </a:moveTo>
                  <a:lnTo>
                    <a:pt x="5457076" y="3832344"/>
                  </a:lnTo>
                  <a:lnTo>
                    <a:pt x="5457076" y="3884698"/>
                  </a:lnTo>
                  <a:lnTo>
                    <a:pt x="5665935" y="3884698"/>
                  </a:lnTo>
                  <a:lnTo>
                    <a:pt x="5665935" y="3832344"/>
                  </a:lnTo>
                  <a:close/>
                </a:path>
                <a:path w="8303895" h="3884929">
                  <a:moveTo>
                    <a:pt x="5352646" y="3832344"/>
                  </a:moveTo>
                  <a:lnTo>
                    <a:pt x="5143787" y="3832344"/>
                  </a:lnTo>
                  <a:lnTo>
                    <a:pt x="5143787" y="3884698"/>
                  </a:lnTo>
                  <a:lnTo>
                    <a:pt x="5352646" y="3884698"/>
                  </a:lnTo>
                  <a:lnTo>
                    <a:pt x="5352646" y="3832344"/>
                  </a:lnTo>
                  <a:close/>
                </a:path>
                <a:path w="8303895" h="3884929">
                  <a:moveTo>
                    <a:pt x="5039358" y="3832344"/>
                  </a:moveTo>
                  <a:lnTo>
                    <a:pt x="4830498" y="3832344"/>
                  </a:lnTo>
                  <a:lnTo>
                    <a:pt x="4830498" y="3884698"/>
                  </a:lnTo>
                  <a:lnTo>
                    <a:pt x="5039358" y="3884698"/>
                  </a:lnTo>
                  <a:lnTo>
                    <a:pt x="5039358" y="3832344"/>
                  </a:lnTo>
                  <a:close/>
                </a:path>
                <a:path w="8303895" h="3884929">
                  <a:moveTo>
                    <a:pt x="4726069" y="3832344"/>
                  </a:moveTo>
                  <a:lnTo>
                    <a:pt x="4517210" y="3832344"/>
                  </a:lnTo>
                  <a:lnTo>
                    <a:pt x="4517210" y="3884698"/>
                  </a:lnTo>
                  <a:lnTo>
                    <a:pt x="4726069" y="3884698"/>
                  </a:lnTo>
                  <a:lnTo>
                    <a:pt x="4726069" y="3832344"/>
                  </a:lnTo>
                  <a:close/>
                </a:path>
                <a:path w="8303895" h="3884929">
                  <a:moveTo>
                    <a:pt x="4412780" y="3832344"/>
                  </a:moveTo>
                  <a:lnTo>
                    <a:pt x="4203921" y="3832344"/>
                  </a:lnTo>
                  <a:lnTo>
                    <a:pt x="4203921" y="3884698"/>
                  </a:lnTo>
                  <a:lnTo>
                    <a:pt x="4412780" y="3884698"/>
                  </a:lnTo>
                  <a:lnTo>
                    <a:pt x="4412780" y="3832344"/>
                  </a:lnTo>
                  <a:close/>
                </a:path>
                <a:path w="8303895" h="3884929">
                  <a:moveTo>
                    <a:pt x="4099491" y="3832344"/>
                  </a:moveTo>
                  <a:lnTo>
                    <a:pt x="3890632" y="3832344"/>
                  </a:lnTo>
                  <a:lnTo>
                    <a:pt x="3890632" y="3884698"/>
                  </a:lnTo>
                  <a:lnTo>
                    <a:pt x="4099491" y="3884698"/>
                  </a:lnTo>
                  <a:lnTo>
                    <a:pt x="4099491" y="3832344"/>
                  </a:lnTo>
                  <a:close/>
                </a:path>
                <a:path w="8303895" h="3884929">
                  <a:moveTo>
                    <a:pt x="3786203" y="3832344"/>
                  </a:moveTo>
                  <a:lnTo>
                    <a:pt x="3577344" y="3832344"/>
                  </a:lnTo>
                  <a:lnTo>
                    <a:pt x="3577344" y="3884698"/>
                  </a:lnTo>
                  <a:lnTo>
                    <a:pt x="3786203" y="3884698"/>
                  </a:lnTo>
                  <a:lnTo>
                    <a:pt x="3786203" y="3832344"/>
                  </a:lnTo>
                  <a:close/>
                </a:path>
                <a:path w="8303895" h="3884929">
                  <a:moveTo>
                    <a:pt x="3472914" y="3832344"/>
                  </a:moveTo>
                  <a:lnTo>
                    <a:pt x="3264055" y="3832344"/>
                  </a:lnTo>
                  <a:lnTo>
                    <a:pt x="3264055" y="3884698"/>
                  </a:lnTo>
                  <a:lnTo>
                    <a:pt x="3472914" y="3884698"/>
                  </a:lnTo>
                  <a:lnTo>
                    <a:pt x="3472914" y="3832344"/>
                  </a:lnTo>
                  <a:close/>
                </a:path>
                <a:path w="8303895" h="3884929">
                  <a:moveTo>
                    <a:pt x="3159626" y="3832344"/>
                  </a:moveTo>
                  <a:lnTo>
                    <a:pt x="2950766" y="3832344"/>
                  </a:lnTo>
                  <a:lnTo>
                    <a:pt x="2950766" y="3884698"/>
                  </a:lnTo>
                  <a:lnTo>
                    <a:pt x="3159626" y="3884698"/>
                  </a:lnTo>
                  <a:lnTo>
                    <a:pt x="3159626" y="3832344"/>
                  </a:lnTo>
                  <a:close/>
                </a:path>
                <a:path w="8303895" h="3884929">
                  <a:moveTo>
                    <a:pt x="2846337" y="3832344"/>
                  </a:moveTo>
                  <a:lnTo>
                    <a:pt x="2637477" y="3832344"/>
                  </a:lnTo>
                  <a:lnTo>
                    <a:pt x="2637477" y="3884698"/>
                  </a:lnTo>
                  <a:lnTo>
                    <a:pt x="2846337" y="3884698"/>
                  </a:lnTo>
                  <a:lnTo>
                    <a:pt x="2846337" y="3832344"/>
                  </a:lnTo>
                  <a:close/>
                </a:path>
                <a:path w="8303895" h="3884929">
                  <a:moveTo>
                    <a:pt x="2533048" y="3832344"/>
                  </a:moveTo>
                  <a:lnTo>
                    <a:pt x="2324188" y="3832344"/>
                  </a:lnTo>
                  <a:lnTo>
                    <a:pt x="2324188" y="3884698"/>
                  </a:lnTo>
                  <a:lnTo>
                    <a:pt x="2533048" y="3884698"/>
                  </a:lnTo>
                  <a:lnTo>
                    <a:pt x="2533048" y="3832344"/>
                  </a:lnTo>
                  <a:close/>
                </a:path>
                <a:path w="8303895" h="3884929">
                  <a:moveTo>
                    <a:pt x="2219759" y="3832344"/>
                  </a:moveTo>
                  <a:lnTo>
                    <a:pt x="2010900" y="3832344"/>
                  </a:lnTo>
                  <a:lnTo>
                    <a:pt x="2010900" y="3884698"/>
                  </a:lnTo>
                  <a:lnTo>
                    <a:pt x="2219759" y="3884698"/>
                  </a:lnTo>
                  <a:lnTo>
                    <a:pt x="2219759" y="3832344"/>
                  </a:lnTo>
                  <a:close/>
                </a:path>
                <a:path w="8303895" h="3884929">
                  <a:moveTo>
                    <a:pt x="1906470" y="3832344"/>
                  </a:moveTo>
                  <a:lnTo>
                    <a:pt x="1697611" y="3832344"/>
                  </a:lnTo>
                  <a:lnTo>
                    <a:pt x="1697611" y="3884698"/>
                  </a:lnTo>
                  <a:lnTo>
                    <a:pt x="1906470" y="3884698"/>
                  </a:lnTo>
                  <a:lnTo>
                    <a:pt x="1906470" y="3832344"/>
                  </a:lnTo>
                  <a:close/>
                </a:path>
                <a:path w="8303895" h="3884929">
                  <a:moveTo>
                    <a:pt x="1593182" y="3832344"/>
                  </a:moveTo>
                  <a:lnTo>
                    <a:pt x="1384322" y="3832344"/>
                  </a:lnTo>
                  <a:lnTo>
                    <a:pt x="1384322" y="3884698"/>
                  </a:lnTo>
                  <a:lnTo>
                    <a:pt x="1593182" y="3884698"/>
                  </a:lnTo>
                  <a:lnTo>
                    <a:pt x="1593182" y="3832344"/>
                  </a:lnTo>
                  <a:close/>
                </a:path>
                <a:path w="8303895" h="3884929">
                  <a:moveTo>
                    <a:pt x="1279893" y="3832344"/>
                  </a:moveTo>
                  <a:lnTo>
                    <a:pt x="1071034" y="3832344"/>
                  </a:lnTo>
                  <a:lnTo>
                    <a:pt x="1071034" y="3884698"/>
                  </a:lnTo>
                  <a:lnTo>
                    <a:pt x="1279893" y="3884698"/>
                  </a:lnTo>
                  <a:lnTo>
                    <a:pt x="1279893" y="3832344"/>
                  </a:lnTo>
                  <a:close/>
                </a:path>
                <a:path w="8303895" h="3884929">
                  <a:moveTo>
                    <a:pt x="966604" y="3832344"/>
                  </a:moveTo>
                  <a:lnTo>
                    <a:pt x="757745" y="3832344"/>
                  </a:lnTo>
                  <a:lnTo>
                    <a:pt x="757745" y="3884698"/>
                  </a:lnTo>
                  <a:lnTo>
                    <a:pt x="966604" y="3884698"/>
                  </a:lnTo>
                  <a:lnTo>
                    <a:pt x="966604" y="3832344"/>
                  </a:lnTo>
                  <a:close/>
                </a:path>
                <a:path w="8303895" h="3884929">
                  <a:moveTo>
                    <a:pt x="653316" y="3832344"/>
                  </a:moveTo>
                  <a:lnTo>
                    <a:pt x="444456" y="3832344"/>
                  </a:lnTo>
                  <a:lnTo>
                    <a:pt x="444456" y="3884698"/>
                  </a:lnTo>
                  <a:lnTo>
                    <a:pt x="653316" y="3884698"/>
                  </a:lnTo>
                  <a:lnTo>
                    <a:pt x="653316" y="3832344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052050" y="1842875"/>
            <a:ext cx="10052050" cy="1696720"/>
            <a:chOff x="10052050" y="1842875"/>
            <a:chExt cx="10052050" cy="1696720"/>
          </a:xfrm>
        </p:grpSpPr>
        <p:sp>
          <p:nvSpPr>
            <p:cNvPr id="11" name="object 11"/>
            <p:cNvSpPr/>
            <p:nvPr/>
          </p:nvSpPr>
          <p:spPr>
            <a:xfrm>
              <a:off x="10052050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219584" y="1842875"/>
              <a:ext cx="9885045" cy="1696720"/>
            </a:xfrm>
            <a:custGeom>
              <a:avLst/>
              <a:gdLst/>
              <a:ahLst/>
              <a:cxnLst/>
              <a:rect l="l" t="t" r="r" b="b"/>
              <a:pathLst>
                <a:path w="9885044" h="1696720">
                  <a:moveTo>
                    <a:pt x="9884515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9884515" y="1696283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87973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59080" y="2257522"/>
              <a:ext cx="1031340" cy="23647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8135" y="2640547"/>
              <a:ext cx="3580736" cy="444803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0052050" y="3643868"/>
            <a:ext cx="10052050" cy="6827520"/>
            <a:chOff x="10052050" y="3643868"/>
            <a:chExt cx="10052050" cy="6827520"/>
          </a:xfrm>
        </p:grpSpPr>
        <p:sp>
          <p:nvSpPr>
            <p:cNvPr id="17" name="object 17"/>
            <p:cNvSpPr/>
            <p:nvPr/>
          </p:nvSpPr>
          <p:spPr>
            <a:xfrm>
              <a:off x="10052050" y="3643868"/>
              <a:ext cx="167640" cy="6827520"/>
            </a:xfrm>
            <a:custGeom>
              <a:avLst/>
              <a:gdLst/>
              <a:ahLst/>
              <a:cxnLst/>
              <a:rect l="l" t="t" r="r" b="b"/>
              <a:pathLst>
                <a:path w="167640" h="6827520">
                  <a:moveTo>
                    <a:pt x="167534" y="0"/>
                  </a:moveTo>
                  <a:lnTo>
                    <a:pt x="0" y="0"/>
                  </a:lnTo>
                  <a:lnTo>
                    <a:pt x="0" y="6827017"/>
                  </a:lnTo>
                  <a:lnTo>
                    <a:pt x="167534" y="6827017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219584" y="3643868"/>
              <a:ext cx="9885045" cy="6827520"/>
            </a:xfrm>
            <a:custGeom>
              <a:avLst/>
              <a:gdLst/>
              <a:ahLst/>
              <a:cxnLst/>
              <a:rect l="l" t="t" r="r" b="b"/>
              <a:pathLst>
                <a:path w="9885044" h="6827520">
                  <a:moveTo>
                    <a:pt x="9884515" y="0"/>
                  </a:moveTo>
                  <a:lnTo>
                    <a:pt x="0" y="0"/>
                  </a:lnTo>
                  <a:lnTo>
                    <a:pt x="0" y="6827017"/>
                  </a:lnTo>
                  <a:lnTo>
                    <a:pt x="9884515" y="6827017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55137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58326" y="4058264"/>
              <a:ext cx="1300986" cy="23647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88135" y="4440912"/>
              <a:ext cx="4468667" cy="45045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230024" y="5026025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C9D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209071" y="5005088"/>
              <a:ext cx="2555240" cy="461645"/>
            </a:xfrm>
            <a:custGeom>
              <a:avLst/>
              <a:gdLst/>
              <a:ahLst/>
              <a:cxnLst/>
              <a:rect l="l" t="t" r="r" b="b"/>
              <a:pathLst>
                <a:path w="2555240" h="461645">
                  <a:moveTo>
                    <a:pt x="2554897" y="0"/>
                  </a:moveTo>
                  <a:lnTo>
                    <a:pt x="2533954" y="0"/>
                  </a:lnTo>
                  <a:lnTo>
                    <a:pt x="2533954" y="330"/>
                  </a:lnTo>
                  <a:lnTo>
                    <a:pt x="2513012" y="330"/>
                  </a:lnTo>
                  <a:lnTo>
                    <a:pt x="2513012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2513012" y="41884"/>
                  </a:lnTo>
                  <a:lnTo>
                    <a:pt x="2513012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2513012" y="20650"/>
                  </a:lnTo>
                  <a:lnTo>
                    <a:pt x="2513012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2513012" y="439775"/>
                  </a:lnTo>
                  <a:lnTo>
                    <a:pt x="2533954" y="439750"/>
                  </a:lnTo>
                  <a:lnTo>
                    <a:pt x="2533954" y="419430"/>
                  </a:lnTo>
                  <a:lnTo>
                    <a:pt x="2533954" y="42240"/>
                  </a:lnTo>
                  <a:lnTo>
                    <a:pt x="2533954" y="20942"/>
                  </a:lnTo>
                  <a:lnTo>
                    <a:pt x="2554897" y="20942"/>
                  </a:lnTo>
                  <a:lnTo>
                    <a:pt x="25548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38490" y="5157371"/>
              <a:ext cx="1488648" cy="16183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230024" y="5444860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209071" y="5424252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10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139274" y="5576374"/>
              <a:ext cx="685717" cy="15463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230024" y="5863695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209071" y="5843085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10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15"/>
                  </a:lnTo>
                  <a:lnTo>
                    <a:pt x="41884" y="418515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142122" y="5994540"/>
              <a:ext cx="669969" cy="15513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230024" y="6282531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209071" y="6261931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599"/>
                  </a:lnTo>
                  <a:lnTo>
                    <a:pt x="2513012" y="41541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41"/>
                  </a:lnTo>
                  <a:lnTo>
                    <a:pt x="2513012" y="41541"/>
                  </a:lnTo>
                  <a:lnTo>
                    <a:pt x="2513012" y="20599"/>
                  </a:lnTo>
                  <a:lnTo>
                    <a:pt x="41884" y="20599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239334" y="6413878"/>
              <a:ext cx="493388" cy="15463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230024" y="6701366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209071" y="6680765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318284" y="6833048"/>
              <a:ext cx="331470" cy="154940"/>
            </a:xfrm>
            <a:custGeom>
              <a:avLst/>
              <a:gdLst/>
              <a:ahLst/>
              <a:cxnLst/>
              <a:rect l="l" t="t" r="r" b="b"/>
              <a:pathLst>
                <a:path w="331470" h="154940">
                  <a:moveTo>
                    <a:pt x="35182" y="88623"/>
                  </a:moveTo>
                  <a:lnTo>
                    <a:pt x="23454" y="92510"/>
                  </a:lnTo>
                  <a:lnTo>
                    <a:pt x="23454" y="141901"/>
                  </a:lnTo>
                  <a:lnTo>
                    <a:pt x="22449" y="142404"/>
                  </a:lnTo>
                  <a:lnTo>
                    <a:pt x="20439" y="142404"/>
                  </a:lnTo>
                  <a:lnTo>
                    <a:pt x="18428" y="142571"/>
                  </a:lnTo>
                  <a:lnTo>
                    <a:pt x="4770" y="142571"/>
                  </a:lnTo>
                  <a:lnTo>
                    <a:pt x="6366" y="145922"/>
                  </a:lnTo>
                  <a:lnTo>
                    <a:pt x="7874" y="151115"/>
                  </a:lnTo>
                  <a:lnTo>
                    <a:pt x="8376" y="154131"/>
                  </a:lnTo>
                  <a:lnTo>
                    <a:pt x="18931" y="154131"/>
                  </a:lnTo>
                  <a:lnTo>
                    <a:pt x="25465" y="153796"/>
                  </a:lnTo>
                  <a:lnTo>
                    <a:pt x="29318" y="151785"/>
                  </a:lnTo>
                  <a:lnTo>
                    <a:pt x="33506" y="149775"/>
                  </a:lnTo>
                  <a:lnTo>
                    <a:pt x="35182" y="146424"/>
                  </a:lnTo>
                  <a:lnTo>
                    <a:pt x="35182" y="142571"/>
                  </a:lnTo>
                  <a:lnTo>
                    <a:pt x="12062" y="142571"/>
                  </a:lnTo>
                  <a:lnTo>
                    <a:pt x="4690" y="142404"/>
                  </a:lnTo>
                  <a:lnTo>
                    <a:pt x="35182" y="142404"/>
                  </a:lnTo>
                  <a:lnTo>
                    <a:pt x="35182" y="88623"/>
                  </a:lnTo>
                  <a:close/>
                </a:path>
                <a:path w="331470" h="154940">
                  <a:moveTo>
                    <a:pt x="78764" y="48082"/>
                  </a:moveTo>
                  <a:lnTo>
                    <a:pt x="56626" y="48082"/>
                  </a:lnTo>
                  <a:lnTo>
                    <a:pt x="56626" y="153628"/>
                  </a:lnTo>
                  <a:lnTo>
                    <a:pt x="68018" y="153628"/>
                  </a:lnTo>
                  <a:lnTo>
                    <a:pt x="68018" y="58636"/>
                  </a:lnTo>
                  <a:lnTo>
                    <a:pt x="98510" y="58636"/>
                  </a:lnTo>
                  <a:lnTo>
                    <a:pt x="98510" y="56794"/>
                  </a:lnTo>
                  <a:lnTo>
                    <a:pt x="139891" y="56794"/>
                  </a:lnTo>
                  <a:lnTo>
                    <a:pt x="139891" y="50260"/>
                  </a:lnTo>
                  <a:lnTo>
                    <a:pt x="79076" y="50260"/>
                  </a:lnTo>
                  <a:lnTo>
                    <a:pt x="78764" y="48082"/>
                  </a:lnTo>
                  <a:close/>
                </a:path>
                <a:path w="331470" h="154940">
                  <a:moveTo>
                    <a:pt x="120289" y="142068"/>
                  </a:moveTo>
                  <a:lnTo>
                    <a:pt x="121797" y="145419"/>
                  </a:lnTo>
                  <a:lnTo>
                    <a:pt x="123472" y="150445"/>
                  </a:lnTo>
                  <a:lnTo>
                    <a:pt x="123975" y="153461"/>
                  </a:lnTo>
                  <a:lnTo>
                    <a:pt x="141733" y="153461"/>
                  </a:lnTo>
                  <a:lnTo>
                    <a:pt x="146089" y="151618"/>
                  </a:lnTo>
                  <a:lnTo>
                    <a:pt x="150613" y="149440"/>
                  </a:lnTo>
                  <a:lnTo>
                    <a:pt x="151668" y="146424"/>
                  </a:lnTo>
                  <a:lnTo>
                    <a:pt x="151785" y="142404"/>
                  </a:lnTo>
                  <a:lnTo>
                    <a:pt x="128163" y="142404"/>
                  </a:lnTo>
                  <a:lnTo>
                    <a:pt x="120289" y="142068"/>
                  </a:lnTo>
                  <a:close/>
                </a:path>
                <a:path w="331470" h="154940">
                  <a:moveTo>
                    <a:pt x="146089" y="48082"/>
                  </a:moveTo>
                  <a:lnTo>
                    <a:pt x="139891" y="48082"/>
                  </a:lnTo>
                  <a:lnTo>
                    <a:pt x="139891" y="141566"/>
                  </a:lnTo>
                  <a:lnTo>
                    <a:pt x="139388" y="142236"/>
                  </a:lnTo>
                  <a:lnTo>
                    <a:pt x="137042" y="142236"/>
                  </a:lnTo>
                  <a:lnTo>
                    <a:pt x="135032" y="142404"/>
                  </a:lnTo>
                  <a:lnTo>
                    <a:pt x="151785" y="142404"/>
                  </a:lnTo>
                  <a:lnTo>
                    <a:pt x="151785" y="58636"/>
                  </a:lnTo>
                  <a:lnTo>
                    <a:pt x="146089" y="58636"/>
                  </a:lnTo>
                  <a:lnTo>
                    <a:pt x="146089" y="48082"/>
                  </a:lnTo>
                  <a:close/>
                </a:path>
                <a:path w="331470" h="154940">
                  <a:moveTo>
                    <a:pt x="86782" y="98677"/>
                  </a:moveTo>
                  <a:lnTo>
                    <a:pt x="80583" y="98677"/>
                  </a:lnTo>
                  <a:lnTo>
                    <a:pt x="80583" y="141566"/>
                  </a:lnTo>
                  <a:lnTo>
                    <a:pt x="90133" y="141566"/>
                  </a:lnTo>
                  <a:lnTo>
                    <a:pt x="90133" y="134362"/>
                  </a:lnTo>
                  <a:lnTo>
                    <a:pt x="86782" y="134362"/>
                  </a:lnTo>
                  <a:lnTo>
                    <a:pt x="86782" y="125148"/>
                  </a:lnTo>
                  <a:lnTo>
                    <a:pt x="90133" y="125148"/>
                  </a:lnTo>
                  <a:lnTo>
                    <a:pt x="90133" y="107724"/>
                  </a:lnTo>
                  <a:lnTo>
                    <a:pt x="86782" y="107724"/>
                  </a:lnTo>
                  <a:lnTo>
                    <a:pt x="86782" y="98677"/>
                  </a:lnTo>
                  <a:close/>
                </a:path>
                <a:path w="331470" h="154940">
                  <a:moveTo>
                    <a:pt x="90133" y="125148"/>
                  </a:moveTo>
                  <a:lnTo>
                    <a:pt x="86782" y="125148"/>
                  </a:lnTo>
                  <a:lnTo>
                    <a:pt x="86782" y="134362"/>
                  </a:lnTo>
                  <a:lnTo>
                    <a:pt x="90133" y="134362"/>
                  </a:lnTo>
                  <a:lnTo>
                    <a:pt x="90133" y="125148"/>
                  </a:lnTo>
                  <a:close/>
                </a:path>
                <a:path w="331470" h="154940">
                  <a:moveTo>
                    <a:pt x="98510" y="98677"/>
                  </a:moveTo>
                  <a:lnTo>
                    <a:pt x="90133" y="98677"/>
                  </a:lnTo>
                  <a:lnTo>
                    <a:pt x="90133" y="107724"/>
                  </a:lnTo>
                  <a:lnTo>
                    <a:pt x="117608" y="107724"/>
                  </a:lnTo>
                  <a:lnTo>
                    <a:pt x="117608" y="125148"/>
                  </a:lnTo>
                  <a:lnTo>
                    <a:pt x="90133" y="125148"/>
                  </a:lnTo>
                  <a:lnTo>
                    <a:pt x="90133" y="134362"/>
                  </a:lnTo>
                  <a:lnTo>
                    <a:pt x="127661" y="134362"/>
                  </a:lnTo>
                  <a:lnTo>
                    <a:pt x="127661" y="102698"/>
                  </a:lnTo>
                  <a:lnTo>
                    <a:pt x="98510" y="102698"/>
                  </a:lnTo>
                  <a:lnTo>
                    <a:pt x="98510" y="98677"/>
                  </a:lnTo>
                  <a:close/>
                </a:path>
                <a:path w="331470" h="154940">
                  <a:moveTo>
                    <a:pt x="90133" y="98677"/>
                  </a:moveTo>
                  <a:lnTo>
                    <a:pt x="86782" y="98677"/>
                  </a:lnTo>
                  <a:lnTo>
                    <a:pt x="86782" y="107724"/>
                  </a:lnTo>
                  <a:lnTo>
                    <a:pt x="90133" y="107724"/>
                  </a:lnTo>
                  <a:lnTo>
                    <a:pt x="90133" y="98677"/>
                  </a:lnTo>
                  <a:close/>
                </a:path>
                <a:path w="331470" h="154940">
                  <a:moveTo>
                    <a:pt x="108729" y="56794"/>
                  </a:moveTo>
                  <a:lnTo>
                    <a:pt x="98510" y="56794"/>
                  </a:lnTo>
                  <a:lnTo>
                    <a:pt x="98510" y="102698"/>
                  </a:lnTo>
                  <a:lnTo>
                    <a:pt x="108729" y="102698"/>
                  </a:lnTo>
                  <a:lnTo>
                    <a:pt x="108729" y="56794"/>
                  </a:lnTo>
                  <a:close/>
                </a:path>
                <a:path w="331470" h="154940">
                  <a:moveTo>
                    <a:pt x="127661" y="98677"/>
                  </a:moveTo>
                  <a:lnTo>
                    <a:pt x="108729" y="98677"/>
                  </a:lnTo>
                  <a:lnTo>
                    <a:pt x="108729" y="102698"/>
                  </a:lnTo>
                  <a:lnTo>
                    <a:pt x="127661" y="102698"/>
                  </a:lnTo>
                  <a:lnTo>
                    <a:pt x="127661" y="98677"/>
                  </a:lnTo>
                  <a:close/>
                </a:path>
                <a:path w="331470" h="154940">
                  <a:moveTo>
                    <a:pt x="23454" y="79817"/>
                  </a:moveTo>
                  <a:lnTo>
                    <a:pt x="10915" y="83612"/>
                  </a:lnTo>
                  <a:lnTo>
                    <a:pt x="0" y="86782"/>
                  </a:lnTo>
                  <a:lnTo>
                    <a:pt x="3350" y="99012"/>
                  </a:lnTo>
                  <a:lnTo>
                    <a:pt x="23454" y="92510"/>
                  </a:lnTo>
                  <a:lnTo>
                    <a:pt x="23454" y="79817"/>
                  </a:lnTo>
                  <a:close/>
                </a:path>
                <a:path w="331470" h="154940">
                  <a:moveTo>
                    <a:pt x="35182" y="76161"/>
                  </a:moveTo>
                  <a:lnTo>
                    <a:pt x="23454" y="79817"/>
                  </a:lnTo>
                  <a:lnTo>
                    <a:pt x="23454" y="92510"/>
                  </a:lnTo>
                  <a:lnTo>
                    <a:pt x="35182" y="88623"/>
                  </a:lnTo>
                  <a:lnTo>
                    <a:pt x="35182" y="76161"/>
                  </a:lnTo>
                  <a:close/>
                </a:path>
                <a:path w="331470" h="154940">
                  <a:moveTo>
                    <a:pt x="51768" y="70866"/>
                  </a:moveTo>
                  <a:lnTo>
                    <a:pt x="35182" y="76161"/>
                  </a:lnTo>
                  <a:lnTo>
                    <a:pt x="35182" y="88623"/>
                  </a:lnTo>
                  <a:lnTo>
                    <a:pt x="53443" y="82426"/>
                  </a:lnTo>
                  <a:lnTo>
                    <a:pt x="51768" y="70866"/>
                  </a:lnTo>
                  <a:close/>
                </a:path>
                <a:path w="331470" h="154940">
                  <a:moveTo>
                    <a:pt x="98510" y="73379"/>
                  </a:moveTo>
                  <a:lnTo>
                    <a:pt x="75222" y="73379"/>
                  </a:lnTo>
                  <a:lnTo>
                    <a:pt x="75222" y="82929"/>
                  </a:lnTo>
                  <a:lnTo>
                    <a:pt x="98510" y="82929"/>
                  </a:lnTo>
                  <a:lnTo>
                    <a:pt x="98510" y="73379"/>
                  </a:lnTo>
                  <a:close/>
                </a:path>
                <a:path w="331470" h="154940">
                  <a:moveTo>
                    <a:pt x="131849" y="73379"/>
                  </a:moveTo>
                  <a:lnTo>
                    <a:pt x="108729" y="73379"/>
                  </a:lnTo>
                  <a:lnTo>
                    <a:pt x="108729" y="82929"/>
                  </a:lnTo>
                  <a:lnTo>
                    <a:pt x="131849" y="82929"/>
                  </a:lnTo>
                  <a:lnTo>
                    <a:pt x="131849" y="73379"/>
                  </a:lnTo>
                  <a:close/>
                </a:path>
                <a:path w="331470" h="154940">
                  <a:moveTo>
                    <a:pt x="35182" y="0"/>
                  </a:moveTo>
                  <a:lnTo>
                    <a:pt x="23454" y="0"/>
                  </a:lnTo>
                  <a:lnTo>
                    <a:pt x="23454" y="79817"/>
                  </a:lnTo>
                  <a:lnTo>
                    <a:pt x="35182" y="76161"/>
                  </a:lnTo>
                  <a:lnTo>
                    <a:pt x="35182" y="0"/>
                  </a:lnTo>
                  <a:close/>
                </a:path>
                <a:path w="331470" h="154940">
                  <a:moveTo>
                    <a:pt x="139891" y="56794"/>
                  </a:moveTo>
                  <a:lnTo>
                    <a:pt x="108729" y="56794"/>
                  </a:lnTo>
                  <a:lnTo>
                    <a:pt x="108729" y="58636"/>
                  </a:lnTo>
                  <a:lnTo>
                    <a:pt x="139891" y="58636"/>
                  </a:lnTo>
                  <a:lnTo>
                    <a:pt x="139891" y="56794"/>
                  </a:lnTo>
                  <a:close/>
                </a:path>
                <a:path w="331470" h="154940">
                  <a:moveTo>
                    <a:pt x="151785" y="48082"/>
                  </a:moveTo>
                  <a:lnTo>
                    <a:pt x="146089" y="48082"/>
                  </a:lnTo>
                  <a:lnTo>
                    <a:pt x="146089" y="58636"/>
                  </a:lnTo>
                  <a:lnTo>
                    <a:pt x="151785" y="58636"/>
                  </a:lnTo>
                  <a:lnTo>
                    <a:pt x="151785" y="48082"/>
                  </a:lnTo>
                  <a:close/>
                </a:path>
                <a:path w="331470" h="154940">
                  <a:moveTo>
                    <a:pt x="83264" y="25967"/>
                  </a:moveTo>
                  <a:lnTo>
                    <a:pt x="72542" y="28480"/>
                  </a:lnTo>
                  <a:lnTo>
                    <a:pt x="75557" y="35349"/>
                  </a:lnTo>
                  <a:lnTo>
                    <a:pt x="78238" y="44396"/>
                  </a:lnTo>
                  <a:lnTo>
                    <a:pt x="79076" y="50260"/>
                  </a:lnTo>
                  <a:lnTo>
                    <a:pt x="90468" y="47412"/>
                  </a:lnTo>
                  <a:lnTo>
                    <a:pt x="89630" y="41548"/>
                  </a:lnTo>
                  <a:lnTo>
                    <a:pt x="86782" y="32501"/>
                  </a:lnTo>
                  <a:lnTo>
                    <a:pt x="83264" y="25967"/>
                  </a:lnTo>
                  <a:close/>
                </a:path>
                <a:path w="331470" h="154940">
                  <a:moveTo>
                    <a:pt x="119451" y="48082"/>
                  </a:moveTo>
                  <a:lnTo>
                    <a:pt x="87787" y="48082"/>
                  </a:lnTo>
                  <a:lnTo>
                    <a:pt x="79076" y="50260"/>
                  </a:lnTo>
                  <a:lnTo>
                    <a:pt x="139891" y="50260"/>
                  </a:lnTo>
                  <a:lnTo>
                    <a:pt x="139891" y="49422"/>
                  </a:lnTo>
                  <a:lnTo>
                    <a:pt x="126488" y="49422"/>
                  </a:lnTo>
                  <a:lnTo>
                    <a:pt x="119451" y="48082"/>
                  </a:lnTo>
                  <a:close/>
                </a:path>
                <a:path w="331470" h="154940">
                  <a:moveTo>
                    <a:pt x="123305" y="25632"/>
                  </a:moveTo>
                  <a:lnTo>
                    <a:pt x="121797" y="31831"/>
                  </a:lnTo>
                  <a:lnTo>
                    <a:pt x="118376" y="41548"/>
                  </a:lnTo>
                  <a:lnTo>
                    <a:pt x="115933" y="47412"/>
                  </a:lnTo>
                  <a:lnTo>
                    <a:pt x="126488" y="49422"/>
                  </a:lnTo>
                  <a:lnTo>
                    <a:pt x="129336" y="43893"/>
                  </a:lnTo>
                  <a:lnTo>
                    <a:pt x="132587" y="35349"/>
                  </a:lnTo>
                  <a:lnTo>
                    <a:pt x="135702" y="27643"/>
                  </a:lnTo>
                  <a:lnTo>
                    <a:pt x="123305" y="25632"/>
                  </a:lnTo>
                  <a:close/>
                </a:path>
                <a:path w="331470" h="154940">
                  <a:moveTo>
                    <a:pt x="139891" y="48082"/>
                  </a:moveTo>
                  <a:lnTo>
                    <a:pt x="127178" y="48082"/>
                  </a:lnTo>
                  <a:lnTo>
                    <a:pt x="126488" y="49422"/>
                  </a:lnTo>
                  <a:lnTo>
                    <a:pt x="139891" y="49422"/>
                  </a:lnTo>
                  <a:lnTo>
                    <a:pt x="139891" y="48082"/>
                  </a:lnTo>
                  <a:close/>
                </a:path>
                <a:path w="331470" h="154940">
                  <a:moveTo>
                    <a:pt x="23454" y="33674"/>
                  </a:moveTo>
                  <a:lnTo>
                    <a:pt x="2345" y="33674"/>
                  </a:lnTo>
                  <a:lnTo>
                    <a:pt x="2345" y="45401"/>
                  </a:lnTo>
                  <a:lnTo>
                    <a:pt x="23454" y="45401"/>
                  </a:lnTo>
                  <a:lnTo>
                    <a:pt x="23454" y="33674"/>
                  </a:lnTo>
                  <a:close/>
                </a:path>
                <a:path w="331470" h="154940">
                  <a:moveTo>
                    <a:pt x="53275" y="33674"/>
                  </a:moveTo>
                  <a:lnTo>
                    <a:pt x="35182" y="33674"/>
                  </a:lnTo>
                  <a:lnTo>
                    <a:pt x="35182" y="45401"/>
                  </a:lnTo>
                  <a:lnTo>
                    <a:pt x="53275" y="45401"/>
                  </a:lnTo>
                  <a:lnTo>
                    <a:pt x="53275" y="33674"/>
                  </a:lnTo>
                  <a:close/>
                </a:path>
                <a:path w="331470" h="154940">
                  <a:moveTo>
                    <a:pt x="97169" y="16083"/>
                  </a:moveTo>
                  <a:lnTo>
                    <a:pt x="53443" y="16083"/>
                  </a:lnTo>
                  <a:lnTo>
                    <a:pt x="53443" y="26973"/>
                  </a:lnTo>
                  <a:lnTo>
                    <a:pt x="78975" y="26973"/>
                  </a:lnTo>
                  <a:lnTo>
                    <a:pt x="83264" y="25967"/>
                  </a:lnTo>
                  <a:lnTo>
                    <a:pt x="123223" y="25967"/>
                  </a:lnTo>
                  <a:lnTo>
                    <a:pt x="123305" y="25632"/>
                  </a:lnTo>
                  <a:lnTo>
                    <a:pt x="153796" y="25632"/>
                  </a:lnTo>
                  <a:lnTo>
                    <a:pt x="153796" y="23287"/>
                  </a:lnTo>
                  <a:lnTo>
                    <a:pt x="97169" y="23287"/>
                  </a:lnTo>
                  <a:lnTo>
                    <a:pt x="97169" y="16083"/>
                  </a:lnTo>
                  <a:close/>
                </a:path>
                <a:path w="331470" h="154940">
                  <a:moveTo>
                    <a:pt x="123223" y="25967"/>
                  </a:moveTo>
                  <a:lnTo>
                    <a:pt x="83264" y="25967"/>
                  </a:lnTo>
                  <a:lnTo>
                    <a:pt x="83805" y="26973"/>
                  </a:lnTo>
                  <a:lnTo>
                    <a:pt x="122979" y="26973"/>
                  </a:lnTo>
                  <a:lnTo>
                    <a:pt x="123223" y="25967"/>
                  </a:lnTo>
                  <a:close/>
                </a:path>
                <a:path w="331470" h="154940">
                  <a:moveTo>
                    <a:pt x="153796" y="25632"/>
                  </a:moveTo>
                  <a:lnTo>
                    <a:pt x="123305" y="25632"/>
                  </a:lnTo>
                  <a:lnTo>
                    <a:pt x="131570" y="26973"/>
                  </a:lnTo>
                  <a:lnTo>
                    <a:pt x="153796" y="26973"/>
                  </a:lnTo>
                  <a:lnTo>
                    <a:pt x="153796" y="25632"/>
                  </a:lnTo>
                  <a:close/>
                </a:path>
                <a:path w="331470" h="154940">
                  <a:moveTo>
                    <a:pt x="109399" y="0"/>
                  </a:moveTo>
                  <a:lnTo>
                    <a:pt x="97169" y="0"/>
                  </a:lnTo>
                  <a:lnTo>
                    <a:pt x="97169" y="23287"/>
                  </a:lnTo>
                  <a:lnTo>
                    <a:pt x="109399" y="23287"/>
                  </a:lnTo>
                  <a:lnTo>
                    <a:pt x="109399" y="0"/>
                  </a:lnTo>
                  <a:close/>
                </a:path>
                <a:path w="331470" h="154940">
                  <a:moveTo>
                    <a:pt x="153796" y="16083"/>
                  </a:moveTo>
                  <a:lnTo>
                    <a:pt x="109399" y="16083"/>
                  </a:lnTo>
                  <a:lnTo>
                    <a:pt x="109399" y="23287"/>
                  </a:lnTo>
                  <a:lnTo>
                    <a:pt x="153796" y="23287"/>
                  </a:lnTo>
                  <a:lnTo>
                    <a:pt x="153796" y="16083"/>
                  </a:lnTo>
                  <a:close/>
                </a:path>
                <a:path w="331470" h="154940">
                  <a:moveTo>
                    <a:pt x="275277" y="128414"/>
                  </a:moveTo>
                  <a:lnTo>
                    <a:pt x="263171" y="136743"/>
                  </a:lnTo>
                  <a:lnTo>
                    <a:pt x="270379" y="138550"/>
                  </a:lnTo>
                  <a:lnTo>
                    <a:pt x="296752" y="146461"/>
                  </a:lnTo>
                  <a:lnTo>
                    <a:pt x="318649" y="154466"/>
                  </a:lnTo>
                  <a:lnTo>
                    <a:pt x="326189" y="144246"/>
                  </a:lnTo>
                  <a:lnTo>
                    <a:pt x="303802" y="136469"/>
                  </a:lnTo>
                  <a:lnTo>
                    <a:pt x="276766" y="128770"/>
                  </a:lnTo>
                  <a:lnTo>
                    <a:pt x="275277" y="128414"/>
                  </a:lnTo>
                  <a:close/>
                </a:path>
                <a:path w="331470" h="154940">
                  <a:moveTo>
                    <a:pt x="244611" y="132089"/>
                  </a:moveTo>
                  <a:lnTo>
                    <a:pt x="221189" y="138697"/>
                  </a:lnTo>
                  <a:lnTo>
                    <a:pt x="181271" y="142906"/>
                  </a:lnTo>
                  <a:lnTo>
                    <a:pt x="183282" y="145754"/>
                  </a:lnTo>
                  <a:lnTo>
                    <a:pt x="185292" y="150278"/>
                  </a:lnTo>
                  <a:lnTo>
                    <a:pt x="186130" y="153963"/>
                  </a:lnTo>
                  <a:lnTo>
                    <a:pt x="228257" y="148529"/>
                  </a:lnTo>
                  <a:lnTo>
                    <a:pt x="260787" y="138383"/>
                  </a:lnTo>
                  <a:lnTo>
                    <a:pt x="263171" y="136743"/>
                  </a:lnTo>
                  <a:lnTo>
                    <a:pt x="244611" y="132089"/>
                  </a:lnTo>
                  <a:close/>
                </a:path>
                <a:path w="331470" h="154940">
                  <a:moveTo>
                    <a:pt x="259947" y="124744"/>
                  </a:moveTo>
                  <a:lnTo>
                    <a:pt x="251699" y="130090"/>
                  </a:lnTo>
                  <a:lnTo>
                    <a:pt x="244611" y="132089"/>
                  </a:lnTo>
                  <a:lnTo>
                    <a:pt x="263171" y="136743"/>
                  </a:lnTo>
                  <a:lnTo>
                    <a:pt x="275277" y="128414"/>
                  </a:lnTo>
                  <a:lnTo>
                    <a:pt x="259947" y="124744"/>
                  </a:lnTo>
                  <a:close/>
                </a:path>
                <a:path w="331470" h="154940">
                  <a:moveTo>
                    <a:pt x="222433" y="116753"/>
                  </a:moveTo>
                  <a:lnTo>
                    <a:pt x="221043" y="118697"/>
                  </a:lnTo>
                  <a:lnTo>
                    <a:pt x="215596" y="125923"/>
                  </a:lnTo>
                  <a:lnTo>
                    <a:pt x="240832" y="131142"/>
                  </a:lnTo>
                  <a:lnTo>
                    <a:pt x="244611" y="132089"/>
                  </a:lnTo>
                  <a:lnTo>
                    <a:pt x="251699" y="130090"/>
                  </a:lnTo>
                  <a:lnTo>
                    <a:pt x="259947" y="124744"/>
                  </a:lnTo>
                  <a:lnTo>
                    <a:pt x="246840" y="121606"/>
                  </a:lnTo>
                  <a:lnTo>
                    <a:pt x="222433" y="116753"/>
                  </a:lnTo>
                  <a:close/>
                </a:path>
                <a:path w="331470" h="154940">
                  <a:moveTo>
                    <a:pt x="237060" y="73882"/>
                  </a:moveTo>
                  <a:lnTo>
                    <a:pt x="228453" y="87094"/>
                  </a:lnTo>
                  <a:lnTo>
                    <a:pt x="218841" y="101169"/>
                  </a:lnTo>
                  <a:lnTo>
                    <a:pt x="209166" y="114711"/>
                  </a:lnTo>
                  <a:lnTo>
                    <a:pt x="200370" y="126320"/>
                  </a:lnTo>
                  <a:lnTo>
                    <a:pt x="212265" y="130341"/>
                  </a:lnTo>
                  <a:lnTo>
                    <a:pt x="215596" y="125923"/>
                  </a:lnTo>
                  <a:lnTo>
                    <a:pt x="209417" y="124645"/>
                  </a:lnTo>
                  <a:lnTo>
                    <a:pt x="215783" y="115431"/>
                  </a:lnTo>
                  <a:lnTo>
                    <a:pt x="223378" y="115431"/>
                  </a:lnTo>
                  <a:lnTo>
                    <a:pt x="230715" y="105169"/>
                  </a:lnTo>
                  <a:lnTo>
                    <a:pt x="240419" y="90950"/>
                  </a:lnTo>
                  <a:lnTo>
                    <a:pt x="249290" y="77233"/>
                  </a:lnTo>
                  <a:lnTo>
                    <a:pt x="237060" y="73882"/>
                  </a:lnTo>
                  <a:close/>
                </a:path>
                <a:path w="331470" h="154940">
                  <a:moveTo>
                    <a:pt x="287321" y="95159"/>
                  </a:moveTo>
                  <a:lnTo>
                    <a:pt x="273507" y="115954"/>
                  </a:lnTo>
                  <a:lnTo>
                    <a:pt x="259947" y="124744"/>
                  </a:lnTo>
                  <a:lnTo>
                    <a:pt x="275277" y="128414"/>
                  </a:lnTo>
                  <a:lnTo>
                    <a:pt x="284302" y="122205"/>
                  </a:lnTo>
                  <a:lnTo>
                    <a:pt x="299383" y="98677"/>
                  </a:lnTo>
                  <a:lnTo>
                    <a:pt x="287321" y="95159"/>
                  </a:lnTo>
                  <a:close/>
                </a:path>
                <a:path w="331470" h="154940">
                  <a:moveTo>
                    <a:pt x="215783" y="115431"/>
                  </a:moveTo>
                  <a:lnTo>
                    <a:pt x="209417" y="124645"/>
                  </a:lnTo>
                  <a:lnTo>
                    <a:pt x="215596" y="125923"/>
                  </a:lnTo>
                  <a:lnTo>
                    <a:pt x="221043" y="118697"/>
                  </a:lnTo>
                  <a:lnTo>
                    <a:pt x="222433" y="116753"/>
                  </a:lnTo>
                  <a:lnTo>
                    <a:pt x="215783" y="115431"/>
                  </a:lnTo>
                  <a:close/>
                </a:path>
                <a:path w="331470" h="154940">
                  <a:moveTo>
                    <a:pt x="223378" y="115431"/>
                  </a:moveTo>
                  <a:lnTo>
                    <a:pt x="215783" y="115431"/>
                  </a:lnTo>
                  <a:lnTo>
                    <a:pt x="222433" y="116753"/>
                  </a:lnTo>
                  <a:lnTo>
                    <a:pt x="223378" y="115431"/>
                  </a:lnTo>
                  <a:close/>
                </a:path>
                <a:path w="331470" h="154940">
                  <a:moveTo>
                    <a:pt x="225463" y="91473"/>
                  </a:moveTo>
                  <a:lnTo>
                    <a:pt x="178926" y="91473"/>
                  </a:lnTo>
                  <a:lnTo>
                    <a:pt x="178926" y="102028"/>
                  </a:lnTo>
                  <a:lnTo>
                    <a:pt x="218228" y="102028"/>
                  </a:lnTo>
                  <a:lnTo>
                    <a:pt x="218841" y="101169"/>
                  </a:lnTo>
                  <a:lnTo>
                    <a:pt x="225463" y="91473"/>
                  </a:lnTo>
                  <a:close/>
                </a:path>
                <a:path w="331470" h="154940">
                  <a:moveTo>
                    <a:pt x="331382" y="91473"/>
                  </a:moveTo>
                  <a:lnTo>
                    <a:pt x="240062" y="91473"/>
                  </a:lnTo>
                  <a:lnTo>
                    <a:pt x="232859" y="102028"/>
                  </a:lnTo>
                  <a:lnTo>
                    <a:pt x="282758" y="102028"/>
                  </a:lnTo>
                  <a:lnTo>
                    <a:pt x="287321" y="95159"/>
                  </a:lnTo>
                  <a:lnTo>
                    <a:pt x="331382" y="95159"/>
                  </a:lnTo>
                  <a:lnTo>
                    <a:pt x="331382" y="91473"/>
                  </a:lnTo>
                  <a:close/>
                </a:path>
                <a:path w="331470" h="154940">
                  <a:moveTo>
                    <a:pt x="331382" y="95159"/>
                  </a:moveTo>
                  <a:lnTo>
                    <a:pt x="287321" y="95159"/>
                  </a:lnTo>
                  <a:lnTo>
                    <a:pt x="299383" y="98677"/>
                  </a:lnTo>
                  <a:lnTo>
                    <a:pt x="297235" y="102028"/>
                  </a:lnTo>
                  <a:lnTo>
                    <a:pt x="331382" y="102028"/>
                  </a:lnTo>
                  <a:lnTo>
                    <a:pt x="331382" y="95159"/>
                  </a:lnTo>
                  <a:close/>
                </a:path>
                <a:path w="331470" h="154940">
                  <a:moveTo>
                    <a:pt x="228684" y="32669"/>
                  </a:moveTo>
                  <a:lnTo>
                    <a:pt x="191324" y="32669"/>
                  </a:lnTo>
                  <a:lnTo>
                    <a:pt x="191324" y="76060"/>
                  </a:lnTo>
                  <a:lnTo>
                    <a:pt x="235641" y="76060"/>
                  </a:lnTo>
                  <a:lnTo>
                    <a:pt x="237060" y="73882"/>
                  </a:lnTo>
                  <a:lnTo>
                    <a:pt x="320157" y="73882"/>
                  </a:lnTo>
                  <a:lnTo>
                    <a:pt x="320157" y="69861"/>
                  </a:lnTo>
                  <a:lnTo>
                    <a:pt x="228684" y="69861"/>
                  </a:lnTo>
                  <a:lnTo>
                    <a:pt x="228684" y="65673"/>
                  </a:lnTo>
                  <a:lnTo>
                    <a:pt x="203051" y="65673"/>
                  </a:lnTo>
                  <a:lnTo>
                    <a:pt x="203051" y="42888"/>
                  </a:lnTo>
                  <a:lnTo>
                    <a:pt x="228684" y="42888"/>
                  </a:lnTo>
                  <a:lnTo>
                    <a:pt x="228684" y="32669"/>
                  </a:lnTo>
                  <a:close/>
                </a:path>
                <a:path w="331470" h="154940">
                  <a:moveTo>
                    <a:pt x="320157" y="73882"/>
                  </a:moveTo>
                  <a:lnTo>
                    <a:pt x="237060" y="73882"/>
                  </a:lnTo>
                  <a:lnTo>
                    <a:pt x="245010" y="76060"/>
                  </a:lnTo>
                  <a:lnTo>
                    <a:pt x="320157" y="76060"/>
                  </a:lnTo>
                  <a:lnTo>
                    <a:pt x="320157" y="73882"/>
                  </a:lnTo>
                  <a:close/>
                </a:path>
                <a:path w="331470" h="154940">
                  <a:moveTo>
                    <a:pt x="240579" y="11392"/>
                  </a:moveTo>
                  <a:lnTo>
                    <a:pt x="228684" y="11392"/>
                  </a:lnTo>
                  <a:lnTo>
                    <a:pt x="228684" y="69861"/>
                  </a:lnTo>
                  <a:lnTo>
                    <a:pt x="240579" y="69861"/>
                  </a:lnTo>
                  <a:lnTo>
                    <a:pt x="240579" y="11392"/>
                  </a:lnTo>
                  <a:close/>
                </a:path>
                <a:path w="331470" h="154940">
                  <a:moveTo>
                    <a:pt x="267719" y="65673"/>
                  </a:moveTo>
                  <a:lnTo>
                    <a:pt x="240579" y="65673"/>
                  </a:lnTo>
                  <a:lnTo>
                    <a:pt x="240579" y="69861"/>
                  </a:lnTo>
                  <a:lnTo>
                    <a:pt x="267719" y="69861"/>
                  </a:lnTo>
                  <a:lnTo>
                    <a:pt x="267719" y="65673"/>
                  </a:lnTo>
                  <a:close/>
                </a:path>
                <a:path w="331470" h="154940">
                  <a:moveTo>
                    <a:pt x="279614" y="11392"/>
                  </a:moveTo>
                  <a:lnTo>
                    <a:pt x="267719" y="11392"/>
                  </a:lnTo>
                  <a:lnTo>
                    <a:pt x="267719" y="69861"/>
                  </a:lnTo>
                  <a:lnTo>
                    <a:pt x="279614" y="69861"/>
                  </a:lnTo>
                  <a:lnTo>
                    <a:pt x="279614" y="11392"/>
                  </a:lnTo>
                  <a:close/>
                </a:path>
                <a:path w="331470" h="154940">
                  <a:moveTo>
                    <a:pt x="320157" y="32669"/>
                  </a:moveTo>
                  <a:lnTo>
                    <a:pt x="279614" y="32669"/>
                  </a:lnTo>
                  <a:lnTo>
                    <a:pt x="279614" y="42888"/>
                  </a:lnTo>
                  <a:lnTo>
                    <a:pt x="307592" y="42888"/>
                  </a:lnTo>
                  <a:lnTo>
                    <a:pt x="307592" y="65673"/>
                  </a:lnTo>
                  <a:lnTo>
                    <a:pt x="279614" y="65673"/>
                  </a:lnTo>
                  <a:lnTo>
                    <a:pt x="279614" y="69861"/>
                  </a:lnTo>
                  <a:lnTo>
                    <a:pt x="320157" y="69861"/>
                  </a:lnTo>
                  <a:lnTo>
                    <a:pt x="320157" y="32669"/>
                  </a:lnTo>
                  <a:close/>
                </a:path>
                <a:path w="331470" h="154940">
                  <a:moveTo>
                    <a:pt x="267719" y="32669"/>
                  </a:moveTo>
                  <a:lnTo>
                    <a:pt x="240579" y="32669"/>
                  </a:lnTo>
                  <a:lnTo>
                    <a:pt x="240579" y="42888"/>
                  </a:lnTo>
                  <a:lnTo>
                    <a:pt x="267719" y="42888"/>
                  </a:lnTo>
                  <a:lnTo>
                    <a:pt x="267719" y="32669"/>
                  </a:lnTo>
                  <a:close/>
                </a:path>
                <a:path w="331470" h="154940">
                  <a:moveTo>
                    <a:pt x="327194" y="7203"/>
                  </a:moveTo>
                  <a:lnTo>
                    <a:pt x="182947" y="7203"/>
                  </a:lnTo>
                  <a:lnTo>
                    <a:pt x="182947" y="18261"/>
                  </a:lnTo>
                  <a:lnTo>
                    <a:pt x="228684" y="18261"/>
                  </a:lnTo>
                  <a:lnTo>
                    <a:pt x="228684" y="11392"/>
                  </a:lnTo>
                  <a:lnTo>
                    <a:pt x="327194" y="11392"/>
                  </a:lnTo>
                  <a:lnTo>
                    <a:pt x="327194" y="7203"/>
                  </a:lnTo>
                  <a:close/>
                </a:path>
                <a:path w="331470" h="154940">
                  <a:moveTo>
                    <a:pt x="267719" y="11392"/>
                  </a:moveTo>
                  <a:lnTo>
                    <a:pt x="240579" y="11392"/>
                  </a:lnTo>
                  <a:lnTo>
                    <a:pt x="240579" y="18261"/>
                  </a:lnTo>
                  <a:lnTo>
                    <a:pt x="267719" y="18261"/>
                  </a:lnTo>
                  <a:lnTo>
                    <a:pt x="267719" y="11392"/>
                  </a:lnTo>
                  <a:close/>
                </a:path>
                <a:path w="331470" h="154940">
                  <a:moveTo>
                    <a:pt x="327194" y="11392"/>
                  </a:moveTo>
                  <a:lnTo>
                    <a:pt x="279614" y="11392"/>
                  </a:lnTo>
                  <a:lnTo>
                    <a:pt x="279614" y="18261"/>
                  </a:lnTo>
                  <a:lnTo>
                    <a:pt x="327194" y="18261"/>
                  </a:lnTo>
                  <a:lnTo>
                    <a:pt x="327194" y="113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230024" y="7120202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209071" y="7099598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7636" y="7251046"/>
              <a:ext cx="1773343" cy="15530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1230024" y="7539037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209071" y="7518431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65517" y="7670049"/>
              <a:ext cx="847387" cy="15496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1230024" y="7957873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209071" y="7937265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2319624" y="8089387"/>
              <a:ext cx="328930" cy="154305"/>
            </a:xfrm>
            <a:custGeom>
              <a:avLst/>
              <a:gdLst/>
              <a:ahLst/>
              <a:cxnLst/>
              <a:rect l="l" t="t" r="r" b="b"/>
              <a:pathLst>
                <a:path w="328929" h="154304">
                  <a:moveTo>
                    <a:pt x="103201" y="31999"/>
                  </a:moveTo>
                  <a:lnTo>
                    <a:pt x="90300" y="31999"/>
                  </a:lnTo>
                  <a:lnTo>
                    <a:pt x="90300" y="154131"/>
                  </a:lnTo>
                  <a:lnTo>
                    <a:pt x="103201" y="154131"/>
                  </a:lnTo>
                  <a:lnTo>
                    <a:pt x="103201" y="113253"/>
                  </a:lnTo>
                  <a:lnTo>
                    <a:pt x="96499" y="113253"/>
                  </a:lnTo>
                  <a:lnTo>
                    <a:pt x="96499" y="101358"/>
                  </a:lnTo>
                  <a:lnTo>
                    <a:pt x="103201" y="101358"/>
                  </a:lnTo>
                  <a:lnTo>
                    <a:pt x="103201" y="76060"/>
                  </a:lnTo>
                  <a:lnTo>
                    <a:pt x="96667" y="76060"/>
                  </a:lnTo>
                  <a:lnTo>
                    <a:pt x="96667" y="64500"/>
                  </a:lnTo>
                  <a:lnTo>
                    <a:pt x="103201" y="64500"/>
                  </a:lnTo>
                  <a:lnTo>
                    <a:pt x="103201" y="31999"/>
                  </a:lnTo>
                  <a:close/>
                </a:path>
                <a:path w="328929" h="154304">
                  <a:moveTo>
                    <a:pt x="36689" y="39936"/>
                  </a:moveTo>
                  <a:lnTo>
                    <a:pt x="33360" y="45967"/>
                  </a:lnTo>
                  <a:lnTo>
                    <a:pt x="23957" y="59825"/>
                  </a:lnTo>
                  <a:lnTo>
                    <a:pt x="23957" y="153963"/>
                  </a:lnTo>
                  <a:lnTo>
                    <a:pt x="36689" y="153963"/>
                  </a:lnTo>
                  <a:lnTo>
                    <a:pt x="36689" y="39936"/>
                  </a:lnTo>
                  <a:close/>
                </a:path>
                <a:path w="328929" h="154304">
                  <a:moveTo>
                    <a:pt x="103201" y="101358"/>
                  </a:moveTo>
                  <a:lnTo>
                    <a:pt x="96499" y="101358"/>
                  </a:lnTo>
                  <a:lnTo>
                    <a:pt x="96499" y="113253"/>
                  </a:lnTo>
                  <a:lnTo>
                    <a:pt x="103201" y="113253"/>
                  </a:lnTo>
                  <a:lnTo>
                    <a:pt x="103201" y="101358"/>
                  </a:lnTo>
                  <a:close/>
                </a:path>
                <a:path w="328929" h="154304">
                  <a:moveTo>
                    <a:pt x="153628" y="101358"/>
                  </a:moveTo>
                  <a:lnTo>
                    <a:pt x="103201" y="101358"/>
                  </a:lnTo>
                  <a:lnTo>
                    <a:pt x="103201" y="113253"/>
                  </a:lnTo>
                  <a:lnTo>
                    <a:pt x="153628" y="113253"/>
                  </a:lnTo>
                  <a:lnTo>
                    <a:pt x="153628" y="101358"/>
                  </a:lnTo>
                  <a:close/>
                </a:path>
                <a:path w="328929" h="154304">
                  <a:moveTo>
                    <a:pt x="41883" y="670"/>
                  </a:moveTo>
                  <a:lnTo>
                    <a:pt x="33666" y="19572"/>
                  </a:lnTo>
                  <a:lnTo>
                    <a:pt x="23643" y="37548"/>
                  </a:lnTo>
                  <a:lnTo>
                    <a:pt x="12269" y="53796"/>
                  </a:lnTo>
                  <a:lnTo>
                    <a:pt x="0" y="67516"/>
                  </a:lnTo>
                  <a:lnTo>
                    <a:pt x="2345" y="70531"/>
                  </a:lnTo>
                  <a:lnTo>
                    <a:pt x="6198" y="77233"/>
                  </a:lnTo>
                  <a:lnTo>
                    <a:pt x="7371" y="80248"/>
                  </a:lnTo>
                  <a:lnTo>
                    <a:pt x="20797" y="64482"/>
                  </a:lnTo>
                  <a:lnTo>
                    <a:pt x="23957" y="59825"/>
                  </a:lnTo>
                  <a:lnTo>
                    <a:pt x="24040" y="43810"/>
                  </a:lnTo>
                  <a:lnTo>
                    <a:pt x="36354" y="31328"/>
                  </a:lnTo>
                  <a:lnTo>
                    <a:pt x="41442" y="31328"/>
                  </a:lnTo>
                  <a:lnTo>
                    <a:pt x="44571" y="25661"/>
                  </a:lnTo>
                  <a:lnTo>
                    <a:pt x="53946" y="4523"/>
                  </a:lnTo>
                  <a:lnTo>
                    <a:pt x="41883" y="670"/>
                  </a:lnTo>
                  <a:close/>
                </a:path>
                <a:path w="328929" h="154304">
                  <a:moveTo>
                    <a:pt x="103201" y="64500"/>
                  </a:moveTo>
                  <a:lnTo>
                    <a:pt x="96667" y="64500"/>
                  </a:lnTo>
                  <a:lnTo>
                    <a:pt x="96667" y="76060"/>
                  </a:lnTo>
                  <a:lnTo>
                    <a:pt x="103201" y="76060"/>
                  </a:lnTo>
                  <a:lnTo>
                    <a:pt x="103201" y="64500"/>
                  </a:lnTo>
                  <a:close/>
                </a:path>
                <a:path w="328929" h="154304">
                  <a:moveTo>
                    <a:pt x="151283" y="64500"/>
                  </a:moveTo>
                  <a:lnTo>
                    <a:pt x="103201" y="64500"/>
                  </a:lnTo>
                  <a:lnTo>
                    <a:pt x="103201" y="76060"/>
                  </a:lnTo>
                  <a:lnTo>
                    <a:pt x="151283" y="76060"/>
                  </a:lnTo>
                  <a:lnTo>
                    <a:pt x="151283" y="64500"/>
                  </a:lnTo>
                  <a:close/>
                </a:path>
                <a:path w="328929" h="154304">
                  <a:moveTo>
                    <a:pt x="82091" y="2010"/>
                  </a:moveTo>
                  <a:lnTo>
                    <a:pt x="74987" y="20313"/>
                  </a:lnTo>
                  <a:lnTo>
                    <a:pt x="66217" y="37737"/>
                  </a:lnTo>
                  <a:lnTo>
                    <a:pt x="56129" y="53464"/>
                  </a:lnTo>
                  <a:lnTo>
                    <a:pt x="45066" y="66678"/>
                  </a:lnTo>
                  <a:lnTo>
                    <a:pt x="47914" y="68689"/>
                  </a:lnTo>
                  <a:lnTo>
                    <a:pt x="52940" y="73212"/>
                  </a:lnTo>
                  <a:lnTo>
                    <a:pt x="54783" y="75390"/>
                  </a:lnTo>
                  <a:lnTo>
                    <a:pt x="66121" y="60888"/>
                  </a:lnTo>
                  <a:lnTo>
                    <a:pt x="76751" y="43810"/>
                  </a:lnTo>
                  <a:lnTo>
                    <a:pt x="78574" y="40208"/>
                  </a:lnTo>
                  <a:lnTo>
                    <a:pt x="69861" y="40208"/>
                  </a:lnTo>
                  <a:lnTo>
                    <a:pt x="75725" y="28145"/>
                  </a:lnTo>
                  <a:lnTo>
                    <a:pt x="84677" y="28145"/>
                  </a:lnTo>
                  <a:lnTo>
                    <a:pt x="86282" y="24973"/>
                  </a:lnTo>
                  <a:lnTo>
                    <a:pt x="94321" y="5193"/>
                  </a:lnTo>
                  <a:lnTo>
                    <a:pt x="82091" y="2010"/>
                  </a:lnTo>
                  <a:close/>
                </a:path>
                <a:path w="328929" h="154304">
                  <a:moveTo>
                    <a:pt x="36354" y="31328"/>
                  </a:moveTo>
                  <a:lnTo>
                    <a:pt x="24040" y="43810"/>
                  </a:lnTo>
                  <a:lnTo>
                    <a:pt x="23957" y="59825"/>
                  </a:lnTo>
                  <a:lnTo>
                    <a:pt x="33360" y="45967"/>
                  </a:lnTo>
                  <a:lnTo>
                    <a:pt x="36689" y="39936"/>
                  </a:lnTo>
                  <a:lnTo>
                    <a:pt x="36689" y="31496"/>
                  </a:lnTo>
                  <a:lnTo>
                    <a:pt x="36354" y="31328"/>
                  </a:lnTo>
                  <a:close/>
                </a:path>
                <a:path w="328929" h="154304">
                  <a:moveTo>
                    <a:pt x="84677" y="28145"/>
                  </a:moveTo>
                  <a:lnTo>
                    <a:pt x="75725" y="28145"/>
                  </a:lnTo>
                  <a:lnTo>
                    <a:pt x="69861" y="40208"/>
                  </a:lnTo>
                  <a:lnTo>
                    <a:pt x="78574" y="40208"/>
                  </a:lnTo>
                  <a:lnTo>
                    <a:pt x="84677" y="28145"/>
                  </a:lnTo>
                  <a:close/>
                </a:path>
                <a:path w="328929" h="154304">
                  <a:moveTo>
                    <a:pt x="155136" y="28145"/>
                  </a:moveTo>
                  <a:lnTo>
                    <a:pt x="84677" y="28145"/>
                  </a:lnTo>
                  <a:lnTo>
                    <a:pt x="78574" y="40208"/>
                  </a:lnTo>
                  <a:lnTo>
                    <a:pt x="90300" y="40208"/>
                  </a:lnTo>
                  <a:lnTo>
                    <a:pt x="90300" y="31999"/>
                  </a:lnTo>
                  <a:lnTo>
                    <a:pt x="155136" y="31999"/>
                  </a:lnTo>
                  <a:lnTo>
                    <a:pt x="155136" y="28145"/>
                  </a:lnTo>
                  <a:close/>
                </a:path>
                <a:path w="328929" h="154304">
                  <a:moveTo>
                    <a:pt x="155136" y="31999"/>
                  </a:moveTo>
                  <a:lnTo>
                    <a:pt x="103201" y="31999"/>
                  </a:lnTo>
                  <a:lnTo>
                    <a:pt x="103201" y="40208"/>
                  </a:lnTo>
                  <a:lnTo>
                    <a:pt x="155136" y="40208"/>
                  </a:lnTo>
                  <a:lnTo>
                    <a:pt x="155136" y="31999"/>
                  </a:lnTo>
                  <a:close/>
                </a:path>
                <a:path w="328929" h="154304">
                  <a:moveTo>
                    <a:pt x="41442" y="31328"/>
                  </a:moveTo>
                  <a:lnTo>
                    <a:pt x="36354" y="31328"/>
                  </a:lnTo>
                  <a:lnTo>
                    <a:pt x="36689" y="31496"/>
                  </a:lnTo>
                  <a:lnTo>
                    <a:pt x="36689" y="39936"/>
                  </a:lnTo>
                  <a:lnTo>
                    <a:pt x="41442" y="31328"/>
                  </a:lnTo>
                  <a:close/>
                </a:path>
                <a:path w="328929" h="154304">
                  <a:moveTo>
                    <a:pt x="307927" y="82929"/>
                  </a:moveTo>
                  <a:lnTo>
                    <a:pt x="236844" y="82929"/>
                  </a:lnTo>
                  <a:lnTo>
                    <a:pt x="222681" y="91473"/>
                  </a:lnTo>
                  <a:lnTo>
                    <a:pt x="214108" y="95337"/>
                  </a:lnTo>
                  <a:lnTo>
                    <a:pt x="214108" y="154298"/>
                  </a:lnTo>
                  <a:lnTo>
                    <a:pt x="226673" y="154298"/>
                  </a:lnTo>
                  <a:lnTo>
                    <a:pt x="226673" y="148770"/>
                  </a:lnTo>
                  <a:lnTo>
                    <a:pt x="220977" y="148770"/>
                  </a:lnTo>
                  <a:lnTo>
                    <a:pt x="220977" y="137880"/>
                  </a:lnTo>
                  <a:lnTo>
                    <a:pt x="226673" y="137880"/>
                  </a:lnTo>
                  <a:lnTo>
                    <a:pt x="226673" y="120121"/>
                  </a:lnTo>
                  <a:lnTo>
                    <a:pt x="220977" y="120121"/>
                  </a:lnTo>
                  <a:lnTo>
                    <a:pt x="220977" y="110069"/>
                  </a:lnTo>
                  <a:lnTo>
                    <a:pt x="226673" y="110069"/>
                  </a:lnTo>
                  <a:lnTo>
                    <a:pt x="226673" y="93484"/>
                  </a:lnTo>
                  <a:lnTo>
                    <a:pt x="307927" y="93484"/>
                  </a:lnTo>
                  <a:lnTo>
                    <a:pt x="307927" y="82929"/>
                  </a:lnTo>
                  <a:close/>
                </a:path>
                <a:path w="328929" h="154304">
                  <a:moveTo>
                    <a:pt x="307927" y="93484"/>
                  </a:moveTo>
                  <a:lnTo>
                    <a:pt x="294860" y="93484"/>
                  </a:lnTo>
                  <a:lnTo>
                    <a:pt x="294860" y="153628"/>
                  </a:lnTo>
                  <a:lnTo>
                    <a:pt x="307927" y="153628"/>
                  </a:lnTo>
                  <a:lnTo>
                    <a:pt x="307927" y="148770"/>
                  </a:lnTo>
                  <a:lnTo>
                    <a:pt x="299886" y="148770"/>
                  </a:lnTo>
                  <a:lnTo>
                    <a:pt x="299886" y="137880"/>
                  </a:lnTo>
                  <a:lnTo>
                    <a:pt x="307927" y="137880"/>
                  </a:lnTo>
                  <a:lnTo>
                    <a:pt x="307927" y="120121"/>
                  </a:lnTo>
                  <a:lnTo>
                    <a:pt x="299886" y="120121"/>
                  </a:lnTo>
                  <a:lnTo>
                    <a:pt x="299886" y="110069"/>
                  </a:lnTo>
                  <a:lnTo>
                    <a:pt x="307927" y="110069"/>
                  </a:lnTo>
                  <a:lnTo>
                    <a:pt x="307927" y="93484"/>
                  </a:lnTo>
                  <a:close/>
                </a:path>
                <a:path w="328929" h="154304">
                  <a:moveTo>
                    <a:pt x="226673" y="137880"/>
                  </a:moveTo>
                  <a:lnTo>
                    <a:pt x="220977" y="137880"/>
                  </a:lnTo>
                  <a:lnTo>
                    <a:pt x="220977" y="148770"/>
                  </a:lnTo>
                  <a:lnTo>
                    <a:pt x="226673" y="148770"/>
                  </a:lnTo>
                  <a:lnTo>
                    <a:pt x="226673" y="137880"/>
                  </a:lnTo>
                  <a:close/>
                </a:path>
                <a:path w="328929" h="154304">
                  <a:moveTo>
                    <a:pt x="294860" y="137880"/>
                  </a:moveTo>
                  <a:lnTo>
                    <a:pt x="226673" y="137880"/>
                  </a:lnTo>
                  <a:lnTo>
                    <a:pt x="226673" y="148770"/>
                  </a:lnTo>
                  <a:lnTo>
                    <a:pt x="294860" y="148770"/>
                  </a:lnTo>
                  <a:lnTo>
                    <a:pt x="294860" y="137880"/>
                  </a:lnTo>
                  <a:close/>
                </a:path>
                <a:path w="328929" h="154304">
                  <a:moveTo>
                    <a:pt x="307927" y="137880"/>
                  </a:moveTo>
                  <a:lnTo>
                    <a:pt x="299886" y="137880"/>
                  </a:lnTo>
                  <a:lnTo>
                    <a:pt x="299886" y="148770"/>
                  </a:lnTo>
                  <a:lnTo>
                    <a:pt x="307927" y="148770"/>
                  </a:lnTo>
                  <a:lnTo>
                    <a:pt x="307927" y="137880"/>
                  </a:lnTo>
                  <a:close/>
                </a:path>
                <a:path w="328929" h="154304">
                  <a:moveTo>
                    <a:pt x="226673" y="110069"/>
                  </a:moveTo>
                  <a:lnTo>
                    <a:pt x="220977" y="110069"/>
                  </a:lnTo>
                  <a:lnTo>
                    <a:pt x="220977" y="120121"/>
                  </a:lnTo>
                  <a:lnTo>
                    <a:pt x="226673" y="120121"/>
                  </a:lnTo>
                  <a:lnTo>
                    <a:pt x="226673" y="110069"/>
                  </a:lnTo>
                  <a:close/>
                </a:path>
                <a:path w="328929" h="154304">
                  <a:moveTo>
                    <a:pt x="294860" y="110069"/>
                  </a:moveTo>
                  <a:lnTo>
                    <a:pt x="226673" y="110069"/>
                  </a:lnTo>
                  <a:lnTo>
                    <a:pt x="226673" y="120121"/>
                  </a:lnTo>
                  <a:lnTo>
                    <a:pt x="294860" y="120121"/>
                  </a:lnTo>
                  <a:lnTo>
                    <a:pt x="294860" y="110069"/>
                  </a:lnTo>
                  <a:close/>
                </a:path>
                <a:path w="328929" h="154304">
                  <a:moveTo>
                    <a:pt x="307927" y="110069"/>
                  </a:moveTo>
                  <a:lnTo>
                    <a:pt x="299886" y="110069"/>
                  </a:lnTo>
                  <a:lnTo>
                    <a:pt x="299886" y="120121"/>
                  </a:lnTo>
                  <a:lnTo>
                    <a:pt x="307927" y="120121"/>
                  </a:lnTo>
                  <a:lnTo>
                    <a:pt x="307927" y="110069"/>
                  </a:lnTo>
                  <a:close/>
                </a:path>
                <a:path w="328929" h="154304">
                  <a:moveTo>
                    <a:pt x="290839" y="27365"/>
                  </a:moveTo>
                  <a:lnTo>
                    <a:pt x="283708" y="35255"/>
                  </a:lnTo>
                  <a:lnTo>
                    <a:pt x="251426" y="60814"/>
                  </a:lnTo>
                  <a:lnTo>
                    <a:pt x="214810" y="82102"/>
                  </a:lnTo>
                  <a:lnTo>
                    <a:pt x="175240" y="98677"/>
                  </a:lnTo>
                  <a:lnTo>
                    <a:pt x="177753" y="101190"/>
                  </a:lnTo>
                  <a:lnTo>
                    <a:pt x="181774" y="106384"/>
                  </a:lnTo>
                  <a:lnTo>
                    <a:pt x="183282" y="109232"/>
                  </a:lnTo>
                  <a:lnTo>
                    <a:pt x="214108" y="95337"/>
                  </a:lnTo>
                  <a:lnTo>
                    <a:pt x="214108" y="82929"/>
                  </a:lnTo>
                  <a:lnTo>
                    <a:pt x="236844" y="82929"/>
                  </a:lnTo>
                  <a:lnTo>
                    <a:pt x="259615" y="69191"/>
                  </a:lnTo>
                  <a:lnTo>
                    <a:pt x="292810" y="42511"/>
                  </a:lnTo>
                  <a:lnTo>
                    <a:pt x="302078" y="32334"/>
                  </a:lnTo>
                  <a:lnTo>
                    <a:pt x="290839" y="32334"/>
                  </a:lnTo>
                  <a:lnTo>
                    <a:pt x="290839" y="27365"/>
                  </a:lnTo>
                  <a:close/>
                </a:path>
                <a:path w="328929" h="154304">
                  <a:moveTo>
                    <a:pt x="236844" y="82929"/>
                  </a:moveTo>
                  <a:lnTo>
                    <a:pt x="214108" y="82929"/>
                  </a:lnTo>
                  <a:lnTo>
                    <a:pt x="214108" y="95337"/>
                  </a:lnTo>
                  <a:lnTo>
                    <a:pt x="222681" y="91473"/>
                  </a:lnTo>
                  <a:lnTo>
                    <a:pt x="236844" y="82929"/>
                  </a:lnTo>
                  <a:close/>
                </a:path>
                <a:path w="328929" h="154304">
                  <a:moveTo>
                    <a:pt x="236893" y="53946"/>
                  </a:moveTo>
                  <a:lnTo>
                    <a:pt x="179094" y="53946"/>
                  </a:lnTo>
                  <a:lnTo>
                    <a:pt x="179094" y="65170"/>
                  </a:lnTo>
                  <a:lnTo>
                    <a:pt x="243934" y="65170"/>
                  </a:lnTo>
                  <a:lnTo>
                    <a:pt x="251426" y="60814"/>
                  </a:lnTo>
                  <a:lnTo>
                    <a:pt x="252484" y="59977"/>
                  </a:lnTo>
                  <a:lnTo>
                    <a:pt x="236893" y="59977"/>
                  </a:lnTo>
                  <a:lnTo>
                    <a:pt x="236893" y="53946"/>
                  </a:lnTo>
                  <a:close/>
                </a:path>
                <a:path w="328929" h="154304">
                  <a:moveTo>
                    <a:pt x="328366" y="53946"/>
                  </a:moveTo>
                  <a:lnTo>
                    <a:pt x="278583" y="53946"/>
                  </a:lnTo>
                  <a:lnTo>
                    <a:pt x="264617" y="65170"/>
                  </a:lnTo>
                  <a:lnTo>
                    <a:pt x="328366" y="65170"/>
                  </a:lnTo>
                  <a:lnTo>
                    <a:pt x="328366" y="53946"/>
                  </a:lnTo>
                  <a:close/>
                </a:path>
                <a:path w="328929" h="154304">
                  <a:moveTo>
                    <a:pt x="249123" y="0"/>
                  </a:moveTo>
                  <a:lnTo>
                    <a:pt x="236893" y="0"/>
                  </a:lnTo>
                  <a:lnTo>
                    <a:pt x="236893" y="59977"/>
                  </a:lnTo>
                  <a:lnTo>
                    <a:pt x="249123" y="59977"/>
                  </a:lnTo>
                  <a:lnTo>
                    <a:pt x="249123" y="0"/>
                  </a:lnTo>
                  <a:close/>
                </a:path>
                <a:path w="328929" h="154304">
                  <a:moveTo>
                    <a:pt x="260102" y="53946"/>
                  </a:moveTo>
                  <a:lnTo>
                    <a:pt x="249123" y="53946"/>
                  </a:lnTo>
                  <a:lnTo>
                    <a:pt x="249123" y="59977"/>
                  </a:lnTo>
                  <a:lnTo>
                    <a:pt x="252484" y="59977"/>
                  </a:lnTo>
                  <a:lnTo>
                    <a:pt x="260102" y="53946"/>
                  </a:lnTo>
                  <a:close/>
                </a:path>
                <a:path w="328929" h="154304">
                  <a:moveTo>
                    <a:pt x="236893" y="21109"/>
                  </a:moveTo>
                  <a:lnTo>
                    <a:pt x="193837" y="21109"/>
                  </a:lnTo>
                  <a:lnTo>
                    <a:pt x="193837" y="32334"/>
                  </a:lnTo>
                  <a:lnTo>
                    <a:pt x="236893" y="32334"/>
                  </a:lnTo>
                  <a:lnTo>
                    <a:pt x="236893" y="21109"/>
                  </a:lnTo>
                  <a:close/>
                </a:path>
                <a:path w="328929" h="154304">
                  <a:moveTo>
                    <a:pt x="290839" y="21109"/>
                  </a:moveTo>
                  <a:lnTo>
                    <a:pt x="249123" y="21109"/>
                  </a:lnTo>
                  <a:lnTo>
                    <a:pt x="249123" y="32334"/>
                  </a:lnTo>
                  <a:lnTo>
                    <a:pt x="286348" y="32334"/>
                  </a:lnTo>
                  <a:lnTo>
                    <a:pt x="290839" y="27365"/>
                  </a:lnTo>
                  <a:lnTo>
                    <a:pt x="290839" y="21109"/>
                  </a:lnTo>
                  <a:close/>
                </a:path>
                <a:path w="328929" h="154304">
                  <a:moveTo>
                    <a:pt x="310273" y="5863"/>
                  </a:moveTo>
                  <a:lnTo>
                    <a:pt x="290839" y="27365"/>
                  </a:lnTo>
                  <a:lnTo>
                    <a:pt x="290839" y="32334"/>
                  </a:lnTo>
                  <a:lnTo>
                    <a:pt x="302078" y="32334"/>
                  </a:lnTo>
                  <a:lnTo>
                    <a:pt x="320995" y="11559"/>
                  </a:lnTo>
                  <a:lnTo>
                    <a:pt x="310273" y="58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1230024" y="8376708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209071" y="8356098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15"/>
                  </a:lnTo>
                  <a:lnTo>
                    <a:pt x="41884" y="418515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140949" y="8508055"/>
              <a:ext cx="683874" cy="15480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11230024" y="8795543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209071" y="8774944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599"/>
                  </a:lnTo>
                  <a:lnTo>
                    <a:pt x="2513012" y="41541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41"/>
                  </a:lnTo>
                  <a:lnTo>
                    <a:pt x="2513012" y="41541"/>
                  </a:lnTo>
                  <a:lnTo>
                    <a:pt x="2513012" y="20599"/>
                  </a:lnTo>
                  <a:lnTo>
                    <a:pt x="41884" y="20599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64960" y="8927058"/>
              <a:ext cx="643788" cy="15513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230024" y="9214379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209071" y="9193777"/>
              <a:ext cx="2534285" cy="461009"/>
            </a:xfrm>
            <a:custGeom>
              <a:avLst/>
              <a:gdLst/>
              <a:ahLst/>
              <a:cxnLst/>
              <a:rect l="l" t="t" r="r" b="b"/>
              <a:pathLst>
                <a:path w="2534284" h="461009">
                  <a:moveTo>
                    <a:pt x="2533954" y="0"/>
                  </a:moveTo>
                  <a:lnTo>
                    <a:pt x="2513012" y="0"/>
                  </a:lnTo>
                  <a:lnTo>
                    <a:pt x="2513012" y="20320"/>
                  </a:lnTo>
                  <a:lnTo>
                    <a:pt x="2513012" y="20612"/>
                  </a:lnTo>
                  <a:lnTo>
                    <a:pt x="2513012" y="41554"/>
                  </a:lnTo>
                  <a:lnTo>
                    <a:pt x="2513012" y="4191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0942" y="439420"/>
                  </a:lnTo>
                  <a:lnTo>
                    <a:pt x="41884" y="439420"/>
                  </a:lnTo>
                  <a:lnTo>
                    <a:pt x="2513012" y="439445"/>
                  </a:lnTo>
                  <a:lnTo>
                    <a:pt x="2533954" y="439420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142122" y="9345390"/>
              <a:ext cx="683874" cy="15496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1230024" y="9633214"/>
              <a:ext cx="2513330" cy="419100"/>
            </a:xfrm>
            <a:custGeom>
              <a:avLst/>
              <a:gdLst/>
              <a:ahLst/>
              <a:cxnLst/>
              <a:rect l="l" t="t" r="r" b="b"/>
              <a:pathLst>
                <a:path w="2513330" h="419100">
                  <a:moveTo>
                    <a:pt x="2513012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2513012" y="418835"/>
                  </a:lnTo>
                  <a:lnTo>
                    <a:pt x="2513012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1209071" y="9612610"/>
              <a:ext cx="2555240" cy="461009"/>
            </a:xfrm>
            <a:custGeom>
              <a:avLst/>
              <a:gdLst/>
              <a:ahLst/>
              <a:cxnLst/>
              <a:rect l="l" t="t" r="r" b="b"/>
              <a:pathLst>
                <a:path w="2555240" h="461009">
                  <a:moveTo>
                    <a:pt x="2554897" y="439445"/>
                  </a:moveTo>
                  <a:lnTo>
                    <a:pt x="2533954" y="439445"/>
                  </a:lnTo>
                  <a:lnTo>
                    <a:pt x="2533954" y="419100"/>
                  </a:lnTo>
                  <a:lnTo>
                    <a:pt x="2533954" y="41910"/>
                  </a:lnTo>
                  <a:lnTo>
                    <a:pt x="2533954" y="20320"/>
                  </a:lnTo>
                  <a:lnTo>
                    <a:pt x="2533954" y="0"/>
                  </a:lnTo>
                  <a:lnTo>
                    <a:pt x="2513012" y="0"/>
                  </a:lnTo>
                  <a:lnTo>
                    <a:pt x="2513012" y="418503"/>
                  </a:lnTo>
                  <a:lnTo>
                    <a:pt x="41884" y="418503"/>
                  </a:lnTo>
                  <a:lnTo>
                    <a:pt x="41884" y="41910"/>
                  </a:lnTo>
                  <a:lnTo>
                    <a:pt x="41884" y="41554"/>
                  </a:lnTo>
                  <a:lnTo>
                    <a:pt x="2513012" y="41554"/>
                  </a:lnTo>
                  <a:lnTo>
                    <a:pt x="2513012" y="20612"/>
                  </a:lnTo>
                  <a:lnTo>
                    <a:pt x="41884" y="20612"/>
                  </a:lnTo>
                  <a:lnTo>
                    <a:pt x="41884" y="20320"/>
                  </a:lnTo>
                  <a:lnTo>
                    <a:pt x="2513012" y="20320"/>
                  </a:lnTo>
                  <a:lnTo>
                    <a:pt x="2513012" y="0"/>
                  </a:lnTo>
                  <a:lnTo>
                    <a:pt x="20942" y="0"/>
                  </a:lnTo>
                  <a:lnTo>
                    <a:pt x="0" y="0"/>
                  </a:lnTo>
                  <a:lnTo>
                    <a:pt x="0" y="41910"/>
                  </a:lnTo>
                  <a:lnTo>
                    <a:pt x="0" y="419100"/>
                  </a:lnTo>
                  <a:lnTo>
                    <a:pt x="0" y="461010"/>
                  </a:lnTo>
                  <a:lnTo>
                    <a:pt x="20942" y="461010"/>
                  </a:lnTo>
                  <a:lnTo>
                    <a:pt x="2533954" y="461010"/>
                  </a:lnTo>
                  <a:lnTo>
                    <a:pt x="2533954" y="460387"/>
                  </a:lnTo>
                  <a:lnTo>
                    <a:pt x="2554897" y="460387"/>
                  </a:lnTo>
                  <a:lnTo>
                    <a:pt x="2554897" y="4394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142122" y="9764729"/>
              <a:ext cx="683260" cy="154940"/>
            </a:xfrm>
            <a:custGeom>
              <a:avLst/>
              <a:gdLst/>
              <a:ahLst/>
              <a:cxnLst/>
              <a:rect l="l" t="t" r="r" b="b"/>
              <a:pathLst>
                <a:path w="683259" h="154940">
                  <a:moveTo>
                    <a:pt x="66864" y="107883"/>
                  </a:moveTo>
                  <a:lnTo>
                    <a:pt x="40551" y="126328"/>
                  </a:lnTo>
                  <a:lnTo>
                    <a:pt x="0" y="142236"/>
                  </a:lnTo>
                  <a:lnTo>
                    <a:pt x="2680" y="145252"/>
                  </a:lnTo>
                  <a:lnTo>
                    <a:pt x="6701" y="151283"/>
                  </a:lnTo>
                  <a:lnTo>
                    <a:pt x="8041" y="154466"/>
                  </a:lnTo>
                  <a:lnTo>
                    <a:pt x="49569" y="136684"/>
                  </a:lnTo>
                  <a:lnTo>
                    <a:pt x="76409" y="117080"/>
                  </a:lnTo>
                  <a:lnTo>
                    <a:pt x="70699" y="112813"/>
                  </a:lnTo>
                  <a:lnTo>
                    <a:pt x="66864" y="107883"/>
                  </a:lnTo>
                  <a:close/>
                </a:path>
                <a:path w="683259" h="154940">
                  <a:moveTo>
                    <a:pt x="86763" y="107624"/>
                  </a:moveTo>
                  <a:lnTo>
                    <a:pt x="83055" y="112226"/>
                  </a:lnTo>
                  <a:lnTo>
                    <a:pt x="76409" y="117080"/>
                  </a:lnTo>
                  <a:lnTo>
                    <a:pt x="104075" y="137757"/>
                  </a:lnTo>
                  <a:lnTo>
                    <a:pt x="146089" y="154298"/>
                  </a:lnTo>
                  <a:lnTo>
                    <a:pt x="148100" y="150613"/>
                  </a:lnTo>
                  <a:lnTo>
                    <a:pt x="152121" y="144917"/>
                  </a:lnTo>
                  <a:lnTo>
                    <a:pt x="155136" y="141901"/>
                  </a:lnTo>
                  <a:lnTo>
                    <a:pt x="113999" y="126907"/>
                  </a:lnTo>
                  <a:lnTo>
                    <a:pt x="86763" y="107624"/>
                  </a:lnTo>
                  <a:close/>
                </a:path>
                <a:path w="683259" h="154940">
                  <a:moveTo>
                    <a:pt x="77012" y="98579"/>
                  </a:moveTo>
                  <a:lnTo>
                    <a:pt x="72856" y="103682"/>
                  </a:lnTo>
                  <a:lnTo>
                    <a:pt x="66864" y="107883"/>
                  </a:lnTo>
                  <a:lnTo>
                    <a:pt x="70699" y="112813"/>
                  </a:lnTo>
                  <a:lnTo>
                    <a:pt x="76409" y="117080"/>
                  </a:lnTo>
                  <a:lnTo>
                    <a:pt x="83055" y="112226"/>
                  </a:lnTo>
                  <a:lnTo>
                    <a:pt x="86763" y="107624"/>
                  </a:lnTo>
                  <a:lnTo>
                    <a:pt x="81107" y="103619"/>
                  </a:lnTo>
                  <a:lnTo>
                    <a:pt x="77012" y="98579"/>
                  </a:lnTo>
                  <a:close/>
                </a:path>
                <a:path w="683259" h="154940">
                  <a:moveTo>
                    <a:pt x="38867" y="35684"/>
                  </a:moveTo>
                  <a:lnTo>
                    <a:pt x="26470" y="39538"/>
                  </a:lnTo>
                  <a:lnTo>
                    <a:pt x="45134" y="79947"/>
                  </a:lnTo>
                  <a:lnTo>
                    <a:pt x="66864" y="107883"/>
                  </a:lnTo>
                  <a:lnTo>
                    <a:pt x="72856" y="103682"/>
                  </a:lnTo>
                  <a:lnTo>
                    <a:pt x="77012" y="98579"/>
                  </a:lnTo>
                  <a:lnTo>
                    <a:pt x="56163" y="72919"/>
                  </a:lnTo>
                  <a:lnTo>
                    <a:pt x="38867" y="35684"/>
                  </a:lnTo>
                  <a:close/>
                </a:path>
                <a:path w="683259" h="154940">
                  <a:moveTo>
                    <a:pt x="114928" y="34847"/>
                  </a:moveTo>
                  <a:lnTo>
                    <a:pt x="97465" y="73466"/>
                  </a:lnTo>
                  <a:lnTo>
                    <a:pt x="77012" y="98579"/>
                  </a:lnTo>
                  <a:lnTo>
                    <a:pt x="81107" y="103619"/>
                  </a:lnTo>
                  <a:lnTo>
                    <a:pt x="86763" y="107624"/>
                  </a:lnTo>
                  <a:lnTo>
                    <a:pt x="109076" y="79921"/>
                  </a:lnTo>
                  <a:lnTo>
                    <a:pt x="128163" y="38700"/>
                  </a:lnTo>
                  <a:lnTo>
                    <a:pt x="114928" y="34847"/>
                  </a:lnTo>
                  <a:close/>
                </a:path>
                <a:path w="683259" h="154940">
                  <a:moveTo>
                    <a:pt x="70699" y="28480"/>
                  </a:moveTo>
                  <a:lnTo>
                    <a:pt x="2010" y="28480"/>
                  </a:lnTo>
                  <a:lnTo>
                    <a:pt x="2010" y="40878"/>
                  </a:lnTo>
                  <a:lnTo>
                    <a:pt x="27089" y="40878"/>
                  </a:lnTo>
                  <a:lnTo>
                    <a:pt x="26470" y="39538"/>
                  </a:lnTo>
                  <a:lnTo>
                    <a:pt x="38867" y="35684"/>
                  </a:lnTo>
                  <a:lnTo>
                    <a:pt x="70699" y="35684"/>
                  </a:lnTo>
                  <a:lnTo>
                    <a:pt x="70699" y="28480"/>
                  </a:lnTo>
                  <a:close/>
                </a:path>
                <a:path w="683259" h="154940">
                  <a:moveTo>
                    <a:pt x="70699" y="35684"/>
                  </a:moveTo>
                  <a:lnTo>
                    <a:pt x="38867" y="35684"/>
                  </a:lnTo>
                  <a:lnTo>
                    <a:pt x="41280" y="40878"/>
                  </a:lnTo>
                  <a:lnTo>
                    <a:pt x="112201" y="40878"/>
                  </a:lnTo>
                  <a:lnTo>
                    <a:pt x="114398" y="36019"/>
                  </a:lnTo>
                  <a:lnTo>
                    <a:pt x="70699" y="36019"/>
                  </a:lnTo>
                  <a:lnTo>
                    <a:pt x="70699" y="35684"/>
                  </a:lnTo>
                  <a:close/>
                </a:path>
                <a:path w="683259" h="154940">
                  <a:moveTo>
                    <a:pt x="153461" y="34847"/>
                  </a:moveTo>
                  <a:lnTo>
                    <a:pt x="114928" y="34847"/>
                  </a:lnTo>
                  <a:lnTo>
                    <a:pt x="128163" y="38700"/>
                  </a:lnTo>
                  <a:lnTo>
                    <a:pt x="127155" y="40878"/>
                  </a:lnTo>
                  <a:lnTo>
                    <a:pt x="153461" y="40878"/>
                  </a:lnTo>
                  <a:lnTo>
                    <a:pt x="153461" y="34847"/>
                  </a:lnTo>
                  <a:close/>
                </a:path>
                <a:path w="683259" h="154940">
                  <a:moveTo>
                    <a:pt x="83599" y="0"/>
                  </a:moveTo>
                  <a:lnTo>
                    <a:pt x="70699" y="0"/>
                  </a:lnTo>
                  <a:lnTo>
                    <a:pt x="70699" y="36019"/>
                  </a:lnTo>
                  <a:lnTo>
                    <a:pt x="83599" y="36019"/>
                  </a:lnTo>
                  <a:lnTo>
                    <a:pt x="83599" y="0"/>
                  </a:lnTo>
                  <a:close/>
                </a:path>
                <a:path w="683259" h="154940">
                  <a:moveTo>
                    <a:pt x="153461" y="28480"/>
                  </a:moveTo>
                  <a:lnTo>
                    <a:pt x="83599" y="28480"/>
                  </a:lnTo>
                  <a:lnTo>
                    <a:pt x="83599" y="36019"/>
                  </a:lnTo>
                  <a:lnTo>
                    <a:pt x="114398" y="36019"/>
                  </a:lnTo>
                  <a:lnTo>
                    <a:pt x="114928" y="34847"/>
                  </a:lnTo>
                  <a:lnTo>
                    <a:pt x="153461" y="34847"/>
                  </a:lnTo>
                  <a:lnTo>
                    <a:pt x="153461" y="28480"/>
                  </a:lnTo>
                  <a:close/>
                </a:path>
                <a:path w="683259" h="154940">
                  <a:moveTo>
                    <a:pt x="259510" y="107556"/>
                  </a:moveTo>
                  <a:lnTo>
                    <a:pt x="246442" y="107556"/>
                  </a:lnTo>
                  <a:lnTo>
                    <a:pt x="246442" y="154131"/>
                  </a:lnTo>
                  <a:lnTo>
                    <a:pt x="259510" y="154131"/>
                  </a:lnTo>
                  <a:lnTo>
                    <a:pt x="259510" y="107556"/>
                  </a:lnTo>
                  <a:close/>
                </a:path>
                <a:path w="683259" h="154940">
                  <a:moveTo>
                    <a:pt x="246442" y="123305"/>
                  </a:moveTo>
                  <a:lnTo>
                    <a:pt x="177251" y="123305"/>
                  </a:lnTo>
                  <a:lnTo>
                    <a:pt x="177251" y="133692"/>
                  </a:lnTo>
                  <a:lnTo>
                    <a:pt x="246442" y="133692"/>
                  </a:lnTo>
                  <a:lnTo>
                    <a:pt x="246442" y="123305"/>
                  </a:lnTo>
                  <a:close/>
                </a:path>
                <a:path w="683259" h="154940">
                  <a:moveTo>
                    <a:pt x="328534" y="123305"/>
                  </a:moveTo>
                  <a:lnTo>
                    <a:pt x="259510" y="123305"/>
                  </a:lnTo>
                  <a:lnTo>
                    <a:pt x="259510" y="133692"/>
                  </a:lnTo>
                  <a:lnTo>
                    <a:pt x="328534" y="133692"/>
                  </a:lnTo>
                  <a:lnTo>
                    <a:pt x="328534" y="123305"/>
                  </a:lnTo>
                  <a:close/>
                </a:path>
                <a:path w="683259" h="154940">
                  <a:moveTo>
                    <a:pt x="309603" y="61317"/>
                  </a:moveTo>
                  <a:lnTo>
                    <a:pt x="197020" y="61317"/>
                  </a:lnTo>
                  <a:lnTo>
                    <a:pt x="197020" y="112415"/>
                  </a:lnTo>
                  <a:lnTo>
                    <a:pt x="246442" y="112415"/>
                  </a:lnTo>
                  <a:lnTo>
                    <a:pt x="246442" y="107556"/>
                  </a:lnTo>
                  <a:lnTo>
                    <a:pt x="309603" y="107556"/>
                  </a:lnTo>
                  <a:lnTo>
                    <a:pt x="309603" y="103201"/>
                  </a:lnTo>
                  <a:lnTo>
                    <a:pt x="209250" y="103201"/>
                  </a:lnTo>
                  <a:lnTo>
                    <a:pt x="209250" y="91138"/>
                  </a:lnTo>
                  <a:lnTo>
                    <a:pt x="309603" y="91138"/>
                  </a:lnTo>
                  <a:lnTo>
                    <a:pt x="309603" y="82426"/>
                  </a:lnTo>
                  <a:lnTo>
                    <a:pt x="209250" y="82426"/>
                  </a:lnTo>
                  <a:lnTo>
                    <a:pt x="209250" y="70531"/>
                  </a:lnTo>
                  <a:lnTo>
                    <a:pt x="309603" y="70531"/>
                  </a:lnTo>
                  <a:lnTo>
                    <a:pt x="309603" y="61317"/>
                  </a:lnTo>
                  <a:close/>
                </a:path>
                <a:path w="683259" h="154940">
                  <a:moveTo>
                    <a:pt x="309603" y="107556"/>
                  </a:moveTo>
                  <a:lnTo>
                    <a:pt x="259510" y="107556"/>
                  </a:lnTo>
                  <a:lnTo>
                    <a:pt x="259510" y="112415"/>
                  </a:lnTo>
                  <a:lnTo>
                    <a:pt x="309603" y="112415"/>
                  </a:lnTo>
                  <a:lnTo>
                    <a:pt x="309603" y="107556"/>
                  </a:lnTo>
                  <a:close/>
                </a:path>
                <a:path w="683259" h="154940">
                  <a:moveTo>
                    <a:pt x="309603" y="91138"/>
                  </a:moveTo>
                  <a:lnTo>
                    <a:pt x="297038" y="91138"/>
                  </a:lnTo>
                  <a:lnTo>
                    <a:pt x="297038" y="103201"/>
                  </a:lnTo>
                  <a:lnTo>
                    <a:pt x="309603" y="103201"/>
                  </a:lnTo>
                  <a:lnTo>
                    <a:pt x="309603" y="91138"/>
                  </a:lnTo>
                  <a:close/>
                </a:path>
                <a:path w="683259" h="154940">
                  <a:moveTo>
                    <a:pt x="309603" y="70531"/>
                  </a:moveTo>
                  <a:lnTo>
                    <a:pt x="297038" y="70531"/>
                  </a:lnTo>
                  <a:lnTo>
                    <a:pt x="297038" y="82426"/>
                  </a:lnTo>
                  <a:lnTo>
                    <a:pt x="309603" y="82426"/>
                  </a:lnTo>
                  <a:lnTo>
                    <a:pt x="309603" y="70531"/>
                  </a:lnTo>
                  <a:close/>
                </a:path>
                <a:path w="683259" h="154940">
                  <a:moveTo>
                    <a:pt x="221815" y="42218"/>
                  </a:moveTo>
                  <a:lnTo>
                    <a:pt x="177586" y="42218"/>
                  </a:lnTo>
                  <a:lnTo>
                    <a:pt x="177586" y="52605"/>
                  </a:lnTo>
                  <a:lnTo>
                    <a:pt x="328869" y="52605"/>
                  </a:lnTo>
                  <a:lnTo>
                    <a:pt x="328869" y="45066"/>
                  </a:lnTo>
                  <a:lnTo>
                    <a:pt x="222485" y="45066"/>
                  </a:lnTo>
                  <a:lnTo>
                    <a:pt x="221815" y="42218"/>
                  </a:lnTo>
                  <a:close/>
                </a:path>
                <a:path w="683259" h="154940">
                  <a:moveTo>
                    <a:pt x="224663" y="22282"/>
                  </a:moveTo>
                  <a:lnTo>
                    <a:pt x="212935" y="24962"/>
                  </a:lnTo>
                  <a:lnTo>
                    <a:pt x="217124" y="30993"/>
                  </a:lnTo>
                  <a:lnTo>
                    <a:pt x="221145" y="39370"/>
                  </a:lnTo>
                  <a:lnTo>
                    <a:pt x="222485" y="45066"/>
                  </a:lnTo>
                  <a:lnTo>
                    <a:pt x="235050" y="41883"/>
                  </a:lnTo>
                  <a:lnTo>
                    <a:pt x="233542" y="36354"/>
                  </a:lnTo>
                  <a:lnTo>
                    <a:pt x="229186" y="28145"/>
                  </a:lnTo>
                  <a:lnTo>
                    <a:pt x="224663" y="22282"/>
                  </a:lnTo>
                  <a:close/>
                </a:path>
                <a:path w="683259" h="154940">
                  <a:moveTo>
                    <a:pt x="271006" y="42218"/>
                  </a:moveTo>
                  <a:lnTo>
                    <a:pt x="233727" y="42218"/>
                  </a:lnTo>
                  <a:lnTo>
                    <a:pt x="222485" y="45066"/>
                  </a:lnTo>
                  <a:lnTo>
                    <a:pt x="282462" y="45066"/>
                  </a:lnTo>
                  <a:lnTo>
                    <a:pt x="270902" y="42386"/>
                  </a:lnTo>
                  <a:lnTo>
                    <a:pt x="271006" y="42218"/>
                  </a:lnTo>
                  <a:close/>
                </a:path>
                <a:path w="683259" h="154940">
                  <a:moveTo>
                    <a:pt x="281457" y="21611"/>
                  </a:moveTo>
                  <a:lnTo>
                    <a:pt x="279111" y="27643"/>
                  </a:lnTo>
                  <a:lnTo>
                    <a:pt x="274420" y="36689"/>
                  </a:lnTo>
                  <a:lnTo>
                    <a:pt x="270902" y="42386"/>
                  </a:lnTo>
                  <a:lnTo>
                    <a:pt x="282462" y="45066"/>
                  </a:lnTo>
                  <a:lnTo>
                    <a:pt x="286148" y="39705"/>
                  </a:lnTo>
                  <a:lnTo>
                    <a:pt x="290671" y="32166"/>
                  </a:lnTo>
                  <a:lnTo>
                    <a:pt x="294525" y="24627"/>
                  </a:lnTo>
                  <a:lnTo>
                    <a:pt x="281457" y="21611"/>
                  </a:lnTo>
                  <a:close/>
                </a:path>
                <a:path w="683259" h="154940">
                  <a:moveTo>
                    <a:pt x="328869" y="42218"/>
                  </a:moveTo>
                  <a:lnTo>
                    <a:pt x="284420" y="42218"/>
                  </a:lnTo>
                  <a:lnTo>
                    <a:pt x="282462" y="45066"/>
                  </a:lnTo>
                  <a:lnTo>
                    <a:pt x="328869" y="45066"/>
                  </a:lnTo>
                  <a:lnTo>
                    <a:pt x="328869" y="42218"/>
                  </a:lnTo>
                  <a:close/>
                </a:path>
                <a:path w="683259" h="154940">
                  <a:moveTo>
                    <a:pt x="246275" y="13737"/>
                  </a:moveTo>
                  <a:lnTo>
                    <a:pt x="188810" y="13737"/>
                  </a:lnTo>
                  <a:lnTo>
                    <a:pt x="188810" y="23957"/>
                  </a:lnTo>
                  <a:lnTo>
                    <a:pt x="217333" y="23957"/>
                  </a:lnTo>
                  <a:lnTo>
                    <a:pt x="224663" y="22282"/>
                  </a:lnTo>
                  <a:lnTo>
                    <a:pt x="281196" y="22282"/>
                  </a:lnTo>
                  <a:lnTo>
                    <a:pt x="281457" y="21611"/>
                  </a:lnTo>
                  <a:lnTo>
                    <a:pt x="318147" y="21611"/>
                  </a:lnTo>
                  <a:lnTo>
                    <a:pt x="318147" y="20439"/>
                  </a:lnTo>
                  <a:lnTo>
                    <a:pt x="246275" y="20439"/>
                  </a:lnTo>
                  <a:lnTo>
                    <a:pt x="246275" y="13737"/>
                  </a:lnTo>
                  <a:close/>
                </a:path>
                <a:path w="683259" h="154940">
                  <a:moveTo>
                    <a:pt x="281196" y="22282"/>
                  </a:moveTo>
                  <a:lnTo>
                    <a:pt x="224663" y="22282"/>
                  </a:lnTo>
                  <a:lnTo>
                    <a:pt x="225955" y="23957"/>
                  </a:lnTo>
                  <a:lnTo>
                    <a:pt x="280545" y="23957"/>
                  </a:lnTo>
                  <a:lnTo>
                    <a:pt x="281196" y="22282"/>
                  </a:lnTo>
                  <a:close/>
                </a:path>
                <a:path w="683259" h="154940">
                  <a:moveTo>
                    <a:pt x="318147" y="21611"/>
                  </a:moveTo>
                  <a:lnTo>
                    <a:pt x="281457" y="21611"/>
                  </a:lnTo>
                  <a:lnTo>
                    <a:pt x="291621" y="23957"/>
                  </a:lnTo>
                  <a:lnTo>
                    <a:pt x="318147" y="23957"/>
                  </a:lnTo>
                  <a:lnTo>
                    <a:pt x="318147" y="21611"/>
                  </a:lnTo>
                  <a:close/>
                </a:path>
                <a:path w="683259" h="154940">
                  <a:moveTo>
                    <a:pt x="259342" y="0"/>
                  </a:moveTo>
                  <a:lnTo>
                    <a:pt x="246275" y="0"/>
                  </a:lnTo>
                  <a:lnTo>
                    <a:pt x="246275" y="20439"/>
                  </a:lnTo>
                  <a:lnTo>
                    <a:pt x="259342" y="20439"/>
                  </a:lnTo>
                  <a:lnTo>
                    <a:pt x="259342" y="0"/>
                  </a:lnTo>
                  <a:close/>
                </a:path>
                <a:path w="683259" h="154940">
                  <a:moveTo>
                    <a:pt x="318147" y="13737"/>
                  </a:moveTo>
                  <a:lnTo>
                    <a:pt x="259342" y="13737"/>
                  </a:lnTo>
                  <a:lnTo>
                    <a:pt x="259342" y="20439"/>
                  </a:lnTo>
                  <a:lnTo>
                    <a:pt x="318147" y="20439"/>
                  </a:lnTo>
                  <a:lnTo>
                    <a:pt x="318147" y="13737"/>
                  </a:lnTo>
                  <a:close/>
                </a:path>
                <a:path w="683259" h="154940">
                  <a:moveTo>
                    <a:pt x="425821" y="37527"/>
                  </a:moveTo>
                  <a:lnTo>
                    <a:pt x="363716" y="37527"/>
                  </a:lnTo>
                  <a:lnTo>
                    <a:pt x="363716" y="154298"/>
                  </a:lnTo>
                  <a:lnTo>
                    <a:pt x="376449" y="154298"/>
                  </a:lnTo>
                  <a:lnTo>
                    <a:pt x="376449" y="49925"/>
                  </a:lnTo>
                  <a:lnTo>
                    <a:pt x="419549" y="49925"/>
                  </a:lnTo>
                  <a:lnTo>
                    <a:pt x="421683" y="40878"/>
                  </a:lnTo>
                  <a:lnTo>
                    <a:pt x="426215" y="40878"/>
                  </a:lnTo>
                  <a:lnTo>
                    <a:pt x="425821" y="37527"/>
                  </a:lnTo>
                  <a:close/>
                </a:path>
                <a:path w="683259" h="154940">
                  <a:moveTo>
                    <a:pt x="454185" y="141231"/>
                  </a:moveTo>
                  <a:lnTo>
                    <a:pt x="456027" y="144749"/>
                  </a:lnTo>
                  <a:lnTo>
                    <a:pt x="458038" y="150445"/>
                  </a:lnTo>
                  <a:lnTo>
                    <a:pt x="458540" y="154131"/>
                  </a:lnTo>
                  <a:lnTo>
                    <a:pt x="468310" y="154073"/>
                  </a:lnTo>
                  <a:lnTo>
                    <a:pt x="495566" y="145754"/>
                  </a:lnTo>
                  <a:lnTo>
                    <a:pt x="495566" y="141566"/>
                  </a:lnTo>
                  <a:lnTo>
                    <a:pt x="465074" y="141566"/>
                  </a:lnTo>
                  <a:lnTo>
                    <a:pt x="454185" y="141231"/>
                  </a:lnTo>
                  <a:close/>
                </a:path>
                <a:path w="683259" h="154940">
                  <a:moveTo>
                    <a:pt x="489032" y="37527"/>
                  </a:moveTo>
                  <a:lnTo>
                    <a:pt x="482833" y="37527"/>
                  </a:lnTo>
                  <a:lnTo>
                    <a:pt x="482833" y="140393"/>
                  </a:lnTo>
                  <a:lnTo>
                    <a:pt x="481995" y="141231"/>
                  </a:lnTo>
                  <a:lnTo>
                    <a:pt x="475797" y="141566"/>
                  </a:lnTo>
                  <a:lnTo>
                    <a:pt x="495566" y="141566"/>
                  </a:lnTo>
                  <a:lnTo>
                    <a:pt x="495566" y="49925"/>
                  </a:lnTo>
                  <a:lnTo>
                    <a:pt x="489032" y="49925"/>
                  </a:lnTo>
                  <a:lnTo>
                    <a:pt x="489032" y="37527"/>
                  </a:lnTo>
                  <a:close/>
                </a:path>
                <a:path w="683259" h="154940">
                  <a:moveTo>
                    <a:pt x="421683" y="40878"/>
                  </a:moveTo>
                  <a:lnTo>
                    <a:pt x="416571" y="62553"/>
                  </a:lnTo>
                  <a:lnTo>
                    <a:pt x="407673" y="80458"/>
                  </a:lnTo>
                  <a:lnTo>
                    <a:pt x="394849" y="94782"/>
                  </a:lnTo>
                  <a:lnTo>
                    <a:pt x="377957" y="105714"/>
                  </a:lnTo>
                  <a:lnTo>
                    <a:pt x="380637" y="107724"/>
                  </a:lnTo>
                  <a:lnTo>
                    <a:pt x="384658" y="112582"/>
                  </a:lnTo>
                  <a:lnTo>
                    <a:pt x="386501" y="115431"/>
                  </a:lnTo>
                  <a:lnTo>
                    <a:pt x="404435" y="103083"/>
                  </a:lnTo>
                  <a:lnTo>
                    <a:pt x="418018" y="86887"/>
                  </a:lnTo>
                  <a:lnTo>
                    <a:pt x="427612" y="66827"/>
                  </a:lnTo>
                  <a:lnTo>
                    <a:pt x="429995" y="57266"/>
                  </a:lnTo>
                  <a:lnTo>
                    <a:pt x="427018" y="47707"/>
                  </a:lnTo>
                  <a:lnTo>
                    <a:pt x="426307" y="41659"/>
                  </a:lnTo>
                  <a:lnTo>
                    <a:pt x="421683" y="40878"/>
                  </a:lnTo>
                  <a:close/>
                </a:path>
                <a:path w="683259" h="154940">
                  <a:moveTo>
                    <a:pt x="428887" y="7539"/>
                  </a:moveTo>
                  <a:lnTo>
                    <a:pt x="420343" y="7539"/>
                  </a:lnTo>
                  <a:lnTo>
                    <a:pt x="420343" y="13737"/>
                  </a:lnTo>
                  <a:lnTo>
                    <a:pt x="423023" y="13737"/>
                  </a:lnTo>
                  <a:lnTo>
                    <a:pt x="426307" y="41659"/>
                  </a:lnTo>
                  <a:lnTo>
                    <a:pt x="433578" y="42888"/>
                  </a:lnTo>
                  <a:lnTo>
                    <a:pt x="429995" y="57266"/>
                  </a:lnTo>
                  <a:lnTo>
                    <a:pt x="435882" y="76165"/>
                  </a:lnTo>
                  <a:lnTo>
                    <a:pt x="450588" y="98622"/>
                  </a:lnTo>
                  <a:lnTo>
                    <a:pt x="472111" y="114593"/>
                  </a:lnTo>
                  <a:lnTo>
                    <a:pt x="474121" y="111242"/>
                  </a:lnTo>
                  <a:lnTo>
                    <a:pt x="478310" y="106384"/>
                  </a:lnTo>
                  <a:lnTo>
                    <a:pt x="480990" y="103703"/>
                  </a:lnTo>
                  <a:lnTo>
                    <a:pt x="460116" y="89526"/>
                  </a:lnTo>
                  <a:lnTo>
                    <a:pt x="446059" y="68437"/>
                  </a:lnTo>
                  <a:lnTo>
                    <a:pt x="437775" y="40878"/>
                  </a:lnTo>
                  <a:lnTo>
                    <a:pt x="435436" y="18763"/>
                  </a:lnTo>
                  <a:lnTo>
                    <a:pt x="428887" y="18763"/>
                  </a:lnTo>
                  <a:lnTo>
                    <a:pt x="428887" y="7539"/>
                  </a:lnTo>
                  <a:close/>
                </a:path>
                <a:path w="683259" h="154940">
                  <a:moveTo>
                    <a:pt x="426307" y="41659"/>
                  </a:moveTo>
                  <a:lnTo>
                    <a:pt x="427018" y="47707"/>
                  </a:lnTo>
                  <a:lnTo>
                    <a:pt x="429995" y="57266"/>
                  </a:lnTo>
                  <a:lnTo>
                    <a:pt x="433578" y="42888"/>
                  </a:lnTo>
                  <a:lnTo>
                    <a:pt x="426307" y="41659"/>
                  </a:lnTo>
                  <a:close/>
                </a:path>
                <a:path w="683259" h="154940">
                  <a:moveTo>
                    <a:pt x="482833" y="37527"/>
                  </a:moveTo>
                  <a:lnTo>
                    <a:pt x="437421" y="37527"/>
                  </a:lnTo>
                  <a:lnTo>
                    <a:pt x="437782" y="40941"/>
                  </a:lnTo>
                  <a:lnTo>
                    <a:pt x="440486" y="49925"/>
                  </a:lnTo>
                  <a:lnTo>
                    <a:pt x="482833" y="49925"/>
                  </a:lnTo>
                  <a:lnTo>
                    <a:pt x="482833" y="37527"/>
                  </a:lnTo>
                  <a:close/>
                </a:path>
                <a:path w="683259" h="154940">
                  <a:moveTo>
                    <a:pt x="495566" y="37527"/>
                  </a:moveTo>
                  <a:lnTo>
                    <a:pt x="489032" y="37527"/>
                  </a:lnTo>
                  <a:lnTo>
                    <a:pt x="489032" y="49925"/>
                  </a:lnTo>
                  <a:lnTo>
                    <a:pt x="495566" y="49925"/>
                  </a:lnTo>
                  <a:lnTo>
                    <a:pt x="495566" y="37527"/>
                  </a:lnTo>
                  <a:close/>
                </a:path>
                <a:path w="683259" h="154940">
                  <a:moveTo>
                    <a:pt x="426215" y="40878"/>
                  </a:moveTo>
                  <a:lnTo>
                    <a:pt x="421683" y="40878"/>
                  </a:lnTo>
                  <a:lnTo>
                    <a:pt x="426307" y="41659"/>
                  </a:lnTo>
                  <a:lnTo>
                    <a:pt x="426215" y="40878"/>
                  </a:lnTo>
                  <a:close/>
                </a:path>
                <a:path w="683259" h="154940">
                  <a:moveTo>
                    <a:pt x="420343" y="7539"/>
                  </a:moveTo>
                  <a:lnTo>
                    <a:pt x="393035" y="7539"/>
                  </a:lnTo>
                  <a:lnTo>
                    <a:pt x="393035" y="18763"/>
                  </a:lnTo>
                  <a:lnTo>
                    <a:pt x="423614" y="18763"/>
                  </a:lnTo>
                  <a:lnTo>
                    <a:pt x="423023" y="13737"/>
                  </a:lnTo>
                  <a:lnTo>
                    <a:pt x="420343" y="13737"/>
                  </a:lnTo>
                  <a:lnTo>
                    <a:pt x="420343" y="7539"/>
                  </a:lnTo>
                  <a:close/>
                </a:path>
                <a:path w="683259" h="154940">
                  <a:moveTo>
                    <a:pt x="434248" y="7539"/>
                  </a:moveTo>
                  <a:lnTo>
                    <a:pt x="428887" y="7539"/>
                  </a:lnTo>
                  <a:lnTo>
                    <a:pt x="428887" y="18763"/>
                  </a:lnTo>
                  <a:lnTo>
                    <a:pt x="435436" y="18763"/>
                  </a:lnTo>
                  <a:lnTo>
                    <a:pt x="434248" y="7539"/>
                  </a:lnTo>
                  <a:close/>
                </a:path>
                <a:path w="683259" h="154940">
                  <a:moveTo>
                    <a:pt x="594596" y="107883"/>
                  </a:moveTo>
                  <a:lnTo>
                    <a:pt x="568283" y="126328"/>
                  </a:lnTo>
                  <a:lnTo>
                    <a:pt x="527732" y="142236"/>
                  </a:lnTo>
                  <a:lnTo>
                    <a:pt x="530413" y="145252"/>
                  </a:lnTo>
                  <a:lnTo>
                    <a:pt x="534434" y="151283"/>
                  </a:lnTo>
                  <a:lnTo>
                    <a:pt x="535774" y="154466"/>
                  </a:lnTo>
                  <a:lnTo>
                    <a:pt x="577301" y="136684"/>
                  </a:lnTo>
                  <a:lnTo>
                    <a:pt x="604142" y="117080"/>
                  </a:lnTo>
                  <a:lnTo>
                    <a:pt x="598432" y="112813"/>
                  </a:lnTo>
                  <a:lnTo>
                    <a:pt x="594596" y="107883"/>
                  </a:lnTo>
                  <a:close/>
                </a:path>
                <a:path w="683259" h="154940">
                  <a:moveTo>
                    <a:pt x="614496" y="107624"/>
                  </a:moveTo>
                  <a:lnTo>
                    <a:pt x="610787" y="112226"/>
                  </a:lnTo>
                  <a:lnTo>
                    <a:pt x="604142" y="117080"/>
                  </a:lnTo>
                  <a:lnTo>
                    <a:pt x="631807" y="137757"/>
                  </a:lnTo>
                  <a:lnTo>
                    <a:pt x="673822" y="154298"/>
                  </a:lnTo>
                  <a:lnTo>
                    <a:pt x="675832" y="150613"/>
                  </a:lnTo>
                  <a:lnTo>
                    <a:pt x="679853" y="144917"/>
                  </a:lnTo>
                  <a:lnTo>
                    <a:pt x="682869" y="141901"/>
                  </a:lnTo>
                  <a:lnTo>
                    <a:pt x="641731" y="126907"/>
                  </a:lnTo>
                  <a:lnTo>
                    <a:pt x="614496" y="107624"/>
                  </a:lnTo>
                  <a:close/>
                </a:path>
                <a:path w="683259" h="154940">
                  <a:moveTo>
                    <a:pt x="604745" y="98579"/>
                  </a:moveTo>
                  <a:lnTo>
                    <a:pt x="600589" y="103682"/>
                  </a:lnTo>
                  <a:lnTo>
                    <a:pt x="594596" y="107883"/>
                  </a:lnTo>
                  <a:lnTo>
                    <a:pt x="598432" y="112813"/>
                  </a:lnTo>
                  <a:lnTo>
                    <a:pt x="604142" y="117080"/>
                  </a:lnTo>
                  <a:lnTo>
                    <a:pt x="610787" y="112226"/>
                  </a:lnTo>
                  <a:lnTo>
                    <a:pt x="614496" y="107624"/>
                  </a:lnTo>
                  <a:lnTo>
                    <a:pt x="608840" y="103619"/>
                  </a:lnTo>
                  <a:lnTo>
                    <a:pt x="604745" y="98579"/>
                  </a:lnTo>
                  <a:close/>
                </a:path>
                <a:path w="683259" h="154940">
                  <a:moveTo>
                    <a:pt x="566600" y="35684"/>
                  </a:moveTo>
                  <a:lnTo>
                    <a:pt x="554203" y="39538"/>
                  </a:lnTo>
                  <a:lnTo>
                    <a:pt x="572866" y="79947"/>
                  </a:lnTo>
                  <a:lnTo>
                    <a:pt x="594596" y="107883"/>
                  </a:lnTo>
                  <a:lnTo>
                    <a:pt x="600589" y="103682"/>
                  </a:lnTo>
                  <a:lnTo>
                    <a:pt x="604745" y="98579"/>
                  </a:lnTo>
                  <a:lnTo>
                    <a:pt x="583895" y="72919"/>
                  </a:lnTo>
                  <a:lnTo>
                    <a:pt x="566600" y="35684"/>
                  </a:lnTo>
                  <a:close/>
                </a:path>
                <a:path w="683259" h="154940">
                  <a:moveTo>
                    <a:pt x="642661" y="34847"/>
                  </a:moveTo>
                  <a:lnTo>
                    <a:pt x="625198" y="73466"/>
                  </a:lnTo>
                  <a:lnTo>
                    <a:pt x="604745" y="98579"/>
                  </a:lnTo>
                  <a:lnTo>
                    <a:pt x="608840" y="103619"/>
                  </a:lnTo>
                  <a:lnTo>
                    <a:pt x="614496" y="107624"/>
                  </a:lnTo>
                  <a:lnTo>
                    <a:pt x="636809" y="79921"/>
                  </a:lnTo>
                  <a:lnTo>
                    <a:pt x="655896" y="38700"/>
                  </a:lnTo>
                  <a:lnTo>
                    <a:pt x="642661" y="34847"/>
                  </a:lnTo>
                  <a:close/>
                </a:path>
                <a:path w="683259" h="154940">
                  <a:moveTo>
                    <a:pt x="598432" y="28480"/>
                  </a:moveTo>
                  <a:lnTo>
                    <a:pt x="529743" y="28480"/>
                  </a:lnTo>
                  <a:lnTo>
                    <a:pt x="529743" y="40878"/>
                  </a:lnTo>
                  <a:lnTo>
                    <a:pt x="554821" y="40878"/>
                  </a:lnTo>
                  <a:lnTo>
                    <a:pt x="554203" y="39538"/>
                  </a:lnTo>
                  <a:lnTo>
                    <a:pt x="566600" y="35684"/>
                  </a:lnTo>
                  <a:lnTo>
                    <a:pt x="598432" y="35684"/>
                  </a:lnTo>
                  <a:lnTo>
                    <a:pt x="598432" y="28480"/>
                  </a:lnTo>
                  <a:close/>
                </a:path>
                <a:path w="683259" h="154940">
                  <a:moveTo>
                    <a:pt x="598432" y="35684"/>
                  </a:moveTo>
                  <a:lnTo>
                    <a:pt x="566600" y="35684"/>
                  </a:lnTo>
                  <a:lnTo>
                    <a:pt x="569012" y="40878"/>
                  </a:lnTo>
                  <a:lnTo>
                    <a:pt x="639933" y="40878"/>
                  </a:lnTo>
                  <a:lnTo>
                    <a:pt x="642130" y="36019"/>
                  </a:lnTo>
                  <a:lnTo>
                    <a:pt x="598432" y="36019"/>
                  </a:lnTo>
                  <a:lnTo>
                    <a:pt x="598432" y="35684"/>
                  </a:lnTo>
                  <a:close/>
                </a:path>
                <a:path w="683259" h="154940">
                  <a:moveTo>
                    <a:pt x="681193" y="34847"/>
                  </a:moveTo>
                  <a:lnTo>
                    <a:pt x="642661" y="34847"/>
                  </a:lnTo>
                  <a:lnTo>
                    <a:pt x="655896" y="38700"/>
                  </a:lnTo>
                  <a:lnTo>
                    <a:pt x="654887" y="40878"/>
                  </a:lnTo>
                  <a:lnTo>
                    <a:pt x="681193" y="40878"/>
                  </a:lnTo>
                  <a:lnTo>
                    <a:pt x="681193" y="34847"/>
                  </a:lnTo>
                  <a:close/>
                </a:path>
                <a:path w="683259" h="154940">
                  <a:moveTo>
                    <a:pt x="611332" y="0"/>
                  </a:moveTo>
                  <a:lnTo>
                    <a:pt x="598432" y="0"/>
                  </a:lnTo>
                  <a:lnTo>
                    <a:pt x="598432" y="36019"/>
                  </a:lnTo>
                  <a:lnTo>
                    <a:pt x="611332" y="36019"/>
                  </a:lnTo>
                  <a:lnTo>
                    <a:pt x="611332" y="0"/>
                  </a:lnTo>
                  <a:close/>
                </a:path>
                <a:path w="683259" h="154940">
                  <a:moveTo>
                    <a:pt x="681193" y="28480"/>
                  </a:moveTo>
                  <a:lnTo>
                    <a:pt x="611332" y="28480"/>
                  </a:lnTo>
                  <a:lnTo>
                    <a:pt x="611332" y="36019"/>
                  </a:lnTo>
                  <a:lnTo>
                    <a:pt x="642130" y="36019"/>
                  </a:lnTo>
                  <a:lnTo>
                    <a:pt x="642661" y="34847"/>
                  </a:lnTo>
                  <a:lnTo>
                    <a:pt x="681193" y="34847"/>
                  </a:lnTo>
                  <a:lnTo>
                    <a:pt x="681193" y="28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743037" y="5026025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C9D8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722084" y="5005088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411288" y="5159382"/>
              <a:ext cx="330835" cy="153035"/>
            </a:xfrm>
            <a:custGeom>
              <a:avLst/>
              <a:gdLst/>
              <a:ahLst/>
              <a:cxnLst/>
              <a:rect l="l" t="t" r="r" b="b"/>
              <a:pathLst>
                <a:path w="330834" h="153035">
                  <a:moveTo>
                    <a:pt x="105888" y="60980"/>
                  </a:moveTo>
                  <a:lnTo>
                    <a:pt x="93208" y="62575"/>
                  </a:lnTo>
                  <a:lnTo>
                    <a:pt x="101756" y="107577"/>
                  </a:lnTo>
                  <a:lnTo>
                    <a:pt x="117150" y="139506"/>
                  </a:lnTo>
                  <a:lnTo>
                    <a:pt x="140728" y="152288"/>
                  </a:lnTo>
                  <a:lnTo>
                    <a:pt x="146893" y="150691"/>
                  </a:lnTo>
                  <a:lnTo>
                    <a:pt x="152225" y="144665"/>
                  </a:lnTo>
                  <a:lnTo>
                    <a:pt x="154974" y="137378"/>
                  </a:lnTo>
                  <a:lnTo>
                    <a:pt x="140226" y="137378"/>
                  </a:lnTo>
                  <a:lnTo>
                    <a:pt x="123758" y="125606"/>
                  </a:lnTo>
                  <a:lnTo>
                    <a:pt x="112017" y="96353"/>
                  </a:lnTo>
                  <a:lnTo>
                    <a:pt x="105888" y="60980"/>
                  </a:lnTo>
                  <a:close/>
                </a:path>
                <a:path w="330834" h="153035">
                  <a:moveTo>
                    <a:pt x="42721" y="37454"/>
                  </a:moveTo>
                  <a:lnTo>
                    <a:pt x="37234" y="46260"/>
                  </a:lnTo>
                  <a:lnTo>
                    <a:pt x="29988" y="55632"/>
                  </a:lnTo>
                  <a:lnTo>
                    <a:pt x="29988" y="152121"/>
                  </a:lnTo>
                  <a:lnTo>
                    <a:pt x="42721" y="152121"/>
                  </a:lnTo>
                  <a:lnTo>
                    <a:pt x="42721" y="37454"/>
                  </a:lnTo>
                  <a:close/>
                </a:path>
                <a:path w="330834" h="153035">
                  <a:moveTo>
                    <a:pt x="149440" y="108227"/>
                  </a:moveTo>
                  <a:lnTo>
                    <a:pt x="147953" y="121098"/>
                  </a:lnTo>
                  <a:lnTo>
                    <a:pt x="145964" y="130278"/>
                  </a:lnTo>
                  <a:lnTo>
                    <a:pt x="143409" y="135721"/>
                  </a:lnTo>
                  <a:lnTo>
                    <a:pt x="140226" y="137378"/>
                  </a:lnTo>
                  <a:lnTo>
                    <a:pt x="154974" y="137378"/>
                  </a:lnTo>
                  <a:lnTo>
                    <a:pt x="156584" y="133111"/>
                  </a:lnTo>
                  <a:lnTo>
                    <a:pt x="159827" y="114928"/>
                  </a:lnTo>
                  <a:lnTo>
                    <a:pt x="157482" y="113923"/>
                  </a:lnTo>
                  <a:lnTo>
                    <a:pt x="151953" y="110740"/>
                  </a:lnTo>
                  <a:lnTo>
                    <a:pt x="149440" y="108227"/>
                  </a:lnTo>
                  <a:close/>
                </a:path>
                <a:path w="330834" h="153035">
                  <a:moveTo>
                    <a:pt x="48919" y="0"/>
                  </a:moveTo>
                  <a:lnTo>
                    <a:pt x="39344" y="19588"/>
                  </a:lnTo>
                  <a:lnTo>
                    <a:pt x="27601" y="38093"/>
                  </a:lnTo>
                  <a:lnTo>
                    <a:pt x="14287" y="54681"/>
                  </a:lnTo>
                  <a:lnTo>
                    <a:pt x="0" y="68521"/>
                  </a:lnTo>
                  <a:lnTo>
                    <a:pt x="2345" y="71369"/>
                  </a:lnTo>
                  <a:lnTo>
                    <a:pt x="6031" y="77735"/>
                  </a:lnTo>
                  <a:lnTo>
                    <a:pt x="7371" y="80751"/>
                  </a:lnTo>
                  <a:lnTo>
                    <a:pt x="22789" y="64943"/>
                  </a:lnTo>
                  <a:lnTo>
                    <a:pt x="29867" y="55788"/>
                  </a:lnTo>
                  <a:lnTo>
                    <a:pt x="29988" y="44564"/>
                  </a:lnTo>
                  <a:lnTo>
                    <a:pt x="42721" y="31999"/>
                  </a:lnTo>
                  <a:lnTo>
                    <a:pt x="46120" y="31999"/>
                  </a:lnTo>
                  <a:lnTo>
                    <a:pt x="50108" y="25598"/>
                  </a:lnTo>
                  <a:lnTo>
                    <a:pt x="60814" y="3853"/>
                  </a:lnTo>
                  <a:lnTo>
                    <a:pt x="48919" y="0"/>
                  </a:lnTo>
                  <a:close/>
                </a:path>
                <a:path w="330834" h="153035">
                  <a:moveTo>
                    <a:pt x="92026" y="50597"/>
                  </a:moveTo>
                  <a:lnTo>
                    <a:pt x="50762" y="55788"/>
                  </a:lnTo>
                  <a:lnTo>
                    <a:pt x="52605" y="67683"/>
                  </a:lnTo>
                  <a:lnTo>
                    <a:pt x="93208" y="62575"/>
                  </a:lnTo>
                  <a:lnTo>
                    <a:pt x="92738" y="60100"/>
                  </a:lnTo>
                  <a:lnTo>
                    <a:pt x="92026" y="50597"/>
                  </a:lnTo>
                  <a:close/>
                </a:path>
                <a:path w="330834" h="153035">
                  <a:moveTo>
                    <a:pt x="104285" y="49055"/>
                  </a:moveTo>
                  <a:lnTo>
                    <a:pt x="92026" y="50597"/>
                  </a:lnTo>
                  <a:lnTo>
                    <a:pt x="92738" y="60100"/>
                  </a:lnTo>
                  <a:lnTo>
                    <a:pt x="93208" y="62575"/>
                  </a:lnTo>
                  <a:lnTo>
                    <a:pt x="105888" y="60980"/>
                  </a:lnTo>
                  <a:lnTo>
                    <a:pt x="104580" y="53435"/>
                  </a:lnTo>
                  <a:lnTo>
                    <a:pt x="104285" y="49055"/>
                  </a:lnTo>
                  <a:close/>
                </a:path>
                <a:path w="330834" h="153035">
                  <a:moveTo>
                    <a:pt x="154634" y="42721"/>
                  </a:moveTo>
                  <a:lnTo>
                    <a:pt x="104285" y="49055"/>
                  </a:lnTo>
                  <a:lnTo>
                    <a:pt x="104580" y="53435"/>
                  </a:lnTo>
                  <a:lnTo>
                    <a:pt x="105888" y="60980"/>
                  </a:lnTo>
                  <a:lnTo>
                    <a:pt x="156476" y="54616"/>
                  </a:lnTo>
                  <a:lnTo>
                    <a:pt x="154634" y="42721"/>
                  </a:lnTo>
                  <a:close/>
                </a:path>
                <a:path w="330834" h="153035">
                  <a:moveTo>
                    <a:pt x="42721" y="31999"/>
                  </a:moveTo>
                  <a:lnTo>
                    <a:pt x="29988" y="44564"/>
                  </a:lnTo>
                  <a:lnTo>
                    <a:pt x="29988" y="55632"/>
                  </a:lnTo>
                  <a:lnTo>
                    <a:pt x="37234" y="46260"/>
                  </a:lnTo>
                  <a:lnTo>
                    <a:pt x="42721" y="37454"/>
                  </a:lnTo>
                  <a:lnTo>
                    <a:pt x="42721" y="31999"/>
                  </a:lnTo>
                  <a:close/>
                </a:path>
                <a:path w="330834" h="153035">
                  <a:moveTo>
                    <a:pt x="101023" y="670"/>
                  </a:moveTo>
                  <a:lnTo>
                    <a:pt x="88290" y="670"/>
                  </a:lnTo>
                  <a:lnTo>
                    <a:pt x="92026" y="50597"/>
                  </a:lnTo>
                  <a:lnTo>
                    <a:pt x="104285" y="49055"/>
                  </a:lnTo>
                  <a:lnTo>
                    <a:pt x="101023" y="670"/>
                  </a:lnTo>
                  <a:close/>
                </a:path>
                <a:path w="330834" h="153035">
                  <a:moveTo>
                    <a:pt x="46120" y="31999"/>
                  </a:moveTo>
                  <a:lnTo>
                    <a:pt x="42721" y="31999"/>
                  </a:lnTo>
                  <a:lnTo>
                    <a:pt x="42721" y="37454"/>
                  </a:lnTo>
                  <a:lnTo>
                    <a:pt x="46120" y="31999"/>
                  </a:lnTo>
                  <a:close/>
                </a:path>
                <a:path w="330834" h="153035">
                  <a:moveTo>
                    <a:pt x="125483" y="1675"/>
                  </a:moveTo>
                  <a:lnTo>
                    <a:pt x="116268" y="7706"/>
                  </a:lnTo>
                  <a:lnTo>
                    <a:pt x="123925" y="14525"/>
                  </a:lnTo>
                  <a:lnTo>
                    <a:pt x="131535" y="21926"/>
                  </a:lnTo>
                  <a:lnTo>
                    <a:pt x="138296" y="29169"/>
                  </a:lnTo>
                  <a:lnTo>
                    <a:pt x="143409" y="35517"/>
                  </a:lnTo>
                  <a:lnTo>
                    <a:pt x="153126" y="28815"/>
                  </a:lnTo>
                  <a:lnTo>
                    <a:pt x="147817" y="22454"/>
                  </a:lnTo>
                  <a:lnTo>
                    <a:pt x="140938" y="15371"/>
                  </a:lnTo>
                  <a:lnTo>
                    <a:pt x="133242" y="8224"/>
                  </a:lnTo>
                  <a:lnTo>
                    <a:pt x="125483" y="1675"/>
                  </a:lnTo>
                  <a:close/>
                </a:path>
                <a:path w="330834" h="153035">
                  <a:moveTo>
                    <a:pt x="290839" y="141231"/>
                  </a:moveTo>
                  <a:lnTo>
                    <a:pt x="292682" y="144414"/>
                  </a:lnTo>
                  <a:lnTo>
                    <a:pt x="293854" y="148937"/>
                  </a:lnTo>
                  <a:lnTo>
                    <a:pt x="294022" y="152288"/>
                  </a:lnTo>
                  <a:lnTo>
                    <a:pt x="301393" y="152623"/>
                  </a:lnTo>
                  <a:lnTo>
                    <a:pt x="308597" y="152623"/>
                  </a:lnTo>
                  <a:lnTo>
                    <a:pt x="312451" y="152288"/>
                  </a:lnTo>
                  <a:lnTo>
                    <a:pt x="316974" y="151953"/>
                  </a:lnTo>
                  <a:lnTo>
                    <a:pt x="319822" y="150780"/>
                  </a:lnTo>
                  <a:lnTo>
                    <a:pt x="322503" y="147597"/>
                  </a:lnTo>
                  <a:lnTo>
                    <a:pt x="325265" y="142068"/>
                  </a:lnTo>
                  <a:lnTo>
                    <a:pt x="304744" y="142068"/>
                  </a:lnTo>
                  <a:lnTo>
                    <a:pt x="298043" y="141901"/>
                  </a:lnTo>
                  <a:lnTo>
                    <a:pt x="290839" y="141231"/>
                  </a:lnTo>
                  <a:close/>
                </a:path>
                <a:path w="330834" h="153035">
                  <a:moveTo>
                    <a:pt x="203386" y="58984"/>
                  </a:moveTo>
                  <a:lnTo>
                    <a:pt x="202213" y="63600"/>
                  </a:lnTo>
                  <a:lnTo>
                    <a:pt x="194182" y="85308"/>
                  </a:lnTo>
                  <a:lnTo>
                    <a:pt x="192431" y="88458"/>
                  </a:lnTo>
                  <a:lnTo>
                    <a:pt x="192329" y="144749"/>
                  </a:lnTo>
                  <a:lnTo>
                    <a:pt x="203386" y="144749"/>
                  </a:lnTo>
                  <a:lnTo>
                    <a:pt x="203386" y="130844"/>
                  </a:lnTo>
                  <a:lnTo>
                    <a:pt x="197857" y="130844"/>
                  </a:lnTo>
                  <a:lnTo>
                    <a:pt x="197857" y="119786"/>
                  </a:lnTo>
                  <a:lnTo>
                    <a:pt x="203386" y="119786"/>
                  </a:lnTo>
                  <a:lnTo>
                    <a:pt x="203386" y="58984"/>
                  </a:lnTo>
                  <a:close/>
                </a:path>
                <a:path w="330834" h="153035">
                  <a:moveTo>
                    <a:pt x="246945" y="103033"/>
                  </a:moveTo>
                  <a:lnTo>
                    <a:pt x="245421" y="113441"/>
                  </a:lnTo>
                  <a:lnTo>
                    <a:pt x="242996" y="123472"/>
                  </a:lnTo>
                  <a:lnTo>
                    <a:pt x="239524" y="132388"/>
                  </a:lnTo>
                  <a:lnTo>
                    <a:pt x="234715" y="139723"/>
                  </a:lnTo>
                  <a:lnTo>
                    <a:pt x="243594" y="144749"/>
                  </a:lnTo>
                  <a:lnTo>
                    <a:pt x="248767" y="136760"/>
                  </a:lnTo>
                  <a:lnTo>
                    <a:pt x="252436" y="127053"/>
                  </a:lnTo>
                  <a:lnTo>
                    <a:pt x="254903" y="116383"/>
                  </a:lnTo>
                  <a:lnTo>
                    <a:pt x="256494" y="105379"/>
                  </a:lnTo>
                  <a:lnTo>
                    <a:pt x="246945" y="103033"/>
                  </a:lnTo>
                  <a:close/>
                </a:path>
                <a:path w="330834" h="153035">
                  <a:moveTo>
                    <a:pt x="322838" y="83767"/>
                  </a:moveTo>
                  <a:lnTo>
                    <a:pt x="319152" y="83767"/>
                  </a:lnTo>
                  <a:lnTo>
                    <a:pt x="319074" y="87285"/>
                  </a:lnTo>
                  <a:lnTo>
                    <a:pt x="317919" y="109575"/>
                  </a:lnTo>
                  <a:lnTo>
                    <a:pt x="309938" y="142068"/>
                  </a:lnTo>
                  <a:lnTo>
                    <a:pt x="325265" y="142068"/>
                  </a:lnTo>
                  <a:lnTo>
                    <a:pt x="330212" y="94824"/>
                  </a:lnTo>
                  <a:lnTo>
                    <a:pt x="322838" y="94824"/>
                  </a:lnTo>
                  <a:lnTo>
                    <a:pt x="322838" y="83767"/>
                  </a:lnTo>
                  <a:close/>
                </a:path>
                <a:path w="330834" h="153035">
                  <a:moveTo>
                    <a:pt x="271907" y="106886"/>
                  </a:moveTo>
                  <a:lnTo>
                    <a:pt x="263196" y="108227"/>
                  </a:lnTo>
                  <a:lnTo>
                    <a:pt x="264413" y="116061"/>
                  </a:lnTo>
                  <a:lnTo>
                    <a:pt x="265269" y="124289"/>
                  </a:lnTo>
                  <a:lnTo>
                    <a:pt x="265610" y="130341"/>
                  </a:lnTo>
                  <a:lnTo>
                    <a:pt x="265709" y="139220"/>
                  </a:lnTo>
                  <a:lnTo>
                    <a:pt x="274923" y="137713"/>
                  </a:lnTo>
                  <a:lnTo>
                    <a:pt x="274805" y="130844"/>
                  </a:lnTo>
                  <a:lnTo>
                    <a:pt x="274232" y="122991"/>
                  </a:lnTo>
                  <a:lnTo>
                    <a:pt x="273250" y="114789"/>
                  </a:lnTo>
                  <a:lnTo>
                    <a:pt x="271907" y="106886"/>
                  </a:lnTo>
                  <a:close/>
                </a:path>
                <a:path w="330834" h="153035">
                  <a:moveTo>
                    <a:pt x="289163" y="104708"/>
                  </a:moveTo>
                  <a:lnTo>
                    <a:pt x="280954" y="106886"/>
                  </a:lnTo>
                  <a:lnTo>
                    <a:pt x="283404" y="113441"/>
                  </a:lnTo>
                  <a:lnTo>
                    <a:pt x="285603" y="120373"/>
                  </a:lnTo>
                  <a:lnTo>
                    <a:pt x="287367" y="127074"/>
                  </a:lnTo>
                  <a:lnTo>
                    <a:pt x="288493" y="132854"/>
                  </a:lnTo>
                  <a:lnTo>
                    <a:pt x="297205" y="130341"/>
                  </a:lnTo>
                  <a:lnTo>
                    <a:pt x="295878" y="124569"/>
                  </a:lnTo>
                  <a:lnTo>
                    <a:pt x="293994" y="117944"/>
                  </a:lnTo>
                  <a:lnTo>
                    <a:pt x="291716" y="111140"/>
                  </a:lnTo>
                  <a:lnTo>
                    <a:pt x="289163" y="104708"/>
                  </a:lnTo>
                  <a:close/>
                </a:path>
                <a:path w="330834" h="153035">
                  <a:moveTo>
                    <a:pt x="203386" y="119786"/>
                  </a:moveTo>
                  <a:lnTo>
                    <a:pt x="197857" y="119786"/>
                  </a:lnTo>
                  <a:lnTo>
                    <a:pt x="197857" y="130844"/>
                  </a:lnTo>
                  <a:lnTo>
                    <a:pt x="203386" y="130844"/>
                  </a:lnTo>
                  <a:lnTo>
                    <a:pt x="203386" y="119786"/>
                  </a:lnTo>
                  <a:close/>
                </a:path>
                <a:path w="330834" h="153035">
                  <a:moveTo>
                    <a:pt x="235888" y="58469"/>
                  </a:moveTo>
                  <a:lnTo>
                    <a:pt x="203517" y="58469"/>
                  </a:lnTo>
                  <a:lnTo>
                    <a:pt x="203386" y="58984"/>
                  </a:lnTo>
                  <a:lnTo>
                    <a:pt x="203386" y="69526"/>
                  </a:lnTo>
                  <a:lnTo>
                    <a:pt x="224663" y="69526"/>
                  </a:lnTo>
                  <a:lnTo>
                    <a:pt x="224663" y="119786"/>
                  </a:lnTo>
                  <a:lnTo>
                    <a:pt x="203386" y="119786"/>
                  </a:lnTo>
                  <a:lnTo>
                    <a:pt x="203386" y="130844"/>
                  </a:lnTo>
                  <a:lnTo>
                    <a:pt x="235888" y="130844"/>
                  </a:lnTo>
                  <a:lnTo>
                    <a:pt x="235888" y="58469"/>
                  </a:lnTo>
                  <a:close/>
                </a:path>
                <a:path w="330834" h="153035">
                  <a:moveTo>
                    <a:pt x="304577" y="100352"/>
                  </a:moveTo>
                  <a:lnTo>
                    <a:pt x="297875" y="103201"/>
                  </a:lnTo>
                  <a:lnTo>
                    <a:pt x="302236" y="109575"/>
                  </a:lnTo>
                  <a:lnTo>
                    <a:pt x="306930" y="117965"/>
                  </a:lnTo>
                  <a:lnTo>
                    <a:pt x="308932" y="123472"/>
                  </a:lnTo>
                  <a:lnTo>
                    <a:pt x="316472" y="119954"/>
                  </a:lnTo>
                  <a:lnTo>
                    <a:pt x="314294" y="114760"/>
                  </a:lnTo>
                  <a:lnTo>
                    <a:pt x="309435" y="106384"/>
                  </a:lnTo>
                  <a:lnTo>
                    <a:pt x="304577" y="100352"/>
                  </a:lnTo>
                  <a:close/>
                </a:path>
                <a:path w="330834" h="153035">
                  <a:moveTo>
                    <a:pt x="200873" y="11727"/>
                  </a:moveTo>
                  <a:lnTo>
                    <a:pt x="197242" y="34920"/>
                  </a:lnTo>
                  <a:lnTo>
                    <a:pt x="192182" y="56668"/>
                  </a:lnTo>
                  <a:lnTo>
                    <a:pt x="185394" y="76091"/>
                  </a:lnTo>
                  <a:lnTo>
                    <a:pt x="176581" y="92311"/>
                  </a:lnTo>
                  <a:lnTo>
                    <a:pt x="178926" y="94991"/>
                  </a:lnTo>
                  <a:lnTo>
                    <a:pt x="182779" y="101023"/>
                  </a:lnTo>
                  <a:lnTo>
                    <a:pt x="183952" y="103703"/>
                  </a:lnTo>
                  <a:lnTo>
                    <a:pt x="192329" y="88641"/>
                  </a:lnTo>
                  <a:lnTo>
                    <a:pt x="192329" y="58469"/>
                  </a:lnTo>
                  <a:lnTo>
                    <a:pt x="203517" y="58469"/>
                  </a:lnTo>
                  <a:lnTo>
                    <a:pt x="208360" y="39409"/>
                  </a:lnTo>
                  <a:lnTo>
                    <a:pt x="212935" y="13570"/>
                  </a:lnTo>
                  <a:lnTo>
                    <a:pt x="200873" y="11727"/>
                  </a:lnTo>
                  <a:close/>
                </a:path>
                <a:path w="330834" h="153035">
                  <a:moveTo>
                    <a:pt x="327529" y="5361"/>
                  </a:moveTo>
                  <a:lnTo>
                    <a:pt x="249290" y="5361"/>
                  </a:lnTo>
                  <a:lnTo>
                    <a:pt x="249290" y="94824"/>
                  </a:lnTo>
                  <a:lnTo>
                    <a:pt x="318683" y="94824"/>
                  </a:lnTo>
                  <a:lnTo>
                    <a:pt x="318970" y="89295"/>
                  </a:lnTo>
                  <a:lnTo>
                    <a:pt x="260850" y="89295"/>
                  </a:lnTo>
                  <a:lnTo>
                    <a:pt x="260850" y="67851"/>
                  </a:lnTo>
                  <a:lnTo>
                    <a:pt x="255489" y="67851"/>
                  </a:lnTo>
                  <a:lnTo>
                    <a:pt x="255489" y="57464"/>
                  </a:lnTo>
                  <a:lnTo>
                    <a:pt x="260850" y="57464"/>
                  </a:lnTo>
                  <a:lnTo>
                    <a:pt x="260850" y="41883"/>
                  </a:lnTo>
                  <a:lnTo>
                    <a:pt x="255489" y="41883"/>
                  </a:lnTo>
                  <a:lnTo>
                    <a:pt x="255489" y="31663"/>
                  </a:lnTo>
                  <a:lnTo>
                    <a:pt x="260850" y="31663"/>
                  </a:lnTo>
                  <a:lnTo>
                    <a:pt x="260850" y="16418"/>
                  </a:lnTo>
                  <a:lnTo>
                    <a:pt x="283970" y="16418"/>
                  </a:lnTo>
                  <a:lnTo>
                    <a:pt x="283970" y="11057"/>
                  </a:lnTo>
                  <a:lnTo>
                    <a:pt x="327529" y="11057"/>
                  </a:lnTo>
                  <a:lnTo>
                    <a:pt x="327529" y="5361"/>
                  </a:lnTo>
                  <a:close/>
                </a:path>
                <a:path w="330834" h="153035">
                  <a:moveTo>
                    <a:pt x="330712" y="83767"/>
                  </a:moveTo>
                  <a:lnTo>
                    <a:pt x="322838" y="83767"/>
                  </a:lnTo>
                  <a:lnTo>
                    <a:pt x="322838" y="94824"/>
                  </a:lnTo>
                  <a:lnTo>
                    <a:pt x="330212" y="94824"/>
                  </a:lnTo>
                  <a:lnTo>
                    <a:pt x="330525" y="89295"/>
                  </a:lnTo>
                  <a:lnTo>
                    <a:pt x="330595" y="88458"/>
                  </a:lnTo>
                  <a:lnTo>
                    <a:pt x="330712" y="83767"/>
                  </a:lnTo>
                  <a:close/>
                </a:path>
                <a:path w="330834" h="153035">
                  <a:moveTo>
                    <a:pt x="283970" y="83767"/>
                  </a:moveTo>
                  <a:lnTo>
                    <a:pt x="260850" y="83767"/>
                  </a:lnTo>
                  <a:lnTo>
                    <a:pt x="260850" y="89295"/>
                  </a:lnTo>
                  <a:lnTo>
                    <a:pt x="318970" y="89295"/>
                  </a:lnTo>
                  <a:lnTo>
                    <a:pt x="319013" y="88458"/>
                  </a:lnTo>
                  <a:lnTo>
                    <a:pt x="283970" y="88458"/>
                  </a:lnTo>
                  <a:lnTo>
                    <a:pt x="283970" y="83767"/>
                  </a:lnTo>
                  <a:close/>
                </a:path>
                <a:path w="330834" h="153035">
                  <a:moveTo>
                    <a:pt x="197857" y="58469"/>
                  </a:moveTo>
                  <a:lnTo>
                    <a:pt x="192329" y="58469"/>
                  </a:lnTo>
                  <a:lnTo>
                    <a:pt x="192329" y="88641"/>
                  </a:lnTo>
                  <a:lnTo>
                    <a:pt x="194182" y="85308"/>
                  </a:lnTo>
                  <a:lnTo>
                    <a:pt x="200021" y="69526"/>
                  </a:lnTo>
                  <a:lnTo>
                    <a:pt x="197857" y="69526"/>
                  </a:lnTo>
                  <a:lnTo>
                    <a:pt x="197857" y="58469"/>
                  </a:lnTo>
                  <a:close/>
                </a:path>
                <a:path w="330834" h="153035">
                  <a:moveTo>
                    <a:pt x="295362" y="11057"/>
                  </a:moveTo>
                  <a:lnTo>
                    <a:pt x="283970" y="11057"/>
                  </a:lnTo>
                  <a:lnTo>
                    <a:pt x="283970" y="88458"/>
                  </a:lnTo>
                  <a:lnTo>
                    <a:pt x="295362" y="88458"/>
                  </a:lnTo>
                  <a:lnTo>
                    <a:pt x="295362" y="11057"/>
                  </a:lnTo>
                  <a:close/>
                </a:path>
                <a:path w="330834" h="153035">
                  <a:moveTo>
                    <a:pt x="319152" y="83767"/>
                  </a:moveTo>
                  <a:lnTo>
                    <a:pt x="295362" y="83767"/>
                  </a:lnTo>
                  <a:lnTo>
                    <a:pt x="295362" y="88458"/>
                  </a:lnTo>
                  <a:lnTo>
                    <a:pt x="319013" y="88458"/>
                  </a:lnTo>
                  <a:lnTo>
                    <a:pt x="319074" y="87285"/>
                  </a:lnTo>
                  <a:lnTo>
                    <a:pt x="319152" y="83767"/>
                  </a:lnTo>
                  <a:close/>
                </a:path>
                <a:path w="330834" h="153035">
                  <a:moveTo>
                    <a:pt x="203386" y="58469"/>
                  </a:moveTo>
                  <a:lnTo>
                    <a:pt x="197857" y="58469"/>
                  </a:lnTo>
                  <a:lnTo>
                    <a:pt x="197857" y="69526"/>
                  </a:lnTo>
                  <a:lnTo>
                    <a:pt x="200021" y="69526"/>
                  </a:lnTo>
                  <a:lnTo>
                    <a:pt x="202213" y="63600"/>
                  </a:lnTo>
                  <a:lnTo>
                    <a:pt x="203386" y="58984"/>
                  </a:lnTo>
                  <a:lnTo>
                    <a:pt x="203386" y="58469"/>
                  </a:lnTo>
                  <a:close/>
                </a:path>
                <a:path w="330834" h="153035">
                  <a:moveTo>
                    <a:pt x="260850" y="57464"/>
                  </a:moveTo>
                  <a:lnTo>
                    <a:pt x="255489" y="57464"/>
                  </a:lnTo>
                  <a:lnTo>
                    <a:pt x="255489" y="67851"/>
                  </a:lnTo>
                  <a:lnTo>
                    <a:pt x="260850" y="67851"/>
                  </a:lnTo>
                  <a:lnTo>
                    <a:pt x="260850" y="57464"/>
                  </a:lnTo>
                  <a:close/>
                </a:path>
                <a:path w="330834" h="153035">
                  <a:moveTo>
                    <a:pt x="283970" y="57464"/>
                  </a:moveTo>
                  <a:lnTo>
                    <a:pt x="260850" y="57464"/>
                  </a:lnTo>
                  <a:lnTo>
                    <a:pt x="260850" y="67851"/>
                  </a:lnTo>
                  <a:lnTo>
                    <a:pt x="283970" y="67851"/>
                  </a:lnTo>
                  <a:lnTo>
                    <a:pt x="283970" y="57464"/>
                  </a:lnTo>
                  <a:close/>
                </a:path>
                <a:path w="330834" h="153035">
                  <a:moveTo>
                    <a:pt x="323340" y="57464"/>
                  </a:moveTo>
                  <a:lnTo>
                    <a:pt x="295362" y="57464"/>
                  </a:lnTo>
                  <a:lnTo>
                    <a:pt x="295362" y="67851"/>
                  </a:lnTo>
                  <a:lnTo>
                    <a:pt x="323340" y="67851"/>
                  </a:lnTo>
                  <a:lnTo>
                    <a:pt x="323340" y="57464"/>
                  </a:lnTo>
                  <a:close/>
                </a:path>
                <a:path w="330834" h="153035">
                  <a:moveTo>
                    <a:pt x="203517" y="58469"/>
                  </a:moveTo>
                  <a:lnTo>
                    <a:pt x="203386" y="58469"/>
                  </a:lnTo>
                  <a:lnTo>
                    <a:pt x="203386" y="58984"/>
                  </a:lnTo>
                  <a:lnTo>
                    <a:pt x="203517" y="58469"/>
                  </a:lnTo>
                  <a:close/>
                </a:path>
                <a:path w="330834" h="153035">
                  <a:moveTo>
                    <a:pt x="260850" y="31663"/>
                  </a:moveTo>
                  <a:lnTo>
                    <a:pt x="255489" y="31663"/>
                  </a:lnTo>
                  <a:lnTo>
                    <a:pt x="255489" y="41883"/>
                  </a:lnTo>
                  <a:lnTo>
                    <a:pt x="260850" y="41883"/>
                  </a:lnTo>
                  <a:lnTo>
                    <a:pt x="260850" y="31663"/>
                  </a:lnTo>
                  <a:close/>
                </a:path>
                <a:path w="330834" h="153035">
                  <a:moveTo>
                    <a:pt x="283970" y="31663"/>
                  </a:moveTo>
                  <a:lnTo>
                    <a:pt x="260850" y="31663"/>
                  </a:lnTo>
                  <a:lnTo>
                    <a:pt x="260850" y="41883"/>
                  </a:lnTo>
                  <a:lnTo>
                    <a:pt x="283970" y="41883"/>
                  </a:lnTo>
                  <a:lnTo>
                    <a:pt x="283970" y="31663"/>
                  </a:lnTo>
                  <a:close/>
                </a:path>
                <a:path w="330834" h="153035">
                  <a:moveTo>
                    <a:pt x="323340" y="31663"/>
                  </a:moveTo>
                  <a:lnTo>
                    <a:pt x="295362" y="31663"/>
                  </a:lnTo>
                  <a:lnTo>
                    <a:pt x="295362" y="41883"/>
                  </a:lnTo>
                  <a:lnTo>
                    <a:pt x="323340" y="41883"/>
                  </a:lnTo>
                  <a:lnTo>
                    <a:pt x="323340" y="31663"/>
                  </a:lnTo>
                  <a:close/>
                </a:path>
                <a:path w="330834" h="153035">
                  <a:moveTo>
                    <a:pt x="242086" y="6198"/>
                  </a:moveTo>
                  <a:lnTo>
                    <a:pt x="180601" y="6198"/>
                  </a:lnTo>
                  <a:lnTo>
                    <a:pt x="180601" y="17758"/>
                  </a:lnTo>
                  <a:lnTo>
                    <a:pt x="199929" y="17758"/>
                  </a:lnTo>
                  <a:lnTo>
                    <a:pt x="200873" y="11727"/>
                  </a:lnTo>
                  <a:lnTo>
                    <a:pt x="242086" y="11727"/>
                  </a:lnTo>
                  <a:lnTo>
                    <a:pt x="242086" y="6198"/>
                  </a:lnTo>
                  <a:close/>
                </a:path>
                <a:path w="330834" h="153035">
                  <a:moveTo>
                    <a:pt x="242086" y="11727"/>
                  </a:moveTo>
                  <a:lnTo>
                    <a:pt x="200873" y="11727"/>
                  </a:lnTo>
                  <a:lnTo>
                    <a:pt x="212935" y="13570"/>
                  </a:lnTo>
                  <a:lnTo>
                    <a:pt x="212194" y="17758"/>
                  </a:lnTo>
                  <a:lnTo>
                    <a:pt x="242086" y="17758"/>
                  </a:lnTo>
                  <a:lnTo>
                    <a:pt x="242086" y="11727"/>
                  </a:lnTo>
                  <a:close/>
                </a:path>
                <a:path w="330834" h="153035">
                  <a:moveTo>
                    <a:pt x="327529" y="11057"/>
                  </a:moveTo>
                  <a:lnTo>
                    <a:pt x="295362" y="11057"/>
                  </a:lnTo>
                  <a:lnTo>
                    <a:pt x="295362" y="16418"/>
                  </a:lnTo>
                  <a:lnTo>
                    <a:pt x="327529" y="16418"/>
                  </a:lnTo>
                  <a:lnTo>
                    <a:pt x="327529" y="110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3743037" y="5444860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3722084" y="5423922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4376525" y="5596115"/>
              <a:ext cx="403225" cy="154305"/>
            </a:xfrm>
            <a:custGeom>
              <a:avLst/>
              <a:gdLst/>
              <a:ahLst/>
              <a:cxnLst/>
              <a:rect l="l" t="t" r="r" b="b"/>
              <a:pathLst>
                <a:path w="403225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403225" h="154304">
                  <a:moveTo>
                    <a:pt x="110631" y="818"/>
                  </a:moveTo>
                  <a:lnTo>
                    <a:pt x="92225" y="818"/>
                  </a:lnTo>
                  <a:lnTo>
                    <a:pt x="46988" y="120987"/>
                  </a:lnTo>
                  <a:lnTo>
                    <a:pt x="63676" y="120987"/>
                  </a:lnTo>
                  <a:lnTo>
                    <a:pt x="76682" y="84994"/>
                  </a:lnTo>
                  <a:lnTo>
                    <a:pt x="141173" y="84994"/>
                  </a:lnTo>
                  <a:lnTo>
                    <a:pt x="136364" y="71741"/>
                  </a:lnTo>
                  <a:lnTo>
                    <a:pt x="81345" y="71741"/>
                  </a:lnTo>
                  <a:lnTo>
                    <a:pt x="100733" y="18651"/>
                  </a:lnTo>
                  <a:lnTo>
                    <a:pt x="117101" y="18651"/>
                  </a:lnTo>
                  <a:lnTo>
                    <a:pt x="110631" y="818"/>
                  </a:lnTo>
                  <a:close/>
                </a:path>
                <a:path w="403225" h="154304">
                  <a:moveTo>
                    <a:pt x="141173" y="84994"/>
                  </a:moveTo>
                  <a:lnTo>
                    <a:pt x="124210" y="84994"/>
                  </a:lnTo>
                  <a:lnTo>
                    <a:pt x="136399" y="120987"/>
                  </a:lnTo>
                  <a:lnTo>
                    <a:pt x="154232" y="120987"/>
                  </a:lnTo>
                  <a:lnTo>
                    <a:pt x="141173" y="84994"/>
                  </a:lnTo>
                  <a:close/>
                </a:path>
                <a:path w="403225" h="154304">
                  <a:moveTo>
                    <a:pt x="117101" y="18651"/>
                  </a:moveTo>
                  <a:lnTo>
                    <a:pt x="100733" y="18651"/>
                  </a:lnTo>
                  <a:lnTo>
                    <a:pt x="118975" y="71741"/>
                  </a:lnTo>
                  <a:lnTo>
                    <a:pt x="136364" y="71741"/>
                  </a:lnTo>
                  <a:lnTo>
                    <a:pt x="117101" y="18651"/>
                  </a:lnTo>
                  <a:close/>
                </a:path>
                <a:path w="403225" h="154304">
                  <a:moveTo>
                    <a:pt x="193695" y="818"/>
                  </a:moveTo>
                  <a:lnTo>
                    <a:pt x="177416" y="818"/>
                  </a:lnTo>
                  <a:lnTo>
                    <a:pt x="177416" y="120987"/>
                  </a:lnTo>
                  <a:lnTo>
                    <a:pt x="254557" y="120987"/>
                  </a:lnTo>
                  <a:lnTo>
                    <a:pt x="254557" y="106672"/>
                  </a:lnTo>
                  <a:lnTo>
                    <a:pt x="193695" y="106672"/>
                  </a:lnTo>
                  <a:lnTo>
                    <a:pt x="193695" y="818"/>
                  </a:lnTo>
                  <a:close/>
                </a:path>
                <a:path w="403225" h="154304">
                  <a:moveTo>
                    <a:pt x="295328" y="818"/>
                  </a:moveTo>
                  <a:lnTo>
                    <a:pt x="279049" y="818"/>
                  </a:lnTo>
                  <a:lnTo>
                    <a:pt x="279049" y="120987"/>
                  </a:lnTo>
                  <a:lnTo>
                    <a:pt x="356190" y="120987"/>
                  </a:lnTo>
                  <a:lnTo>
                    <a:pt x="356190" y="106672"/>
                  </a:lnTo>
                  <a:lnTo>
                    <a:pt x="295328" y="106672"/>
                  </a:lnTo>
                  <a:lnTo>
                    <a:pt x="295328" y="818"/>
                  </a:lnTo>
                  <a:close/>
                </a:path>
                <a:path w="403225" h="154304">
                  <a:moveTo>
                    <a:pt x="403178" y="0"/>
                  </a:moveTo>
                  <a:lnTo>
                    <a:pt x="371765" y="0"/>
                  </a:lnTo>
                  <a:lnTo>
                    <a:pt x="371765" y="12025"/>
                  </a:lnTo>
                  <a:lnTo>
                    <a:pt x="389189" y="12025"/>
                  </a:lnTo>
                  <a:lnTo>
                    <a:pt x="389189" y="141929"/>
                  </a:lnTo>
                  <a:lnTo>
                    <a:pt x="371765" y="141929"/>
                  </a:lnTo>
                  <a:lnTo>
                    <a:pt x="371765" y="153954"/>
                  </a:lnTo>
                  <a:lnTo>
                    <a:pt x="403178" y="153954"/>
                  </a:lnTo>
                  <a:lnTo>
                    <a:pt x="40317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3743037" y="5863695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3722084" y="5842755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46"/>
                  </a:lnTo>
                  <a:lnTo>
                    <a:pt x="41884" y="418846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46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4455051" y="6014726"/>
              <a:ext cx="245745" cy="153670"/>
            </a:xfrm>
            <a:custGeom>
              <a:avLst/>
              <a:gdLst/>
              <a:ahLst/>
              <a:cxnLst/>
              <a:rect l="l" t="t" r="r" b="b"/>
              <a:pathLst>
                <a:path w="245744" h="153670">
                  <a:moveTo>
                    <a:pt x="3140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42240"/>
                  </a:lnTo>
                  <a:lnTo>
                    <a:pt x="0" y="153670"/>
                  </a:lnTo>
                  <a:lnTo>
                    <a:pt x="31407" y="153670"/>
                  </a:lnTo>
                  <a:lnTo>
                    <a:pt x="31407" y="142240"/>
                  </a:lnTo>
                  <a:lnTo>
                    <a:pt x="13906" y="142240"/>
                  </a:lnTo>
                  <a:lnTo>
                    <a:pt x="13906" y="12700"/>
                  </a:lnTo>
                  <a:lnTo>
                    <a:pt x="31407" y="12700"/>
                  </a:lnTo>
                  <a:lnTo>
                    <a:pt x="31407" y="0"/>
                  </a:lnTo>
                  <a:close/>
                </a:path>
                <a:path w="245744" h="153670">
                  <a:moveTo>
                    <a:pt x="144741" y="1054"/>
                  </a:moveTo>
                  <a:lnTo>
                    <a:pt x="47231" y="1054"/>
                  </a:lnTo>
                  <a:lnTo>
                    <a:pt x="47231" y="15367"/>
                  </a:lnTo>
                  <a:lnTo>
                    <a:pt x="87731" y="15367"/>
                  </a:lnTo>
                  <a:lnTo>
                    <a:pt x="87731" y="121221"/>
                  </a:lnTo>
                  <a:lnTo>
                    <a:pt x="104254" y="121221"/>
                  </a:lnTo>
                  <a:lnTo>
                    <a:pt x="104254" y="15367"/>
                  </a:lnTo>
                  <a:lnTo>
                    <a:pt x="144741" y="15367"/>
                  </a:lnTo>
                  <a:lnTo>
                    <a:pt x="144741" y="1054"/>
                  </a:lnTo>
                  <a:close/>
                </a:path>
                <a:path w="245744" h="153670">
                  <a:moveTo>
                    <a:pt x="188214" y="1054"/>
                  </a:moveTo>
                  <a:lnTo>
                    <a:pt x="171767" y="1054"/>
                  </a:lnTo>
                  <a:lnTo>
                    <a:pt x="171767" y="121221"/>
                  </a:lnTo>
                  <a:lnTo>
                    <a:pt x="188214" y="121221"/>
                  </a:lnTo>
                  <a:lnTo>
                    <a:pt x="188214" y="1054"/>
                  </a:lnTo>
                  <a:close/>
                </a:path>
                <a:path w="245744" h="153670">
                  <a:moveTo>
                    <a:pt x="245592" y="0"/>
                  </a:moveTo>
                  <a:lnTo>
                    <a:pt x="214172" y="0"/>
                  </a:lnTo>
                  <a:lnTo>
                    <a:pt x="214172" y="12700"/>
                  </a:lnTo>
                  <a:lnTo>
                    <a:pt x="231597" y="12700"/>
                  </a:lnTo>
                  <a:lnTo>
                    <a:pt x="231597" y="142240"/>
                  </a:lnTo>
                  <a:lnTo>
                    <a:pt x="214172" y="142240"/>
                  </a:lnTo>
                  <a:lnTo>
                    <a:pt x="214172" y="153670"/>
                  </a:lnTo>
                  <a:lnTo>
                    <a:pt x="245592" y="153670"/>
                  </a:lnTo>
                  <a:lnTo>
                    <a:pt x="245592" y="142240"/>
                  </a:lnTo>
                  <a:lnTo>
                    <a:pt x="245592" y="12700"/>
                  </a:lnTo>
                  <a:lnTo>
                    <a:pt x="2455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3743037" y="6282531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3722084" y="6261601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71"/>
                  </a:lnTo>
                  <a:lnTo>
                    <a:pt x="1675345" y="41871"/>
                  </a:lnTo>
                  <a:lnTo>
                    <a:pt x="1675345" y="20929"/>
                  </a:lnTo>
                  <a:lnTo>
                    <a:pt x="41884" y="20929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71"/>
                  </a:lnTo>
                  <a:lnTo>
                    <a:pt x="1717230" y="41871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4392231" y="6433786"/>
              <a:ext cx="367030" cy="154305"/>
            </a:xfrm>
            <a:custGeom>
              <a:avLst/>
              <a:gdLst/>
              <a:ahLst/>
              <a:cxnLst/>
              <a:rect l="l" t="t" r="r" b="b"/>
              <a:pathLst>
                <a:path w="367030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367030" h="154304">
                  <a:moveTo>
                    <a:pt x="73165" y="818"/>
                  </a:moveTo>
                  <a:lnTo>
                    <a:pt x="57295" y="818"/>
                  </a:lnTo>
                  <a:lnTo>
                    <a:pt x="57295" y="120987"/>
                  </a:lnTo>
                  <a:lnTo>
                    <a:pt x="73165" y="120987"/>
                  </a:lnTo>
                  <a:lnTo>
                    <a:pt x="73165" y="79104"/>
                  </a:lnTo>
                  <a:lnTo>
                    <a:pt x="92389" y="60698"/>
                  </a:lnTo>
                  <a:lnTo>
                    <a:pt x="112451" y="60698"/>
                  </a:lnTo>
                  <a:lnTo>
                    <a:pt x="111514" y="59389"/>
                  </a:lnTo>
                  <a:lnTo>
                    <a:pt x="73165" y="59389"/>
                  </a:lnTo>
                  <a:lnTo>
                    <a:pt x="73165" y="818"/>
                  </a:lnTo>
                  <a:close/>
                </a:path>
                <a:path w="367030" h="154304">
                  <a:moveTo>
                    <a:pt x="112451" y="60698"/>
                  </a:moveTo>
                  <a:lnTo>
                    <a:pt x="92389" y="60698"/>
                  </a:lnTo>
                  <a:lnTo>
                    <a:pt x="134436" y="120987"/>
                  </a:lnTo>
                  <a:lnTo>
                    <a:pt x="155623" y="120987"/>
                  </a:lnTo>
                  <a:lnTo>
                    <a:pt x="112451" y="60698"/>
                  </a:lnTo>
                  <a:close/>
                </a:path>
                <a:path w="367030" h="154304">
                  <a:moveTo>
                    <a:pt x="154232" y="818"/>
                  </a:moveTo>
                  <a:lnTo>
                    <a:pt x="131736" y="818"/>
                  </a:lnTo>
                  <a:lnTo>
                    <a:pt x="73165" y="59389"/>
                  </a:lnTo>
                  <a:lnTo>
                    <a:pt x="111514" y="59389"/>
                  </a:lnTo>
                  <a:lnTo>
                    <a:pt x="104250" y="49245"/>
                  </a:lnTo>
                  <a:lnTo>
                    <a:pt x="154232" y="818"/>
                  </a:lnTo>
                  <a:close/>
                </a:path>
                <a:path w="367030" h="154304">
                  <a:moveTo>
                    <a:pt x="185351" y="818"/>
                  </a:moveTo>
                  <a:lnTo>
                    <a:pt x="167681" y="818"/>
                  </a:lnTo>
                  <a:lnTo>
                    <a:pt x="199094" y="120987"/>
                  </a:lnTo>
                  <a:lnTo>
                    <a:pt x="216191" y="120987"/>
                  </a:lnTo>
                  <a:lnTo>
                    <a:pt x="222466" y="98573"/>
                  </a:lnTo>
                  <a:lnTo>
                    <a:pt x="208010" y="98573"/>
                  </a:lnTo>
                  <a:lnTo>
                    <a:pt x="185351" y="818"/>
                  </a:lnTo>
                  <a:close/>
                </a:path>
                <a:path w="367030" h="154304">
                  <a:moveTo>
                    <a:pt x="258543" y="21350"/>
                  </a:moveTo>
                  <a:lnTo>
                    <a:pt x="244086" y="21350"/>
                  </a:lnTo>
                  <a:lnTo>
                    <a:pt x="271817" y="120987"/>
                  </a:lnTo>
                  <a:lnTo>
                    <a:pt x="288914" y="120987"/>
                  </a:lnTo>
                  <a:lnTo>
                    <a:pt x="294804" y="98573"/>
                  </a:lnTo>
                  <a:lnTo>
                    <a:pt x="279998" y="98573"/>
                  </a:lnTo>
                  <a:lnTo>
                    <a:pt x="258543" y="21350"/>
                  </a:lnTo>
                  <a:close/>
                </a:path>
                <a:path w="367030" h="154304">
                  <a:moveTo>
                    <a:pt x="252839" y="818"/>
                  </a:moveTo>
                  <a:lnTo>
                    <a:pt x="235169" y="818"/>
                  </a:lnTo>
                  <a:lnTo>
                    <a:pt x="208010" y="98573"/>
                  </a:lnTo>
                  <a:lnTo>
                    <a:pt x="222466" y="98573"/>
                  </a:lnTo>
                  <a:lnTo>
                    <a:pt x="244086" y="21350"/>
                  </a:lnTo>
                  <a:lnTo>
                    <a:pt x="258543" y="21350"/>
                  </a:lnTo>
                  <a:lnTo>
                    <a:pt x="252839" y="818"/>
                  </a:lnTo>
                  <a:close/>
                </a:path>
                <a:path w="367030" h="154304">
                  <a:moveTo>
                    <a:pt x="320490" y="818"/>
                  </a:moveTo>
                  <a:lnTo>
                    <a:pt x="302657" y="818"/>
                  </a:lnTo>
                  <a:lnTo>
                    <a:pt x="279998" y="98573"/>
                  </a:lnTo>
                  <a:lnTo>
                    <a:pt x="294804" y="98573"/>
                  </a:lnTo>
                  <a:lnTo>
                    <a:pt x="320490" y="818"/>
                  </a:lnTo>
                  <a:close/>
                </a:path>
                <a:path w="367030" h="154304">
                  <a:moveTo>
                    <a:pt x="366497" y="0"/>
                  </a:moveTo>
                  <a:lnTo>
                    <a:pt x="335084" y="0"/>
                  </a:lnTo>
                  <a:lnTo>
                    <a:pt x="335084" y="12025"/>
                  </a:lnTo>
                  <a:lnTo>
                    <a:pt x="352508" y="12025"/>
                  </a:lnTo>
                  <a:lnTo>
                    <a:pt x="352508" y="141929"/>
                  </a:lnTo>
                  <a:lnTo>
                    <a:pt x="335084" y="141929"/>
                  </a:lnTo>
                  <a:lnTo>
                    <a:pt x="335084" y="153954"/>
                  </a:lnTo>
                  <a:lnTo>
                    <a:pt x="366497" y="153954"/>
                  </a:lnTo>
                  <a:lnTo>
                    <a:pt x="366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3743037" y="6701366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3722084" y="6680434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4418409" y="6852622"/>
              <a:ext cx="320040" cy="154305"/>
            </a:xfrm>
            <a:custGeom>
              <a:avLst/>
              <a:gdLst/>
              <a:ahLst/>
              <a:cxnLst/>
              <a:rect l="l" t="t" r="r" b="b"/>
              <a:pathLst>
                <a:path w="320040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320040" h="154304">
                  <a:moveTo>
                    <a:pt x="110631" y="818"/>
                  </a:moveTo>
                  <a:lnTo>
                    <a:pt x="92225" y="818"/>
                  </a:lnTo>
                  <a:lnTo>
                    <a:pt x="46988" y="120987"/>
                  </a:lnTo>
                  <a:lnTo>
                    <a:pt x="63676" y="120987"/>
                  </a:lnTo>
                  <a:lnTo>
                    <a:pt x="76682" y="84994"/>
                  </a:lnTo>
                  <a:lnTo>
                    <a:pt x="141173" y="84994"/>
                  </a:lnTo>
                  <a:lnTo>
                    <a:pt x="136364" y="71741"/>
                  </a:lnTo>
                  <a:lnTo>
                    <a:pt x="81345" y="71741"/>
                  </a:lnTo>
                  <a:lnTo>
                    <a:pt x="100733" y="18651"/>
                  </a:lnTo>
                  <a:lnTo>
                    <a:pt x="117101" y="18651"/>
                  </a:lnTo>
                  <a:lnTo>
                    <a:pt x="110631" y="818"/>
                  </a:lnTo>
                  <a:close/>
                </a:path>
                <a:path w="320040" h="154304">
                  <a:moveTo>
                    <a:pt x="141173" y="84994"/>
                  </a:moveTo>
                  <a:lnTo>
                    <a:pt x="124210" y="84994"/>
                  </a:lnTo>
                  <a:lnTo>
                    <a:pt x="136399" y="120987"/>
                  </a:lnTo>
                  <a:lnTo>
                    <a:pt x="154232" y="120987"/>
                  </a:lnTo>
                  <a:lnTo>
                    <a:pt x="141173" y="84994"/>
                  </a:lnTo>
                  <a:close/>
                </a:path>
                <a:path w="320040" h="154304">
                  <a:moveTo>
                    <a:pt x="117101" y="18651"/>
                  </a:moveTo>
                  <a:lnTo>
                    <a:pt x="100733" y="18651"/>
                  </a:lnTo>
                  <a:lnTo>
                    <a:pt x="118975" y="71741"/>
                  </a:lnTo>
                  <a:lnTo>
                    <a:pt x="136364" y="71741"/>
                  </a:lnTo>
                  <a:lnTo>
                    <a:pt x="117101" y="18651"/>
                  </a:lnTo>
                  <a:close/>
                </a:path>
                <a:path w="320040" h="154304">
                  <a:moveTo>
                    <a:pt x="228625" y="818"/>
                  </a:moveTo>
                  <a:lnTo>
                    <a:pt x="177007" y="818"/>
                  </a:lnTo>
                  <a:lnTo>
                    <a:pt x="177007" y="120987"/>
                  </a:lnTo>
                  <a:lnTo>
                    <a:pt x="227807" y="120987"/>
                  </a:lnTo>
                  <a:lnTo>
                    <a:pt x="238866" y="120108"/>
                  </a:lnTo>
                  <a:lnTo>
                    <a:pt x="248319" y="117470"/>
                  </a:lnTo>
                  <a:lnTo>
                    <a:pt x="256167" y="113073"/>
                  </a:lnTo>
                  <a:lnTo>
                    <a:pt x="262244" y="107081"/>
                  </a:lnTo>
                  <a:lnTo>
                    <a:pt x="192958" y="107081"/>
                  </a:lnTo>
                  <a:lnTo>
                    <a:pt x="192958" y="64788"/>
                  </a:lnTo>
                  <a:lnTo>
                    <a:pt x="262172" y="64788"/>
                  </a:lnTo>
                  <a:lnTo>
                    <a:pt x="258538" y="61271"/>
                  </a:lnTo>
                  <a:lnTo>
                    <a:pt x="253929" y="58626"/>
                  </a:lnTo>
                  <a:lnTo>
                    <a:pt x="247767" y="56281"/>
                  </a:lnTo>
                  <a:lnTo>
                    <a:pt x="251966" y="54154"/>
                  </a:lnTo>
                  <a:lnTo>
                    <a:pt x="255184" y="51809"/>
                  </a:lnTo>
                  <a:lnTo>
                    <a:pt x="255350" y="51618"/>
                  </a:lnTo>
                  <a:lnTo>
                    <a:pt x="192958" y="51618"/>
                  </a:lnTo>
                  <a:lnTo>
                    <a:pt x="192958" y="14397"/>
                  </a:lnTo>
                  <a:lnTo>
                    <a:pt x="259337" y="14397"/>
                  </a:lnTo>
                  <a:lnTo>
                    <a:pt x="258647" y="13415"/>
                  </a:lnTo>
                  <a:lnTo>
                    <a:pt x="253427" y="7904"/>
                  </a:lnTo>
                  <a:lnTo>
                    <a:pt x="246683" y="3967"/>
                  </a:lnTo>
                  <a:lnTo>
                    <a:pt x="238416" y="1605"/>
                  </a:lnTo>
                  <a:lnTo>
                    <a:pt x="228625" y="818"/>
                  </a:lnTo>
                  <a:close/>
                </a:path>
                <a:path w="320040" h="154304">
                  <a:moveTo>
                    <a:pt x="262172" y="64788"/>
                  </a:moveTo>
                  <a:lnTo>
                    <a:pt x="232088" y="64788"/>
                  </a:lnTo>
                  <a:lnTo>
                    <a:pt x="237569" y="65633"/>
                  </a:lnTo>
                  <a:lnTo>
                    <a:pt x="249512" y="70487"/>
                  </a:lnTo>
                  <a:lnTo>
                    <a:pt x="253411" y="76432"/>
                  </a:lnTo>
                  <a:lnTo>
                    <a:pt x="253411" y="90338"/>
                  </a:lnTo>
                  <a:lnTo>
                    <a:pt x="252075" y="94756"/>
                  </a:lnTo>
                  <a:lnTo>
                    <a:pt x="245149" y="104190"/>
                  </a:lnTo>
                  <a:lnTo>
                    <a:pt x="238032" y="107081"/>
                  </a:lnTo>
                  <a:lnTo>
                    <a:pt x="262244" y="107081"/>
                  </a:lnTo>
                  <a:lnTo>
                    <a:pt x="262410" y="106917"/>
                  </a:lnTo>
                  <a:lnTo>
                    <a:pt x="267263" y="100645"/>
                  </a:lnTo>
                  <a:lnTo>
                    <a:pt x="269690" y="93638"/>
                  </a:lnTo>
                  <a:lnTo>
                    <a:pt x="269599" y="76432"/>
                  </a:lnTo>
                  <a:lnTo>
                    <a:pt x="266991" y="69451"/>
                  </a:lnTo>
                  <a:lnTo>
                    <a:pt x="262172" y="64788"/>
                  </a:lnTo>
                  <a:close/>
                </a:path>
                <a:path w="320040" h="154304">
                  <a:moveTo>
                    <a:pt x="259337" y="14397"/>
                  </a:moveTo>
                  <a:lnTo>
                    <a:pt x="229088" y="14397"/>
                  </a:lnTo>
                  <a:lnTo>
                    <a:pt x="234433" y="15160"/>
                  </a:lnTo>
                  <a:lnTo>
                    <a:pt x="244413" y="19414"/>
                  </a:lnTo>
                  <a:lnTo>
                    <a:pt x="247603" y="24704"/>
                  </a:lnTo>
                  <a:lnTo>
                    <a:pt x="247603" y="40356"/>
                  </a:lnTo>
                  <a:lnTo>
                    <a:pt x="244604" y="45755"/>
                  </a:lnTo>
                  <a:lnTo>
                    <a:pt x="234787" y="50663"/>
                  </a:lnTo>
                  <a:lnTo>
                    <a:pt x="229443" y="51618"/>
                  </a:lnTo>
                  <a:lnTo>
                    <a:pt x="255350" y="51618"/>
                  </a:lnTo>
                  <a:lnTo>
                    <a:pt x="257420" y="49245"/>
                  </a:lnTo>
                  <a:lnTo>
                    <a:pt x="261728" y="44392"/>
                  </a:lnTo>
                  <a:lnTo>
                    <a:pt x="263882" y="38175"/>
                  </a:lnTo>
                  <a:lnTo>
                    <a:pt x="263882" y="24104"/>
                  </a:lnTo>
                  <a:lnTo>
                    <a:pt x="262137" y="18378"/>
                  </a:lnTo>
                  <a:lnTo>
                    <a:pt x="259337" y="14397"/>
                  </a:lnTo>
                  <a:close/>
                </a:path>
                <a:path w="320040" h="154304">
                  <a:moveTo>
                    <a:pt x="320032" y="0"/>
                  </a:moveTo>
                  <a:lnTo>
                    <a:pt x="288620" y="0"/>
                  </a:lnTo>
                  <a:lnTo>
                    <a:pt x="288620" y="12025"/>
                  </a:lnTo>
                  <a:lnTo>
                    <a:pt x="306044" y="12025"/>
                  </a:lnTo>
                  <a:lnTo>
                    <a:pt x="306044" y="141929"/>
                  </a:lnTo>
                  <a:lnTo>
                    <a:pt x="288620" y="141929"/>
                  </a:lnTo>
                  <a:lnTo>
                    <a:pt x="288620" y="153954"/>
                  </a:lnTo>
                  <a:lnTo>
                    <a:pt x="320032" y="153954"/>
                  </a:lnTo>
                  <a:lnTo>
                    <a:pt x="3200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3743037" y="7120202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3722084" y="7099268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4324171" y="7271457"/>
              <a:ext cx="504825" cy="154305"/>
            </a:xfrm>
            <a:custGeom>
              <a:avLst/>
              <a:gdLst/>
              <a:ahLst/>
              <a:cxnLst/>
              <a:rect l="l" t="t" r="r" b="b"/>
              <a:pathLst>
                <a:path w="504825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504825" h="154304">
                  <a:moveTo>
                    <a:pt x="110631" y="818"/>
                  </a:moveTo>
                  <a:lnTo>
                    <a:pt x="92225" y="818"/>
                  </a:lnTo>
                  <a:lnTo>
                    <a:pt x="46988" y="120987"/>
                  </a:lnTo>
                  <a:lnTo>
                    <a:pt x="63676" y="120987"/>
                  </a:lnTo>
                  <a:lnTo>
                    <a:pt x="76682" y="84994"/>
                  </a:lnTo>
                  <a:lnTo>
                    <a:pt x="141173" y="84994"/>
                  </a:lnTo>
                  <a:lnTo>
                    <a:pt x="136364" y="71741"/>
                  </a:lnTo>
                  <a:lnTo>
                    <a:pt x="81345" y="71741"/>
                  </a:lnTo>
                  <a:lnTo>
                    <a:pt x="100733" y="18651"/>
                  </a:lnTo>
                  <a:lnTo>
                    <a:pt x="117101" y="18651"/>
                  </a:lnTo>
                  <a:lnTo>
                    <a:pt x="110631" y="818"/>
                  </a:lnTo>
                  <a:close/>
                </a:path>
                <a:path w="504825" h="154304">
                  <a:moveTo>
                    <a:pt x="141173" y="84994"/>
                  </a:moveTo>
                  <a:lnTo>
                    <a:pt x="124210" y="84994"/>
                  </a:lnTo>
                  <a:lnTo>
                    <a:pt x="136399" y="120987"/>
                  </a:lnTo>
                  <a:lnTo>
                    <a:pt x="154232" y="120987"/>
                  </a:lnTo>
                  <a:lnTo>
                    <a:pt x="141173" y="84994"/>
                  </a:lnTo>
                  <a:close/>
                </a:path>
                <a:path w="504825" h="154304">
                  <a:moveTo>
                    <a:pt x="117101" y="18651"/>
                  </a:moveTo>
                  <a:lnTo>
                    <a:pt x="100733" y="18651"/>
                  </a:lnTo>
                  <a:lnTo>
                    <a:pt x="118975" y="71741"/>
                  </a:lnTo>
                  <a:lnTo>
                    <a:pt x="136364" y="71741"/>
                  </a:lnTo>
                  <a:lnTo>
                    <a:pt x="117101" y="18651"/>
                  </a:lnTo>
                  <a:close/>
                </a:path>
                <a:path w="504825" h="154304">
                  <a:moveTo>
                    <a:pt x="193695" y="818"/>
                  </a:moveTo>
                  <a:lnTo>
                    <a:pt x="177416" y="818"/>
                  </a:lnTo>
                  <a:lnTo>
                    <a:pt x="177416" y="120987"/>
                  </a:lnTo>
                  <a:lnTo>
                    <a:pt x="254557" y="120987"/>
                  </a:lnTo>
                  <a:lnTo>
                    <a:pt x="254557" y="106672"/>
                  </a:lnTo>
                  <a:lnTo>
                    <a:pt x="193695" y="106672"/>
                  </a:lnTo>
                  <a:lnTo>
                    <a:pt x="193695" y="818"/>
                  </a:lnTo>
                  <a:close/>
                </a:path>
                <a:path w="504825" h="154304">
                  <a:moveTo>
                    <a:pt x="295328" y="818"/>
                  </a:moveTo>
                  <a:lnTo>
                    <a:pt x="279049" y="818"/>
                  </a:lnTo>
                  <a:lnTo>
                    <a:pt x="279049" y="120987"/>
                  </a:lnTo>
                  <a:lnTo>
                    <a:pt x="356190" y="120987"/>
                  </a:lnTo>
                  <a:lnTo>
                    <a:pt x="356190" y="106672"/>
                  </a:lnTo>
                  <a:lnTo>
                    <a:pt x="295328" y="106672"/>
                  </a:lnTo>
                  <a:lnTo>
                    <a:pt x="295328" y="818"/>
                  </a:lnTo>
                  <a:close/>
                </a:path>
                <a:path w="504825" h="154304">
                  <a:moveTo>
                    <a:pt x="387308" y="84994"/>
                  </a:moveTo>
                  <a:lnTo>
                    <a:pt x="371929" y="84994"/>
                  </a:lnTo>
                  <a:lnTo>
                    <a:pt x="372511" y="92867"/>
                  </a:lnTo>
                  <a:lnTo>
                    <a:pt x="401761" y="123467"/>
                  </a:lnTo>
                  <a:lnTo>
                    <a:pt x="411440" y="124178"/>
                  </a:lnTo>
                  <a:lnTo>
                    <a:pt x="421006" y="123518"/>
                  </a:lnTo>
                  <a:lnTo>
                    <a:pt x="429416" y="121539"/>
                  </a:lnTo>
                  <a:lnTo>
                    <a:pt x="436671" y="118242"/>
                  </a:lnTo>
                  <a:lnTo>
                    <a:pt x="442771" y="113625"/>
                  </a:lnTo>
                  <a:lnTo>
                    <a:pt x="445213" y="110762"/>
                  </a:lnTo>
                  <a:lnTo>
                    <a:pt x="402278" y="110762"/>
                  </a:lnTo>
                  <a:lnTo>
                    <a:pt x="395379" y="107681"/>
                  </a:lnTo>
                  <a:lnTo>
                    <a:pt x="391562" y="101518"/>
                  </a:lnTo>
                  <a:lnTo>
                    <a:pt x="389380" y="98082"/>
                  </a:lnTo>
                  <a:lnTo>
                    <a:pt x="387962" y="92574"/>
                  </a:lnTo>
                  <a:lnTo>
                    <a:pt x="387308" y="84994"/>
                  </a:lnTo>
                  <a:close/>
                </a:path>
                <a:path w="504825" h="154304">
                  <a:moveTo>
                    <a:pt x="447247" y="66751"/>
                  </a:moveTo>
                  <a:lnTo>
                    <a:pt x="418748" y="66751"/>
                  </a:lnTo>
                  <a:lnTo>
                    <a:pt x="425592" y="68360"/>
                  </a:lnTo>
                  <a:lnTo>
                    <a:pt x="435463" y="74795"/>
                  </a:lnTo>
                  <a:lnTo>
                    <a:pt x="437944" y="80440"/>
                  </a:lnTo>
                  <a:lnTo>
                    <a:pt x="437944" y="95055"/>
                  </a:lnTo>
                  <a:lnTo>
                    <a:pt x="435599" y="100400"/>
                  </a:lnTo>
                  <a:lnTo>
                    <a:pt x="426219" y="108689"/>
                  </a:lnTo>
                  <a:lnTo>
                    <a:pt x="420002" y="110762"/>
                  </a:lnTo>
                  <a:lnTo>
                    <a:pt x="445213" y="110762"/>
                  </a:lnTo>
                  <a:lnTo>
                    <a:pt x="447602" y="107960"/>
                  </a:lnTo>
                  <a:lnTo>
                    <a:pt x="451053" y="101518"/>
                  </a:lnTo>
                  <a:lnTo>
                    <a:pt x="453124" y="94299"/>
                  </a:lnTo>
                  <a:lnTo>
                    <a:pt x="453814" y="86302"/>
                  </a:lnTo>
                  <a:lnTo>
                    <a:pt x="453814" y="79322"/>
                  </a:lnTo>
                  <a:lnTo>
                    <a:pt x="452069" y="73432"/>
                  </a:lnTo>
                  <a:lnTo>
                    <a:pt x="448579" y="68633"/>
                  </a:lnTo>
                  <a:lnTo>
                    <a:pt x="447247" y="66751"/>
                  </a:lnTo>
                  <a:close/>
                </a:path>
                <a:path w="504825" h="154304">
                  <a:moveTo>
                    <a:pt x="403914" y="53908"/>
                  </a:moveTo>
                  <a:lnTo>
                    <a:pt x="403914" y="66915"/>
                  </a:lnTo>
                  <a:lnTo>
                    <a:pt x="404950" y="66860"/>
                  </a:lnTo>
                  <a:lnTo>
                    <a:pt x="405959" y="66833"/>
                  </a:lnTo>
                  <a:lnTo>
                    <a:pt x="406941" y="66833"/>
                  </a:lnTo>
                  <a:lnTo>
                    <a:pt x="407977" y="66779"/>
                  </a:lnTo>
                  <a:lnTo>
                    <a:pt x="408986" y="66751"/>
                  </a:lnTo>
                  <a:lnTo>
                    <a:pt x="447247" y="66751"/>
                  </a:lnTo>
                  <a:lnTo>
                    <a:pt x="445143" y="63779"/>
                  </a:lnTo>
                  <a:lnTo>
                    <a:pt x="440344" y="60507"/>
                  </a:lnTo>
                  <a:lnTo>
                    <a:pt x="434181" y="58816"/>
                  </a:lnTo>
                  <a:lnTo>
                    <a:pt x="437999" y="57235"/>
                  </a:lnTo>
                  <a:lnTo>
                    <a:pt x="441107" y="55053"/>
                  </a:lnTo>
                  <a:lnTo>
                    <a:pt x="441744" y="54317"/>
                  </a:lnTo>
                  <a:lnTo>
                    <a:pt x="409913" y="54317"/>
                  </a:lnTo>
                  <a:lnTo>
                    <a:pt x="408795" y="54290"/>
                  </a:lnTo>
                  <a:lnTo>
                    <a:pt x="406723" y="54181"/>
                  </a:lnTo>
                  <a:lnTo>
                    <a:pt x="405441" y="54072"/>
                  </a:lnTo>
                  <a:lnTo>
                    <a:pt x="403914" y="53908"/>
                  </a:lnTo>
                  <a:close/>
                </a:path>
                <a:path w="504825" h="154304">
                  <a:moveTo>
                    <a:pt x="446089" y="17096"/>
                  </a:moveTo>
                  <a:lnTo>
                    <a:pt x="418829" y="17096"/>
                  </a:lnTo>
                  <a:lnTo>
                    <a:pt x="423656" y="18678"/>
                  </a:lnTo>
                  <a:lnTo>
                    <a:pt x="431945" y="25004"/>
                  </a:lnTo>
                  <a:lnTo>
                    <a:pt x="434018" y="29503"/>
                  </a:lnTo>
                  <a:lnTo>
                    <a:pt x="434018" y="43192"/>
                  </a:lnTo>
                  <a:lnTo>
                    <a:pt x="430909" y="48645"/>
                  </a:lnTo>
                  <a:lnTo>
                    <a:pt x="421147" y="53445"/>
                  </a:lnTo>
                  <a:lnTo>
                    <a:pt x="416621" y="54317"/>
                  </a:lnTo>
                  <a:lnTo>
                    <a:pt x="441744" y="54317"/>
                  </a:lnTo>
                  <a:lnTo>
                    <a:pt x="447379" y="47800"/>
                  </a:lnTo>
                  <a:lnTo>
                    <a:pt x="449206" y="42292"/>
                  </a:lnTo>
                  <a:lnTo>
                    <a:pt x="449315" y="24677"/>
                  </a:lnTo>
                  <a:lnTo>
                    <a:pt x="446089" y="17096"/>
                  </a:lnTo>
                  <a:close/>
                </a:path>
                <a:path w="504825" h="154304">
                  <a:moveTo>
                    <a:pt x="411767" y="3681"/>
                  </a:moveTo>
                  <a:lnTo>
                    <a:pt x="376619" y="26149"/>
                  </a:lnTo>
                  <a:lnTo>
                    <a:pt x="374874" y="33566"/>
                  </a:lnTo>
                  <a:lnTo>
                    <a:pt x="374874" y="42292"/>
                  </a:lnTo>
                  <a:lnTo>
                    <a:pt x="389435" y="42292"/>
                  </a:lnTo>
                  <a:lnTo>
                    <a:pt x="389707" y="35639"/>
                  </a:lnTo>
                  <a:lnTo>
                    <a:pt x="390880" y="30512"/>
                  </a:lnTo>
                  <a:lnTo>
                    <a:pt x="396715" y="20369"/>
                  </a:lnTo>
                  <a:lnTo>
                    <a:pt x="403505" y="17096"/>
                  </a:lnTo>
                  <a:lnTo>
                    <a:pt x="446089" y="17096"/>
                  </a:lnTo>
                  <a:lnTo>
                    <a:pt x="439499" y="11697"/>
                  </a:lnTo>
                  <a:lnTo>
                    <a:pt x="434084" y="8190"/>
                  </a:lnTo>
                  <a:lnTo>
                    <a:pt x="427657" y="5685"/>
                  </a:lnTo>
                  <a:lnTo>
                    <a:pt x="420218" y="4182"/>
                  </a:lnTo>
                  <a:lnTo>
                    <a:pt x="411767" y="3681"/>
                  </a:lnTo>
                  <a:close/>
                </a:path>
                <a:path w="504825" h="154304">
                  <a:moveTo>
                    <a:pt x="504811" y="0"/>
                  </a:moveTo>
                  <a:lnTo>
                    <a:pt x="473398" y="0"/>
                  </a:lnTo>
                  <a:lnTo>
                    <a:pt x="473398" y="12025"/>
                  </a:lnTo>
                  <a:lnTo>
                    <a:pt x="490822" y="12025"/>
                  </a:lnTo>
                  <a:lnTo>
                    <a:pt x="490822" y="141929"/>
                  </a:lnTo>
                  <a:lnTo>
                    <a:pt x="473398" y="141929"/>
                  </a:lnTo>
                  <a:lnTo>
                    <a:pt x="473398" y="153954"/>
                  </a:lnTo>
                  <a:lnTo>
                    <a:pt x="504811" y="153954"/>
                  </a:lnTo>
                  <a:lnTo>
                    <a:pt x="5048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3743037" y="7539037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3722084" y="7518101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4413173" y="7690292"/>
              <a:ext cx="329565" cy="154305"/>
            </a:xfrm>
            <a:custGeom>
              <a:avLst/>
              <a:gdLst/>
              <a:ahLst/>
              <a:cxnLst/>
              <a:rect l="l" t="t" r="r" b="b"/>
              <a:pathLst>
                <a:path w="329565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329565" h="154304">
                  <a:moveTo>
                    <a:pt x="112921" y="818"/>
                  </a:moveTo>
                  <a:lnTo>
                    <a:pt x="58849" y="818"/>
                  </a:lnTo>
                  <a:lnTo>
                    <a:pt x="58849" y="120987"/>
                  </a:lnTo>
                  <a:lnTo>
                    <a:pt x="75128" y="120987"/>
                  </a:lnTo>
                  <a:lnTo>
                    <a:pt x="75128" y="70187"/>
                  </a:lnTo>
                  <a:lnTo>
                    <a:pt x="112921" y="70187"/>
                  </a:lnTo>
                  <a:lnTo>
                    <a:pt x="142187" y="56444"/>
                  </a:lnTo>
                  <a:lnTo>
                    <a:pt x="75128" y="56444"/>
                  </a:lnTo>
                  <a:lnTo>
                    <a:pt x="75128" y="14806"/>
                  </a:lnTo>
                  <a:lnTo>
                    <a:pt x="143022" y="14806"/>
                  </a:lnTo>
                  <a:lnTo>
                    <a:pt x="138771" y="9898"/>
                  </a:lnTo>
                  <a:lnTo>
                    <a:pt x="133475" y="5925"/>
                  </a:lnTo>
                  <a:lnTo>
                    <a:pt x="127401" y="3088"/>
                  </a:lnTo>
                  <a:lnTo>
                    <a:pt x="120550" y="1385"/>
                  </a:lnTo>
                  <a:lnTo>
                    <a:pt x="112921" y="818"/>
                  </a:lnTo>
                  <a:close/>
                </a:path>
                <a:path w="329565" h="154304">
                  <a:moveTo>
                    <a:pt x="143022" y="14806"/>
                  </a:moveTo>
                  <a:lnTo>
                    <a:pt x="113794" y="14806"/>
                  </a:lnTo>
                  <a:lnTo>
                    <a:pt x="118730" y="15651"/>
                  </a:lnTo>
                  <a:lnTo>
                    <a:pt x="122329" y="17342"/>
                  </a:lnTo>
                  <a:lnTo>
                    <a:pt x="128873" y="20505"/>
                  </a:lnTo>
                  <a:lnTo>
                    <a:pt x="132145" y="26504"/>
                  </a:lnTo>
                  <a:lnTo>
                    <a:pt x="132145" y="43192"/>
                  </a:lnTo>
                  <a:lnTo>
                    <a:pt x="129855" y="48673"/>
                  </a:lnTo>
                  <a:lnTo>
                    <a:pt x="120747" y="54890"/>
                  </a:lnTo>
                  <a:lnTo>
                    <a:pt x="114830" y="56444"/>
                  </a:lnTo>
                  <a:lnTo>
                    <a:pt x="142187" y="56444"/>
                  </a:lnTo>
                  <a:lnTo>
                    <a:pt x="143664" y="54338"/>
                  </a:lnTo>
                  <a:lnTo>
                    <a:pt x="146400" y="48427"/>
                  </a:lnTo>
                  <a:lnTo>
                    <a:pt x="148041" y="42067"/>
                  </a:lnTo>
                  <a:lnTo>
                    <a:pt x="148588" y="35257"/>
                  </a:lnTo>
                  <a:lnTo>
                    <a:pt x="147974" y="27537"/>
                  </a:lnTo>
                  <a:lnTo>
                    <a:pt x="146134" y="20737"/>
                  </a:lnTo>
                  <a:lnTo>
                    <a:pt x="143066" y="14857"/>
                  </a:lnTo>
                  <a:close/>
                </a:path>
                <a:path w="329565" h="154304">
                  <a:moveTo>
                    <a:pt x="196639" y="818"/>
                  </a:moveTo>
                  <a:lnTo>
                    <a:pt x="177416" y="818"/>
                  </a:lnTo>
                  <a:lnTo>
                    <a:pt x="177416" y="120987"/>
                  </a:lnTo>
                  <a:lnTo>
                    <a:pt x="192958" y="120987"/>
                  </a:lnTo>
                  <a:lnTo>
                    <a:pt x="192958" y="23723"/>
                  </a:lnTo>
                  <a:lnTo>
                    <a:pt x="210921" y="23723"/>
                  </a:lnTo>
                  <a:lnTo>
                    <a:pt x="196639" y="818"/>
                  </a:lnTo>
                  <a:close/>
                </a:path>
                <a:path w="329565" h="154304">
                  <a:moveTo>
                    <a:pt x="210921" y="23723"/>
                  </a:moveTo>
                  <a:lnTo>
                    <a:pt x="192958" y="23723"/>
                  </a:lnTo>
                  <a:lnTo>
                    <a:pt x="254557" y="120987"/>
                  </a:lnTo>
                  <a:lnTo>
                    <a:pt x="272799" y="120987"/>
                  </a:lnTo>
                  <a:lnTo>
                    <a:pt x="272799" y="98164"/>
                  </a:lnTo>
                  <a:lnTo>
                    <a:pt x="257338" y="98164"/>
                  </a:lnTo>
                  <a:lnTo>
                    <a:pt x="210921" y="23723"/>
                  </a:lnTo>
                  <a:close/>
                </a:path>
                <a:path w="329565" h="154304">
                  <a:moveTo>
                    <a:pt x="272799" y="818"/>
                  </a:moveTo>
                  <a:lnTo>
                    <a:pt x="257338" y="818"/>
                  </a:lnTo>
                  <a:lnTo>
                    <a:pt x="257338" y="98164"/>
                  </a:lnTo>
                  <a:lnTo>
                    <a:pt x="272799" y="98164"/>
                  </a:lnTo>
                  <a:lnTo>
                    <a:pt x="272799" y="818"/>
                  </a:lnTo>
                  <a:close/>
                </a:path>
                <a:path w="329565" h="154304">
                  <a:moveTo>
                    <a:pt x="329358" y="0"/>
                  </a:moveTo>
                  <a:lnTo>
                    <a:pt x="297945" y="0"/>
                  </a:lnTo>
                  <a:lnTo>
                    <a:pt x="297945" y="12025"/>
                  </a:lnTo>
                  <a:lnTo>
                    <a:pt x="315369" y="12025"/>
                  </a:lnTo>
                  <a:lnTo>
                    <a:pt x="315369" y="141929"/>
                  </a:lnTo>
                  <a:lnTo>
                    <a:pt x="297945" y="141929"/>
                  </a:lnTo>
                  <a:lnTo>
                    <a:pt x="297945" y="153954"/>
                  </a:lnTo>
                  <a:lnTo>
                    <a:pt x="329358" y="153954"/>
                  </a:lnTo>
                  <a:lnTo>
                    <a:pt x="329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3743037" y="7957873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3722084" y="7936934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4413173" y="8109128"/>
              <a:ext cx="329565" cy="154305"/>
            </a:xfrm>
            <a:custGeom>
              <a:avLst/>
              <a:gdLst/>
              <a:ahLst/>
              <a:cxnLst/>
              <a:rect l="l" t="t" r="r" b="b"/>
              <a:pathLst>
                <a:path w="329565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329565" h="154304">
                  <a:moveTo>
                    <a:pt x="110631" y="818"/>
                  </a:moveTo>
                  <a:lnTo>
                    <a:pt x="92225" y="818"/>
                  </a:lnTo>
                  <a:lnTo>
                    <a:pt x="46988" y="120987"/>
                  </a:lnTo>
                  <a:lnTo>
                    <a:pt x="63676" y="120987"/>
                  </a:lnTo>
                  <a:lnTo>
                    <a:pt x="76682" y="84994"/>
                  </a:lnTo>
                  <a:lnTo>
                    <a:pt x="141173" y="84994"/>
                  </a:lnTo>
                  <a:lnTo>
                    <a:pt x="136364" y="71741"/>
                  </a:lnTo>
                  <a:lnTo>
                    <a:pt x="81345" y="71741"/>
                  </a:lnTo>
                  <a:lnTo>
                    <a:pt x="100733" y="18651"/>
                  </a:lnTo>
                  <a:lnTo>
                    <a:pt x="117101" y="18651"/>
                  </a:lnTo>
                  <a:lnTo>
                    <a:pt x="110631" y="818"/>
                  </a:lnTo>
                  <a:close/>
                </a:path>
                <a:path w="329565" h="154304">
                  <a:moveTo>
                    <a:pt x="141173" y="84994"/>
                  </a:moveTo>
                  <a:lnTo>
                    <a:pt x="124210" y="84994"/>
                  </a:lnTo>
                  <a:lnTo>
                    <a:pt x="136399" y="120987"/>
                  </a:lnTo>
                  <a:lnTo>
                    <a:pt x="154232" y="120987"/>
                  </a:lnTo>
                  <a:lnTo>
                    <a:pt x="141173" y="84994"/>
                  </a:lnTo>
                  <a:close/>
                </a:path>
                <a:path w="329565" h="154304">
                  <a:moveTo>
                    <a:pt x="117101" y="18651"/>
                  </a:moveTo>
                  <a:lnTo>
                    <a:pt x="100733" y="18651"/>
                  </a:lnTo>
                  <a:lnTo>
                    <a:pt x="118975" y="71741"/>
                  </a:lnTo>
                  <a:lnTo>
                    <a:pt x="136364" y="71741"/>
                  </a:lnTo>
                  <a:lnTo>
                    <a:pt x="117101" y="18651"/>
                  </a:lnTo>
                  <a:close/>
                </a:path>
                <a:path w="329565" h="154304">
                  <a:moveTo>
                    <a:pt x="195085" y="818"/>
                  </a:moveTo>
                  <a:lnTo>
                    <a:pt x="178561" y="818"/>
                  </a:lnTo>
                  <a:lnTo>
                    <a:pt x="178561" y="68306"/>
                  </a:lnTo>
                  <a:lnTo>
                    <a:pt x="191194" y="111938"/>
                  </a:lnTo>
                  <a:lnTo>
                    <a:pt x="225843" y="124178"/>
                  </a:lnTo>
                  <a:lnTo>
                    <a:pt x="239842" y="122818"/>
                  </a:lnTo>
                  <a:lnTo>
                    <a:pt x="251407" y="118738"/>
                  </a:lnTo>
                  <a:lnTo>
                    <a:pt x="260538" y="111938"/>
                  </a:lnTo>
                  <a:lnTo>
                    <a:pt x="261941" y="109944"/>
                  </a:lnTo>
                  <a:lnTo>
                    <a:pt x="224535" y="109944"/>
                  </a:lnTo>
                  <a:lnTo>
                    <a:pt x="216528" y="109126"/>
                  </a:lnTo>
                  <a:lnTo>
                    <a:pt x="195085" y="83821"/>
                  </a:lnTo>
                  <a:lnTo>
                    <a:pt x="195085" y="818"/>
                  </a:lnTo>
                  <a:close/>
                </a:path>
                <a:path w="329565" h="154304">
                  <a:moveTo>
                    <a:pt x="273208" y="818"/>
                  </a:moveTo>
                  <a:lnTo>
                    <a:pt x="256683" y="818"/>
                  </a:lnTo>
                  <a:lnTo>
                    <a:pt x="256673" y="83821"/>
                  </a:lnTo>
                  <a:lnTo>
                    <a:pt x="255347" y="90665"/>
                  </a:lnTo>
                  <a:lnTo>
                    <a:pt x="224535" y="109944"/>
                  </a:lnTo>
                  <a:lnTo>
                    <a:pt x="261941" y="109944"/>
                  </a:lnTo>
                  <a:lnTo>
                    <a:pt x="273208" y="68306"/>
                  </a:lnTo>
                  <a:lnTo>
                    <a:pt x="273208" y="818"/>
                  </a:lnTo>
                  <a:close/>
                </a:path>
                <a:path w="329565" h="154304">
                  <a:moveTo>
                    <a:pt x="329358" y="0"/>
                  </a:moveTo>
                  <a:lnTo>
                    <a:pt x="297945" y="0"/>
                  </a:lnTo>
                  <a:lnTo>
                    <a:pt x="297945" y="12025"/>
                  </a:lnTo>
                  <a:lnTo>
                    <a:pt x="315369" y="12025"/>
                  </a:lnTo>
                  <a:lnTo>
                    <a:pt x="315369" y="141929"/>
                  </a:lnTo>
                  <a:lnTo>
                    <a:pt x="297945" y="141929"/>
                  </a:lnTo>
                  <a:lnTo>
                    <a:pt x="297945" y="153954"/>
                  </a:lnTo>
                  <a:lnTo>
                    <a:pt x="329358" y="153954"/>
                  </a:lnTo>
                  <a:lnTo>
                    <a:pt x="3293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3743037" y="8376708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722084" y="8355768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46"/>
                  </a:lnTo>
                  <a:lnTo>
                    <a:pt x="41884" y="418846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46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4423644" y="8527963"/>
              <a:ext cx="307975" cy="154305"/>
            </a:xfrm>
            <a:custGeom>
              <a:avLst/>
              <a:gdLst/>
              <a:ahLst/>
              <a:cxnLst/>
              <a:rect l="l" t="t" r="r" b="b"/>
              <a:pathLst>
                <a:path w="307975" h="154304">
                  <a:moveTo>
                    <a:pt x="31412" y="0"/>
                  </a:moveTo>
                  <a:lnTo>
                    <a:pt x="0" y="0"/>
                  </a:lnTo>
                  <a:lnTo>
                    <a:pt x="0" y="153954"/>
                  </a:lnTo>
                  <a:lnTo>
                    <a:pt x="31412" y="153954"/>
                  </a:lnTo>
                  <a:lnTo>
                    <a:pt x="31412" y="141929"/>
                  </a:lnTo>
                  <a:lnTo>
                    <a:pt x="13906" y="141929"/>
                  </a:lnTo>
                  <a:lnTo>
                    <a:pt x="13906" y="12025"/>
                  </a:lnTo>
                  <a:lnTo>
                    <a:pt x="31412" y="12025"/>
                  </a:lnTo>
                  <a:lnTo>
                    <a:pt x="31412" y="0"/>
                  </a:lnTo>
                  <a:close/>
                </a:path>
                <a:path w="307975" h="154304">
                  <a:moveTo>
                    <a:pt x="110631" y="818"/>
                  </a:moveTo>
                  <a:lnTo>
                    <a:pt x="92225" y="818"/>
                  </a:lnTo>
                  <a:lnTo>
                    <a:pt x="46988" y="120987"/>
                  </a:lnTo>
                  <a:lnTo>
                    <a:pt x="63676" y="120987"/>
                  </a:lnTo>
                  <a:lnTo>
                    <a:pt x="76682" y="84994"/>
                  </a:lnTo>
                  <a:lnTo>
                    <a:pt x="141173" y="84994"/>
                  </a:lnTo>
                  <a:lnTo>
                    <a:pt x="136364" y="71741"/>
                  </a:lnTo>
                  <a:lnTo>
                    <a:pt x="81345" y="71741"/>
                  </a:lnTo>
                  <a:lnTo>
                    <a:pt x="100733" y="18651"/>
                  </a:lnTo>
                  <a:lnTo>
                    <a:pt x="117101" y="18651"/>
                  </a:lnTo>
                  <a:lnTo>
                    <a:pt x="110631" y="818"/>
                  </a:lnTo>
                  <a:close/>
                </a:path>
                <a:path w="307975" h="154304">
                  <a:moveTo>
                    <a:pt x="141173" y="84994"/>
                  </a:moveTo>
                  <a:lnTo>
                    <a:pt x="124210" y="84994"/>
                  </a:lnTo>
                  <a:lnTo>
                    <a:pt x="136399" y="120987"/>
                  </a:lnTo>
                  <a:lnTo>
                    <a:pt x="154232" y="120987"/>
                  </a:lnTo>
                  <a:lnTo>
                    <a:pt x="141173" y="84994"/>
                  </a:lnTo>
                  <a:close/>
                </a:path>
                <a:path w="307975" h="154304">
                  <a:moveTo>
                    <a:pt x="117101" y="18651"/>
                  </a:moveTo>
                  <a:lnTo>
                    <a:pt x="100733" y="18651"/>
                  </a:lnTo>
                  <a:lnTo>
                    <a:pt x="118975" y="71741"/>
                  </a:lnTo>
                  <a:lnTo>
                    <a:pt x="136364" y="71741"/>
                  </a:lnTo>
                  <a:lnTo>
                    <a:pt x="117101" y="18651"/>
                  </a:lnTo>
                  <a:close/>
                </a:path>
                <a:path w="307975" h="154304">
                  <a:moveTo>
                    <a:pt x="174471" y="818"/>
                  </a:moveTo>
                  <a:lnTo>
                    <a:pt x="156474" y="818"/>
                  </a:lnTo>
                  <a:lnTo>
                    <a:pt x="200239" y="120987"/>
                  </a:lnTo>
                  <a:lnTo>
                    <a:pt x="217499" y="120987"/>
                  </a:lnTo>
                  <a:lnTo>
                    <a:pt x="224006" y="103154"/>
                  </a:lnTo>
                  <a:lnTo>
                    <a:pt x="208992" y="103154"/>
                  </a:lnTo>
                  <a:lnTo>
                    <a:pt x="174471" y="818"/>
                  </a:lnTo>
                  <a:close/>
                </a:path>
                <a:path w="307975" h="154304">
                  <a:moveTo>
                    <a:pt x="261346" y="818"/>
                  </a:moveTo>
                  <a:lnTo>
                    <a:pt x="243104" y="818"/>
                  </a:lnTo>
                  <a:lnTo>
                    <a:pt x="208992" y="103154"/>
                  </a:lnTo>
                  <a:lnTo>
                    <a:pt x="224006" y="103154"/>
                  </a:lnTo>
                  <a:lnTo>
                    <a:pt x="261346" y="818"/>
                  </a:lnTo>
                  <a:close/>
                </a:path>
                <a:path w="307975" h="154304">
                  <a:moveTo>
                    <a:pt x="307598" y="0"/>
                  </a:moveTo>
                  <a:lnTo>
                    <a:pt x="276185" y="0"/>
                  </a:lnTo>
                  <a:lnTo>
                    <a:pt x="276185" y="12025"/>
                  </a:lnTo>
                  <a:lnTo>
                    <a:pt x="293610" y="12025"/>
                  </a:lnTo>
                  <a:lnTo>
                    <a:pt x="293610" y="141929"/>
                  </a:lnTo>
                  <a:lnTo>
                    <a:pt x="276185" y="141929"/>
                  </a:lnTo>
                  <a:lnTo>
                    <a:pt x="276185" y="153954"/>
                  </a:lnTo>
                  <a:lnTo>
                    <a:pt x="307598" y="153954"/>
                  </a:lnTo>
                  <a:lnTo>
                    <a:pt x="3075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3743037" y="8795543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3722084" y="8774614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71"/>
                  </a:lnTo>
                  <a:lnTo>
                    <a:pt x="1675345" y="41871"/>
                  </a:lnTo>
                  <a:lnTo>
                    <a:pt x="1675345" y="20929"/>
                  </a:lnTo>
                  <a:lnTo>
                    <a:pt x="41884" y="20929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71"/>
                  </a:lnTo>
                  <a:lnTo>
                    <a:pt x="1717230" y="41871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4376525" y="8944345"/>
              <a:ext cx="403225" cy="156845"/>
            </a:xfrm>
            <a:custGeom>
              <a:avLst/>
              <a:gdLst/>
              <a:ahLst/>
              <a:cxnLst/>
              <a:rect l="l" t="t" r="r" b="b"/>
              <a:pathLst>
                <a:path w="403225" h="156845">
                  <a:moveTo>
                    <a:pt x="31412" y="2454"/>
                  </a:moveTo>
                  <a:lnTo>
                    <a:pt x="0" y="2454"/>
                  </a:lnTo>
                  <a:lnTo>
                    <a:pt x="0" y="156408"/>
                  </a:lnTo>
                  <a:lnTo>
                    <a:pt x="31412" y="156408"/>
                  </a:lnTo>
                  <a:lnTo>
                    <a:pt x="31412" y="144383"/>
                  </a:lnTo>
                  <a:lnTo>
                    <a:pt x="13906" y="144383"/>
                  </a:lnTo>
                  <a:lnTo>
                    <a:pt x="13906" y="14479"/>
                  </a:lnTo>
                  <a:lnTo>
                    <a:pt x="31412" y="14479"/>
                  </a:lnTo>
                  <a:lnTo>
                    <a:pt x="31412" y="2454"/>
                  </a:lnTo>
                  <a:close/>
                </a:path>
                <a:path w="403225" h="156845">
                  <a:moveTo>
                    <a:pt x="106704" y="3272"/>
                  </a:moveTo>
                  <a:lnTo>
                    <a:pt x="58031" y="3272"/>
                  </a:lnTo>
                  <a:lnTo>
                    <a:pt x="58031" y="123441"/>
                  </a:lnTo>
                  <a:lnTo>
                    <a:pt x="106541" y="123441"/>
                  </a:lnTo>
                  <a:lnTo>
                    <a:pt x="120862" y="121734"/>
                  </a:lnTo>
                  <a:lnTo>
                    <a:pt x="132902" y="116611"/>
                  </a:lnTo>
                  <a:lnTo>
                    <a:pt x="140991" y="109535"/>
                  </a:lnTo>
                  <a:lnTo>
                    <a:pt x="74392" y="109535"/>
                  </a:lnTo>
                  <a:lnTo>
                    <a:pt x="74392" y="17260"/>
                  </a:lnTo>
                  <a:lnTo>
                    <a:pt x="141632" y="17260"/>
                  </a:lnTo>
                  <a:lnTo>
                    <a:pt x="137626" y="13165"/>
                  </a:lnTo>
                  <a:lnTo>
                    <a:pt x="128710" y="7669"/>
                  </a:lnTo>
                  <a:lnTo>
                    <a:pt x="118402" y="4371"/>
                  </a:lnTo>
                  <a:lnTo>
                    <a:pt x="106704" y="3272"/>
                  </a:lnTo>
                  <a:close/>
                </a:path>
                <a:path w="403225" h="156845">
                  <a:moveTo>
                    <a:pt x="141632" y="17260"/>
                  </a:moveTo>
                  <a:lnTo>
                    <a:pt x="103269" y="17260"/>
                  </a:lnTo>
                  <a:lnTo>
                    <a:pt x="112446" y="18032"/>
                  </a:lnTo>
                  <a:lnTo>
                    <a:pt x="120263" y="20348"/>
                  </a:lnTo>
                  <a:lnTo>
                    <a:pt x="140177" y="53755"/>
                  </a:lnTo>
                  <a:lnTo>
                    <a:pt x="140735" y="64297"/>
                  </a:lnTo>
                  <a:lnTo>
                    <a:pt x="140735" y="68169"/>
                  </a:lnTo>
                  <a:lnTo>
                    <a:pt x="123338" y="105690"/>
                  </a:lnTo>
                  <a:lnTo>
                    <a:pt x="108940" y="109535"/>
                  </a:lnTo>
                  <a:lnTo>
                    <a:pt x="140991" y="109535"/>
                  </a:lnTo>
                  <a:lnTo>
                    <a:pt x="156891" y="70857"/>
                  </a:lnTo>
                  <a:lnTo>
                    <a:pt x="157341" y="61516"/>
                  </a:lnTo>
                  <a:lnTo>
                    <a:pt x="156579" y="49680"/>
                  </a:lnTo>
                  <a:lnTo>
                    <a:pt x="154294" y="38959"/>
                  </a:lnTo>
                  <a:lnTo>
                    <a:pt x="150485" y="29352"/>
                  </a:lnTo>
                  <a:lnTo>
                    <a:pt x="145152" y="20859"/>
                  </a:lnTo>
                  <a:lnTo>
                    <a:pt x="141632" y="17260"/>
                  </a:lnTo>
                  <a:close/>
                </a:path>
                <a:path w="403225" h="156845">
                  <a:moveTo>
                    <a:pt x="238605" y="0"/>
                  </a:moveTo>
                  <a:lnTo>
                    <a:pt x="201333" y="12515"/>
                  </a:lnTo>
                  <a:lnTo>
                    <a:pt x="181281" y="52221"/>
                  </a:lnTo>
                  <a:lnTo>
                    <a:pt x="180597" y="65034"/>
                  </a:lnTo>
                  <a:lnTo>
                    <a:pt x="181409" y="76885"/>
                  </a:lnTo>
                  <a:lnTo>
                    <a:pt x="203352" y="116652"/>
                  </a:lnTo>
                  <a:lnTo>
                    <a:pt x="238278" y="126959"/>
                  </a:lnTo>
                  <a:lnTo>
                    <a:pt x="252271" y="125650"/>
                  </a:lnTo>
                  <a:lnTo>
                    <a:pt x="264557" y="121724"/>
                  </a:lnTo>
                  <a:lnTo>
                    <a:pt x="275135" y="115179"/>
                  </a:lnTo>
                  <a:lnTo>
                    <a:pt x="277828" y="112398"/>
                  </a:lnTo>
                  <a:lnTo>
                    <a:pt x="240241" y="112398"/>
                  </a:lnTo>
                  <a:lnTo>
                    <a:pt x="229693" y="111544"/>
                  </a:lnTo>
                  <a:lnTo>
                    <a:pt x="199891" y="83439"/>
                  </a:lnTo>
                  <a:lnTo>
                    <a:pt x="197376" y="65034"/>
                  </a:lnTo>
                  <a:lnTo>
                    <a:pt x="198112" y="53320"/>
                  </a:lnTo>
                  <a:lnTo>
                    <a:pt x="222653" y="17690"/>
                  </a:lnTo>
                  <a:lnTo>
                    <a:pt x="239586" y="14479"/>
                  </a:lnTo>
                  <a:lnTo>
                    <a:pt x="279930" y="14479"/>
                  </a:lnTo>
                  <a:lnTo>
                    <a:pt x="277042" y="11503"/>
                  </a:lnTo>
                  <a:lnTo>
                    <a:pt x="266295" y="5112"/>
                  </a:lnTo>
                  <a:lnTo>
                    <a:pt x="253483" y="1278"/>
                  </a:lnTo>
                  <a:lnTo>
                    <a:pt x="238605" y="0"/>
                  </a:lnTo>
                  <a:close/>
                </a:path>
                <a:path w="403225" h="156845">
                  <a:moveTo>
                    <a:pt x="279930" y="14479"/>
                  </a:moveTo>
                  <a:lnTo>
                    <a:pt x="239586" y="14479"/>
                  </a:lnTo>
                  <a:lnTo>
                    <a:pt x="248687" y="15287"/>
                  </a:lnTo>
                  <a:lnTo>
                    <a:pt x="256765" y="17710"/>
                  </a:lnTo>
                  <a:lnTo>
                    <a:pt x="280284" y="51439"/>
                  </a:lnTo>
                  <a:lnTo>
                    <a:pt x="280979" y="61516"/>
                  </a:lnTo>
                  <a:lnTo>
                    <a:pt x="280376" y="71251"/>
                  </a:lnTo>
                  <a:lnTo>
                    <a:pt x="258769" y="108553"/>
                  </a:lnTo>
                  <a:lnTo>
                    <a:pt x="240241" y="112398"/>
                  </a:lnTo>
                  <a:lnTo>
                    <a:pt x="277828" y="112398"/>
                  </a:lnTo>
                  <a:lnTo>
                    <a:pt x="296813" y="74160"/>
                  </a:lnTo>
                  <a:lnTo>
                    <a:pt x="297667" y="61271"/>
                  </a:lnTo>
                  <a:lnTo>
                    <a:pt x="296921" y="49394"/>
                  </a:lnTo>
                  <a:lnTo>
                    <a:pt x="294681" y="38631"/>
                  </a:lnTo>
                  <a:lnTo>
                    <a:pt x="290949" y="28984"/>
                  </a:lnTo>
                  <a:lnTo>
                    <a:pt x="285724" y="20450"/>
                  </a:lnTo>
                  <a:lnTo>
                    <a:pt x="279930" y="14479"/>
                  </a:lnTo>
                  <a:close/>
                </a:path>
                <a:path w="403225" h="156845">
                  <a:moveTo>
                    <a:pt x="345637" y="3272"/>
                  </a:moveTo>
                  <a:lnTo>
                    <a:pt x="329194" y="3272"/>
                  </a:lnTo>
                  <a:lnTo>
                    <a:pt x="329194" y="123441"/>
                  </a:lnTo>
                  <a:lnTo>
                    <a:pt x="345637" y="123441"/>
                  </a:lnTo>
                  <a:lnTo>
                    <a:pt x="345637" y="3272"/>
                  </a:lnTo>
                  <a:close/>
                </a:path>
                <a:path w="403225" h="156845">
                  <a:moveTo>
                    <a:pt x="403014" y="2454"/>
                  </a:moveTo>
                  <a:lnTo>
                    <a:pt x="371601" y="2454"/>
                  </a:lnTo>
                  <a:lnTo>
                    <a:pt x="371601" y="14479"/>
                  </a:lnTo>
                  <a:lnTo>
                    <a:pt x="389026" y="14479"/>
                  </a:lnTo>
                  <a:lnTo>
                    <a:pt x="389026" y="144383"/>
                  </a:lnTo>
                  <a:lnTo>
                    <a:pt x="371601" y="144383"/>
                  </a:lnTo>
                  <a:lnTo>
                    <a:pt x="371601" y="156408"/>
                  </a:lnTo>
                  <a:lnTo>
                    <a:pt x="403014" y="156408"/>
                  </a:lnTo>
                  <a:lnTo>
                    <a:pt x="403014" y="2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3743037" y="9214379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DDDD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3722084" y="9193447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20942" y="439750"/>
                  </a:lnTo>
                  <a:lnTo>
                    <a:pt x="41884" y="439750"/>
                  </a:lnTo>
                  <a:lnTo>
                    <a:pt x="1675345" y="439775"/>
                  </a:lnTo>
                  <a:lnTo>
                    <a:pt x="1696288" y="43975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4423644" y="9363180"/>
              <a:ext cx="311150" cy="156845"/>
            </a:xfrm>
            <a:custGeom>
              <a:avLst/>
              <a:gdLst/>
              <a:ahLst/>
              <a:cxnLst/>
              <a:rect l="l" t="t" r="r" b="b"/>
              <a:pathLst>
                <a:path w="311150" h="156845">
                  <a:moveTo>
                    <a:pt x="31412" y="2454"/>
                  </a:moveTo>
                  <a:lnTo>
                    <a:pt x="0" y="2454"/>
                  </a:lnTo>
                  <a:lnTo>
                    <a:pt x="0" y="156408"/>
                  </a:lnTo>
                  <a:lnTo>
                    <a:pt x="31412" y="156408"/>
                  </a:lnTo>
                  <a:lnTo>
                    <a:pt x="31412" y="144383"/>
                  </a:lnTo>
                  <a:lnTo>
                    <a:pt x="13906" y="144383"/>
                  </a:lnTo>
                  <a:lnTo>
                    <a:pt x="13906" y="14479"/>
                  </a:lnTo>
                  <a:lnTo>
                    <a:pt x="31412" y="14479"/>
                  </a:lnTo>
                  <a:lnTo>
                    <a:pt x="31412" y="2454"/>
                  </a:lnTo>
                  <a:close/>
                </a:path>
                <a:path w="311150" h="156845">
                  <a:moveTo>
                    <a:pt x="107931" y="0"/>
                  </a:moveTo>
                  <a:lnTo>
                    <a:pt x="65966" y="18487"/>
                  </a:lnTo>
                  <a:lnTo>
                    <a:pt x="51896" y="62089"/>
                  </a:lnTo>
                  <a:lnTo>
                    <a:pt x="53067" y="78454"/>
                  </a:lnTo>
                  <a:lnTo>
                    <a:pt x="70629" y="113870"/>
                  </a:lnTo>
                  <a:lnTo>
                    <a:pt x="105805" y="126550"/>
                  </a:lnTo>
                  <a:lnTo>
                    <a:pt x="117329" y="125584"/>
                  </a:lnTo>
                  <a:lnTo>
                    <a:pt x="127605" y="122685"/>
                  </a:lnTo>
                  <a:lnTo>
                    <a:pt x="136634" y="117853"/>
                  </a:lnTo>
                  <a:lnTo>
                    <a:pt x="143098" y="112234"/>
                  </a:lnTo>
                  <a:lnTo>
                    <a:pt x="107768" y="112234"/>
                  </a:lnTo>
                  <a:lnTo>
                    <a:pt x="98596" y="111416"/>
                  </a:lnTo>
                  <a:lnTo>
                    <a:pt x="70956" y="83992"/>
                  </a:lnTo>
                  <a:lnTo>
                    <a:pt x="68502" y="64870"/>
                  </a:lnTo>
                  <a:lnTo>
                    <a:pt x="69182" y="52819"/>
                  </a:lnTo>
                  <a:lnTo>
                    <a:pt x="92041" y="17281"/>
                  </a:lnTo>
                  <a:lnTo>
                    <a:pt x="108095" y="14152"/>
                  </a:lnTo>
                  <a:lnTo>
                    <a:pt x="145268" y="14152"/>
                  </a:lnTo>
                  <a:lnTo>
                    <a:pt x="143352" y="12025"/>
                  </a:lnTo>
                  <a:lnTo>
                    <a:pt x="136414" y="6764"/>
                  </a:lnTo>
                  <a:lnTo>
                    <a:pt x="128198" y="3006"/>
                  </a:lnTo>
                  <a:lnTo>
                    <a:pt x="118704" y="751"/>
                  </a:lnTo>
                  <a:lnTo>
                    <a:pt x="107931" y="0"/>
                  </a:lnTo>
                  <a:close/>
                </a:path>
                <a:path w="311150" h="156845">
                  <a:moveTo>
                    <a:pt x="158486" y="79267"/>
                  </a:moveTo>
                  <a:lnTo>
                    <a:pt x="142616" y="79267"/>
                  </a:lnTo>
                  <a:lnTo>
                    <a:pt x="140980" y="87175"/>
                  </a:lnTo>
                  <a:lnTo>
                    <a:pt x="138499" y="93556"/>
                  </a:lnTo>
                  <a:lnTo>
                    <a:pt x="107768" y="112234"/>
                  </a:lnTo>
                  <a:lnTo>
                    <a:pt x="143098" y="112234"/>
                  </a:lnTo>
                  <a:lnTo>
                    <a:pt x="144416" y="111089"/>
                  </a:lnTo>
                  <a:lnTo>
                    <a:pt x="149774" y="104284"/>
                  </a:lnTo>
                  <a:lnTo>
                    <a:pt x="153905" y="96712"/>
                  </a:lnTo>
                  <a:lnTo>
                    <a:pt x="156809" y="88373"/>
                  </a:lnTo>
                  <a:lnTo>
                    <a:pt x="158486" y="79267"/>
                  </a:lnTo>
                  <a:close/>
                </a:path>
                <a:path w="311150" h="156845">
                  <a:moveTo>
                    <a:pt x="145268" y="14152"/>
                  </a:moveTo>
                  <a:lnTo>
                    <a:pt x="117802" y="14152"/>
                  </a:lnTo>
                  <a:lnTo>
                    <a:pt x="125328" y="16415"/>
                  </a:lnTo>
                  <a:lnTo>
                    <a:pt x="136072" y="25468"/>
                  </a:lnTo>
                  <a:lnTo>
                    <a:pt x="139671" y="31603"/>
                  </a:lnTo>
                  <a:lnTo>
                    <a:pt x="141471" y="39347"/>
                  </a:lnTo>
                  <a:lnTo>
                    <a:pt x="157341" y="39347"/>
                  </a:lnTo>
                  <a:lnTo>
                    <a:pt x="155945" y="31903"/>
                  </a:lnTo>
                  <a:lnTo>
                    <a:pt x="153148" y="24868"/>
                  </a:lnTo>
                  <a:lnTo>
                    <a:pt x="148951" y="18242"/>
                  </a:lnTo>
                  <a:lnTo>
                    <a:pt x="145268" y="14152"/>
                  </a:lnTo>
                  <a:close/>
                </a:path>
                <a:path w="311150" h="156845">
                  <a:moveTo>
                    <a:pt x="203020" y="3272"/>
                  </a:moveTo>
                  <a:lnTo>
                    <a:pt x="186741" y="3272"/>
                  </a:lnTo>
                  <a:lnTo>
                    <a:pt x="186741" y="123441"/>
                  </a:lnTo>
                  <a:lnTo>
                    <a:pt x="263882" y="123441"/>
                  </a:lnTo>
                  <a:lnTo>
                    <a:pt x="263882" y="109126"/>
                  </a:lnTo>
                  <a:lnTo>
                    <a:pt x="203020" y="109126"/>
                  </a:lnTo>
                  <a:lnTo>
                    <a:pt x="203020" y="3272"/>
                  </a:lnTo>
                  <a:close/>
                </a:path>
                <a:path w="311150" h="156845">
                  <a:moveTo>
                    <a:pt x="310870" y="2454"/>
                  </a:moveTo>
                  <a:lnTo>
                    <a:pt x="279458" y="2454"/>
                  </a:lnTo>
                  <a:lnTo>
                    <a:pt x="279458" y="14479"/>
                  </a:lnTo>
                  <a:lnTo>
                    <a:pt x="296882" y="14479"/>
                  </a:lnTo>
                  <a:lnTo>
                    <a:pt x="296882" y="144383"/>
                  </a:lnTo>
                  <a:lnTo>
                    <a:pt x="279458" y="144383"/>
                  </a:lnTo>
                  <a:lnTo>
                    <a:pt x="279458" y="156408"/>
                  </a:lnTo>
                  <a:lnTo>
                    <a:pt x="310870" y="156408"/>
                  </a:lnTo>
                  <a:lnTo>
                    <a:pt x="310870" y="245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743037" y="9633214"/>
              <a:ext cx="1675764" cy="419100"/>
            </a:xfrm>
            <a:custGeom>
              <a:avLst/>
              <a:gdLst/>
              <a:ahLst/>
              <a:cxnLst/>
              <a:rect l="l" t="t" r="r" b="b"/>
              <a:pathLst>
                <a:path w="1675765" h="419100">
                  <a:moveTo>
                    <a:pt x="1675341" y="0"/>
                  </a:moveTo>
                  <a:lnTo>
                    <a:pt x="0" y="0"/>
                  </a:lnTo>
                  <a:lnTo>
                    <a:pt x="0" y="418835"/>
                  </a:lnTo>
                  <a:lnTo>
                    <a:pt x="1675341" y="418835"/>
                  </a:lnTo>
                  <a:lnTo>
                    <a:pt x="1675341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722084" y="9612280"/>
              <a:ext cx="1717675" cy="461645"/>
            </a:xfrm>
            <a:custGeom>
              <a:avLst/>
              <a:gdLst/>
              <a:ahLst/>
              <a:cxnLst/>
              <a:rect l="l" t="t" r="r" b="b"/>
              <a:pathLst>
                <a:path w="1717675" h="461645">
                  <a:moveTo>
                    <a:pt x="1717230" y="0"/>
                  </a:moveTo>
                  <a:lnTo>
                    <a:pt x="1696288" y="0"/>
                  </a:lnTo>
                  <a:lnTo>
                    <a:pt x="1696288" y="330"/>
                  </a:lnTo>
                  <a:lnTo>
                    <a:pt x="1675345" y="330"/>
                  </a:lnTo>
                  <a:lnTo>
                    <a:pt x="1675345" y="418833"/>
                  </a:lnTo>
                  <a:lnTo>
                    <a:pt x="41884" y="418833"/>
                  </a:lnTo>
                  <a:lnTo>
                    <a:pt x="41884" y="42240"/>
                  </a:lnTo>
                  <a:lnTo>
                    <a:pt x="41884" y="41884"/>
                  </a:lnTo>
                  <a:lnTo>
                    <a:pt x="1675345" y="41884"/>
                  </a:lnTo>
                  <a:lnTo>
                    <a:pt x="1675345" y="20942"/>
                  </a:lnTo>
                  <a:lnTo>
                    <a:pt x="41884" y="20942"/>
                  </a:lnTo>
                  <a:lnTo>
                    <a:pt x="41884" y="20650"/>
                  </a:lnTo>
                  <a:lnTo>
                    <a:pt x="1675345" y="20650"/>
                  </a:lnTo>
                  <a:lnTo>
                    <a:pt x="1675345" y="330"/>
                  </a:lnTo>
                  <a:lnTo>
                    <a:pt x="20942" y="330"/>
                  </a:lnTo>
                  <a:lnTo>
                    <a:pt x="0" y="330"/>
                  </a:lnTo>
                  <a:lnTo>
                    <a:pt x="0" y="42240"/>
                  </a:lnTo>
                  <a:lnTo>
                    <a:pt x="0" y="419430"/>
                  </a:lnTo>
                  <a:lnTo>
                    <a:pt x="0" y="461340"/>
                  </a:lnTo>
                  <a:lnTo>
                    <a:pt x="20942" y="461340"/>
                  </a:lnTo>
                  <a:lnTo>
                    <a:pt x="1696288" y="461340"/>
                  </a:lnTo>
                  <a:lnTo>
                    <a:pt x="1696288" y="460717"/>
                  </a:lnTo>
                  <a:lnTo>
                    <a:pt x="1717230" y="460717"/>
                  </a:lnTo>
                  <a:lnTo>
                    <a:pt x="1717230" y="419430"/>
                  </a:lnTo>
                  <a:lnTo>
                    <a:pt x="1717230" y="418833"/>
                  </a:lnTo>
                  <a:lnTo>
                    <a:pt x="1717230" y="42240"/>
                  </a:lnTo>
                  <a:lnTo>
                    <a:pt x="1696288" y="42240"/>
                  </a:lnTo>
                  <a:lnTo>
                    <a:pt x="1696288" y="41884"/>
                  </a:lnTo>
                  <a:lnTo>
                    <a:pt x="1717230" y="41884"/>
                  </a:lnTo>
                  <a:lnTo>
                    <a:pt x="17172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4428877" y="9784251"/>
              <a:ext cx="301625" cy="153670"/>
            </a:xfrm>
            <a:custGeom>
              <a:avLst/>
              <a:gdLst/>
              <a:ahLst/>
              <a:cxnLst/>
              <a:rect l="l" t="t" r="r" b="b"/>
              <a:pathLst>
                <a:path w="301625" h="153670">
                  <a:moveTo>
                    <a:pt x="31407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142240"/>
                  </a:lnTo>
                  <a:lnTo>
                    <a:pt x="0" y="153670"/>
                  </a:lnTo>
                  <a:lnTo>
                    <a:pt x="31407" y="153670"/>
                  </a:lnTo>
                  <a:lnTo>
                    <a:pt x="31407" y="142240"/>
                  </a:lnTo>
                  <a:lnTo>
                    <a:pt x="13906" y="142240"/>
                  </a:lnTo>
                  <a:lnTo>
                    <a:pt x="13906" y="12700"/>
                  </a:lnTo>
                  <a:lnTo>
                    <a:pt x="31407" y="12700"/>
                  </a:lnTo>
                  <a:lnTo>
                    <a:pt x="31407" y="0"/>
                  </a:lnTo>
                  <a:close/>
                </a:path>
                <a:path w="301625" h="153670">
                  <a:moveTo>
                    <a:pt x="142201" y="1270"/>
                  </a:moveTo>
                  <a:lnTo>
                    <a:pt x="58851" y="1270"/>
                  </a:lnTo>
                  <a:lnTo>
                    <a:pt x="58851" y="15240"/>
                  </a:lnTo>
                  <a:lnTo>
                    <a:pt x="58851" y="52070"/>
                  </a:lnTo>
                  <a:lnTo>
                    <a:pt x="58851" y="66040"/>
                  </a:lnTo>
                  <a:lnTo>
                    <a:pt x="58851" y="120650"/>
                  </a:lnTo>
                  <a:lnTo>
                    <a:pt x="75120" y="120650"/>
                  </a:lnTo>
                  <a:lnTo>
                    <a:pt x="75120" y="66040"/>
                  </a:lnTo>
                  <a:lnTo>
                    <a:pt x="134112" y="66040"/>
                  </a:lnTo>
                  <a:lnTo>
                    <a:pt x="134112" y="52070"/>
                  </a:lnTo>
                  <a:lnTo>
                    <a:pt x="75120" y="52070"/>
                  </a:lnTo>
                  <a:lnTo>
                    <a:pt x="75120" y="15240"/>
                  </a:lnTo>
                  <a:lnTo>
                    <a:pt x="142201" y="15240"/>
                  </a:lnTo>
                  <a:lnTo>
                    <a:pt x="142201" y="1270"/>
                  </a:lnTo>
                  <a:close/>
                </a:path>
                <a:path w="301625" h="153670">
                  <a:moveTo>
                    <a:pt x="255536" y="1041"/>
                  </a:moveTo>
                  <a:lnTo>
                    <a:pt x="158026" y="1041"/>
                  </a:lnTo>
                  <a:lnTo>
                    <a:pt x="158026" y="15354"/>
                  </a:lnTo>
                  <a:lnTo>
                    <a:pt x="198513" y="15354"/>
                  </a:lnTo>
                  <a:lnTo>
                    <a:pt x="198513" y="121208"/>
                  </a:lnTo>
                  <a:lnTo>
                    <a:pt x="215049" y="121208"/>
                  </a:lnTo>
                  <a:lnTo>
                    <a:pt x="215049" y="15354"/>
                  </a:lnTo>
                  <a:lnTo>
                    <a:pt x="255536" y="15354"/>
                  </a:lnTo>
                  <a:lnTo>
                    <a:pt x="255536" y="1041"/>
                  </a:lnTo>
                  <a:close/>
                </a:path>
                <a:path w="301625" h="153670">
                  <a:moveTo>
                    <a:pt x="301383" y="0"/>
                  </a:moveTo>
                  <a:lnTo>
                    <a:pt x="269963" y="0"/>
                  </a:lnTo>
                  <a:lnTo>
                    <a:pt x="269963" y="12700"/>
                  </a:lnTo>
                  <a:lnTo>
                    <a:pt x="287388" y="12700"/>
                  </a:lnTo>
                  <a:lnTo>
                    <a:pt x="287388" y="142240"/>
                  </a:lnTo>
                  <a:lnTo>
                    <a:pt x="269963" y="142240"/>
                  </a:lnTo>
                  <a:lnTo>
                    <a:pt x="269963" y="153670"/>
                  </a:lnTo>
                  <a:lnTo>
                    <a:pt x="301383" y="153670"/>
                  </a:lnTo>
                  <a:lnTo>
                    <a:pt x="301383" y="142240"/>
                  </a:lnTo>
                  <a:lnTo>
                    <a:pt x="301383" y="12700"/>
                  </a:lnTo>
                  <a:lnTo>
                    <a:pt x="30138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95" name="object 95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9702554" y="11028480"/>
              <a:ext cx="175260" cy="280670"/>
            </a:xfrm>
            <a:custGeom>
              <a:avLst/>
              <a:gdLst/>
              <a:ahLst/>
              <a:cxnLst/>
              <a:rect l="l" t="t" r="r" b="b"/>
              <a:pathLst>
                <a:path w="175259" h="280670">
                  <a:moveTo>
                    <a:pt x="89337" y="0"/>
                  </a:moveTo>
                  <a:lnTo>
                    <a:pt x="59152" y="5012"/>
                  </a:lnTo>
                  <a:lnTo>
                    <a:pt x="35009" y="19177"/>
                  </a:lnTo>
                  <a:lnTo>
                    <a:pt x="18994" y="41187"/>
                  </a:lnTo>
                  <a:lnTo>
                    <a:pt x="13193" y="69736"/>
                  </a:lnTo>
                  <a:lnTo>
                    <a:pt x="16220" y="90032"/>
                  </a:lnTo>
                  <a:lnTo>
                    <a:pt x="24407" y="107431"/>
                  </a:lnTo>
                  <a:lnTo>
                    <a:pt x="36411" y="122002"/>
                  </a:lnTo>
                  <a:lnTo>
                    <a:pt x="50888" y="133817"/>
                  </a:lnTo>
                  <a:lnTo>
                    <a:pt x="50888" y="135325"/>
                  </a:lnTo>
                  <a:lnTo>
                    <a:pt x="32282" y="147759"/>
                  </a:lnTo>
                  <a:lnTo>
                    <a:pt x="15973" y="164680"/>
                  </a:lnTo>
                  <a:lnTo>
                    <a:pt x="4399" y="186055"/>
                  </a:lnTo>
                  <a:lnTo>
                    <a:pt x="0" y="211846"/>
                  </a:lnTo>
                  <a:lnTo>
                    <a:pt x="6626" y="241302"/>
                  </a:lnTo>
                  <a:lnTo>
                    <a:pt x="25020" y="264573"/>
                  </a:lnTo>
                  <a:lnTo>
                    <a:pt x="52955" y="279857"/>
                  </a:lnTo>
                  <a:lnTo>
                    <a:pt x="54353" y="280075"/>
                  </a:lnTo>
                  <a:lnTo>
                    <a:pt x="121994" y="280075"/>
                  </a:lnTo>
                  <a:lnTo>
                    <a:pt x="123540" y="279833"/>
                  </a:lnTo>
                  <a:lnTo>
                    <a:pt x="150922" y="264667"/>
                  </a:lnTo>
                  <a:lnTo>
                    <a:pt x="155068" y="259342"/>
                  </a:lnTo>
                  <a:lnTo>
                    <a:pt x="88960" y="259342"/>
                  </a:lnTo>
                  <a:lnTo>
                    <a:pt x="65895" y="255526"/>
                  </a:lnTo>
                  <a:lnTo>
                    <a:pt x="47495" y="244924"/>
                  </a:lnTo>
                  <a:lnTo>
                    <a:pt x="35315" y="228809"/>
                  </a:lnTo>
                  <a:lnTo>
                    <a:pt x="30910" y="208454"/>
                  </a:lnTo>
                  <a:lnTo>
                    <a:pt x="33678" y="189559"/>
                  </a:lnTo>
                  <a:lnTo>
                    <a:pt x="41464" y="172643"/>
                  </a:lnTo>
                  <a:lnTo>
                    <a:pt x="53491" y="157989"/>
                  </a:lnTo>
                  <a:lnTo>
                    <a:pt x="68982" y="145880"/>
                  </a:lnTo>
                  <a:lnTo>
                    <a:pt x="135331" y="145880"/>
                  </a:lnTo>
                  <a:lnTo>
                    <a:pt x="128163" y="140980"/>
                  </a:lnTo>
                  <a:lnTo>
                    <a:pt x="128163" y="139095"/>
                  </a:lnTo>
                  <a:lnTo>
                    <a:pt x="137628" y="130425"/>
                  </a:lnTo>
                  <a:lnTo>
                    <a:pt x="107054" y="130425"/>
                  </a:lnTo>
                  <a:lnTo>
                    <a:pt x="83659" y="120200"/>
                  </a:lnTo>
                  <a:lnTo>
                    <a:pt x="63799" y="107713"/>
                  </a:lnTo>
                  <a:lnTo>
                    <a:pt x="50016" y="91410"/>
                  </a:lnTo>
                  <a:lnTo>
                    <a:pt x="44857" y="69736"/>
                  </a:lnTo>
                  <a:lnTo>
                    <a:pt x="48137" y="51654"/>
                  </a:lnTo>
                  <a:lnTo>
                    <a:pt x="57249" y="37600"/>
                  </a:lnTo>
                  <a:lnTo>
                    <a:pt x="71096" y="28495"/>
                  </a:lnTo>
                  <a:lnTo>
                    <a:pt x="88583" y="25255"/>
                  </a:lnTo>
                  <a:lnTo>
                    <a:pt x="148101" y="25255"/>
                  </a:lnTo>
                  <a:lnTo>
                    <a:pt x="144890" y="20355"/>
                  </a:lnTo>
                  <a:lnTo>
                    <a:pt x="121054" y="5371"/>
                  </a:lnTo>
                  <a:lnTo>
                    <a:pt x="89337" y="0"/>
                  </a:lnTo>
                  <a:close/>
                </a:path>
                <a:path w="175259" h="280670">
                  <a:moveTo>
                    <a:pt x="135331" y="145880"/>
                  </a:moveTo>
                  <a:lnTo>
                    <a:pt x="68982" y="145880"/>
                  </a:lnTo>
                  <a:lnTo>
                    <a:pt x="96729" y="157789"/>
                  </a:lnTo>
                  <a:lnTo>
                    <a:pt x="119917" y="171324"/>
                  </a:lnTo>
                  <a:lnTo>
                    <a:pt x="135826" y="188817"/>
                  </a:lnTo>
                  <a:lnTo>
                    <a:pt x="141733" y="212600"/>
                  </a:lnTo>
                  <a:lnTo>
                    <a:pt x="137940" y="231513"/>
                  </a:lnTo>
                  <a:lnTo>
                    <a:pt x="127221" y="246290"/>
                  </a:lnTo>
                  <a:lnTo>
                    <a:pt x="110564" y="255909"/>
                  </a:lnTo>
                  <a:lnTo>
                    <a:pt x="88960" y="259342"/>
                  </a:lnTo>
                  <a:lnTo>
                    <a:pt x="155068" y="259342"/>
                  </a:lnTo>
                  <a:lnTo>
                    <a:pt x="168621" y="241938"/>
                  </a:lnTo>
                  <a:lnTo>
                    <a:pt x="174905" y="213731"/>
                  </a:lnTo>
                  <a:lnTo>
                    <a:pt x="170994" y="188422"/>
                  </a:lnTo>
                  <a:lnTo>
                    <a:pt x="160581" y="168450"/>
                  </a:lnTo>
                  <a:lnTo>
                    <a:pt x="145644" y="152930"/>
                  </a:lnTo>
                  <a:lnTo>
                    <a:pt x="135331" y="145880"/>
                  </a:lnTo>
                  <a:close/>
                </a:path>
                <a:path w="175259" h="280670">
                  <a:moveTo>
                    <a:pt x="148101" y="25255"/>
                  </a:moveTo>
                  <a:lnTo>
                    <a:pt x="88583" y="25255"/>
                  </a:lnTo>
                  <a:lnTo>
                    <a:pt x="108509" y="29095"/>
                  </a:lnTo>
                  <a:lnTo>
                    <a:pt x="123310" y="39579"/>
                  </a:lnTo>
                  <a:lnTo>
                    <a:pt x="132528" y="55152"/>
                  </a:lnTo>
                  <a:lnTo>
                    <a:pt x="135702" y="74259"/>
                  </a:lnTo>
                  <a:lnTo>
                    <a:pt x="133876" y="89449"/>
                  </a:lnTo>
                  <a:lnTo>
                    <a:pt x="128446" y="103897"/>
                  </a:lnTo>
                  <a:lnTo>
                    <a:pt x="119481" y="117567"/>
                  </a:lnTo>
                  <a:lnTo>
                    <a:pt x="107054" y="130425"/>
                  </a:lnTo>
                  <a:lnTo>
                    <a:pt x="137628" y="130425"/>
                  </a:lnTo>
                  <a:lnTo>
                    <a:pt x="140932" y="127397"/>
                  </a:lnTo>
                  <a:lnTo>
                    <a:pt x="152853" y="111954"/>
                  </a:lnTo>
                  <a:lnTo>
                    <a:pt x="161665" y="93401"/>
                  </a:lnTo>
                  <a:lnTo>
                    <a:pt x="165104" y="72374"/>
                  </a:lnTo>
                  <a:lnTo>
                    <a:pt x="159892" y="43255"/>
                  </a:lnTo>
                  <a:lnTo>
                    <a:pt x="148101" y="25255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25775" y="524465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717" y="696397"/>
              <a:ext cx="2738110" cy="35395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1193376" cy="14240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18835" y="3371625"/>
            <a:ext cx="11376660" cy="7827009"/>
            <a:chOff x="418835" y="3371625"/>
            <a:chExt cx="11376660" cy="782700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835" y="3371625"/>
              <a:ext cx="11193376" cy="64061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2566" y="9254199"/>
              <a:ext cx="8376708" cy="191423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392566" y="9235321"/>
              <a:ext cx="8376920" cy="1935480"/>
            </a:xfrm>
            <a:custGeom>
              <a:avLst/>
              <a:gdLst/>
              <a:ahLst/>
              <a:cxnLst/>
              <a:rect l="l" t="t" r="r" b="b"/>
              <a:pathLst>
                <a:path w="8376920" h="1935479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1725602"/>
                  </a:lnTo>
                  <a:lnTo>
                    <a:pt x="5530" y="1773619"/>
                  </a:lnTo>
                  <a:lnTo>
                    <a:pt x="21285" y="1817698"/>
                  </a:lnTo>
                  <a:lnTo>
                    <a:pt x="46006" y="1856582"/>
                  </a:lnTo>
                  <a:lnTo>
                    <a:pt x="78437" y="1889013"/>
                  </a:lnTo>
                  <a:lnTo>
                    <a:pt x="117320" y="1913734"/>
                  </a:lnTo>
                  <a:lnTo>
                    <a:pt x="161399" y="1929489"/>
                  </a:lnTo>
                  <a:lnTo>
                    <a:pt x="209417" y="1935020"/>
                  </a:lnTo>
                  <a:lnTo>
                    <a:pt x="209417" y="1914077"/>
                  </a:lnTo>
                  <a:lnTo>
                    <a:pt x="159313" y="1907345"/>
                  </a:lnTo>
                  <a:lnTo>
                    <a:pt x="114290" y="1888345"/>
                  </a:lnTo>
                  <a:lnTo>
                    <a:pt x="76145" y="1858874"/>
                  </a:lnTo>
                  <a:lnTo>
                    <a:pt x="46674" y="1820729"/>
                  </a:lnTo>
                  <a:lnTo>
                    <a:pt x="27674" y="1775706"/>
                  </a:lnTo>
                  <a:lnTo>
                    <a:pt x="20942" y="1725602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8376920" h="1935479">
                  <a:moveTo>
                    <a:pt x="8167290" y="1914077"/>
                  </a:moveTo>
                  <a:lnTo>
                    <a:pt x="209417" y="1914077"/>
                  </a:lnTo>
                  <a:lnTo>
                    <a:pt x="209417" y="1935020"/>
                  </a:lnTo>
                  <a:lnTo>
                    <a:pt x="8167290" y="1935020"/>
                  </a:lnTo>
                  <a:lnTo>
                    <a:pt x="8167290" y="1914077"/>
                  </a:lnTo>
                  <a:close/>
                </a:path>
                <a:path w="8376920" h="1935479">
                  <a:moveTo>
                    <a:pt x="8167290" y="0"/>
                  </a:moveTo>
                  <a:lnTo>
                    <a:pt x="8167290" y="20941"/>
                  </a:lnTo>
                  <a:lnTo>
                    <a:pt x="8217395" y="27674"/>
                  </a:lnTo>
                  <a:lnTo>
                    <a:pt x="8262418" y="46674"/>
                  </a:lnTo>
                  <a:lnTo>
                    <a:pt x="8300563" y="76145"/>
                  </a:lnTo>
                  <a:lnTo>
                    <a:pt x="8330034" y="114290"/>
                  </a:lnTo>
                  <a:lnTo>
                    <a:pt x="8349034" y="159313"/>
                  </a:lnTo>
                  <a:lnTo>
                    <a:pt x="8355766" y="209417"/>
                  </a:lnTo>
                  <a:lnTo>
                    <a:pt x="8355766" y="1725602"/>
                  </a:lnTo>
                  <a:lnTo>
                    <a:pt x="8349034" y="1775706"/>
                  </a:lnTo>
                  <a:lnTo>
                    <a:pt x="8330033" y="1820729"/>
                  </a:lnTo>
                  <a:lnTo>
                    <a:pt x="8300563" y="1858874"/>
                  </a:lnTo>
                  <a:lnTo>
                    <a:pt x="8262417" y="1888345"/>
                  </a:lnTo>
                  <a:lnTo>
                    <a:pt x="8217394" y="1907345"/>
                  </a:lnTo>
                  <a:lnTo>
                    <a:pt x="8167290" y="1914077"/>
                  </a:lnTo>
                  <a:lnTo>
                    <a:pt x="8167290" y="1935020"/>
                  </a:lnTo>
                  <a:lnTo>
                    <a:pt x="8215308" y="1929489"/>
                  </a:lnTo>
                  <a:lnTo>
                    <a:pt x="8259387" y="1913734"/>
                  </a:lnTo>
                  <a:lnTo>
                    <a:pt x="8298270" y="1889013"/>
                  </a:lnTo>
                  <a:lnTo>
                    <a:pt x="8330701" y="1856582"/>
                  </a:lnTo>
                  <a:lnTo>
                    <a:pt x="8355422" y="1817698"/>
                  </a:lnTo>
                  <a:lnTo>
                    <a:pt x="8371177" y="1773619"/>
                  </a:lnTo>
                  <a:lnTo>
                    <a:pt x="8376708" y="1725602"/>
                  </a:lnTo>
                  <a:lnTo>
                    <a:pt x="8376708" y="209417"/>
                  </a:lnTo>
                  <a:lnTo>
                    <a:pt x="8371177" y="161400"/>
                  </a:lnTo>
                  <a:lnTo>
                    <a:pt x="8355422" y="117321"/>
                  </a:lnTo>
                  <a:lnTo>
                    <a:pt x="8330701" y="78437"/>
                  </a:lnTo>
                  <a:lnTo>
                    <a:pt x="8298270" y="46006"/>
                  </a:lnTo>
                  <a:lnTo>
                    <a:pt x="8259387" y="21285"/>
                  </a:lnTo>
                  <a:lnTo>
                    <a:pt x="8215308" y="5530"/>
                  </a:lnTo>
                  <a:lnTo>
                    <a:pt x="8167290" y="0"/>
                  </a:lnTo>
                  <a:close/>
                </a:path>
                <a:path w="8376920" h="1935479">
                  <a:moveTo>
                    <a:pt x="8167290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8167290" y="20941"/>
                  </a:lnTo>
                  <a:lnTo>
                    <a:pt x="8167290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01518" y="3942288"/>
              <a:ext cx="6272530" cy="544830"/>
            </a:xfrm>
            <a:custGeom>
              <a:avLst/>
              <a:gdLst/>
              <a:ahLst/>
              <a:cxnLst/>
              <a:rect l="l" t="t" r="r" b="b"/>
              <a:pathLst>
                <a:path w="6272530" h="544829">
                  <a:moveTo>
                    <a:pt x="143978" y="467624"/>
                  </a:moveTo>
                  <a:lnTo>
                    <a:pt x="117759" y="512940"/>
                  </a:lnTo>
                  <a:lnTo>
                    <a:pt x="173604" y="536238"/>
                  </a:lnTo>
                  <a:lnTo>
                    <a:pt x="235594" y="544486"/>
                  </a:lnTo>
                  <a:lnTo>
                    <a:pt x="235594" y="492131"/>
                  </a:lnTo>
                  <a:lnTo>
                    <a:pt x="210965" y="490493"/>
                  </a:lnTo>
                  <a:lnTo>
                    <a:pt x="187350" y="485721"/>
                  </a:lnTo>
                  <a:lnTo>
                    <a:pt x="164954" y="478027"/>
                  </a:lnTo>
                  <a:lnTo>
                    <a:pt x="143978" y="467624"/>
                  </a:lnTo>
                  <a:close/>
                </a:path>
                <a:path w="6272530" h="544829">
                  <a:moveTo>
                    <a:pt x="343018" y="492131"/>
                  </a:moveTo>
                  <a:lnTo>
                    <a:pt x="235594" y="492131"/>
                  </a:lnTo>
                  <a:lnTo>
                    <a:pt x="235594" y="544486"/>
                  </a:lnTo>
                  <a:lnTo>
                    <a:pt x="343018" y="544486"/>
                  </a:lnTo>
                  <a:lnTo>
                    <a:pt x="343018" y="492131"/>
                  </a:lnTo>
                  <a:close/>
                </a:path>
                <a:path w="6272530" h="544829">
                  <a:moveTo>
                    <a:pt x="52354" y="284459"/>
                  </a:moveTo>
                  <a:lnTo>
                    <a:pt x="0" y="284459"/>
                  </a:lnTo>
                  <a:lnTo>
                    <a:pt x="0" y="308891"/>
                  </a:lnTo>
                  <a:lnTo>
                    <a:pt x="2106" y="340513"/>
                  </a:lnTo>
                  <a:lnTo>
                    <a:pt x="8247" y="370880"/>
                  </a:lnTo>
                  <a:lnTo>
                    <a:pt x="18150" y="399711"/>
                  </a:lnTo>
                  <a:lnTo>
                    <a:pt x="31545" y="426726"/>
                  </a:lnTo>
                  <a:lnTo>
                    <a:pt x="76861" y="400506"/>
                  </a:lnTo>
                  <a:lnTo>
                    <a:pt x="66458" y="379531"/>
                  </a:lnTo>
                  <a:lnTo>
                    <a:pt x="58764" y="357135"/>
                  </a:lnTo>
                  <a:lnTo>
                    <a:pt x="53992" y="333520"/>
                  </a:lnTo>
                  <a:lnTo>
                    <a:pt x="52354" y="308891"/>
                  </a:lnTo>
                  <a:lnTo>
                    <a:pt x="52354" y="284459"/>
                  </a:lnTo>
                  <a:close/>
                </a:path>
                <a:path w="6272530" h="544829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260026"/>
                  </a:lnTo>
                  <a:lnTo>
                    <a:pt x="52354" y="260026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6272530" h="544829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6272530" h="544829">
                  <a:moveTo>
                    <a:pt x="343018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3018" y="52354"/>
                  </a:lnTo>
                  <a:lnTo>
                    <a:pt x="343018" y="0"/>
                  </a:lnTo>
                  <a:close/>
                </a:path>
                <a:path w="6272530" h="544829">
                  <a:moveTo>
                    <a:pt x="665289" y="0"/>
                  </a:moveTo>
                  <a:lnTo>
                    <a:pt x="450441" y="0"/>
                  </a:lnTo>
                  <a:lnTo>
                    <a:pt x="450441" y="52354"/>
                  </a:lnTo>
                  <a:lnTo>
                    <a:pt x="665289" y="52354"/>
                  </a:lnTo>
                  <a:lnTo>
                    <a:pt x="665289" y="0"/>
                  </a:lnTo>
                  <a:close/>
                </a:path>
                <a:path w="6272530" h="544829">
                  <a:moveTo>
                    <a:pt x="987559" y="0"/>
                  </a:moveTo>
                  <a:lnTo>
                    <a:pt x="772712" y="0"/>
                  </a:lnTo>
                  <a:lnTo>
                    <a:pt x="772712" y="52354"/>
                  </a:lnTo>
                  <a:lnTo>
                    <a:pt x="987559" y="52354"/>
                  </a:lnTo>
                  <a:lnTo>
                    <a:pt x="987559" y="0"/>
                  </a:lnTo>
                  <a:close/>
                </a:path>
                <a:path w="6272530" h="544829">
                  <a:moveTo>
                    <a:pt x="1309830" y="0"/>
                  </a:moveTo>
                  <a:lnTo>
                    <a:pt x="1094983" y="0"/>
                  </a:lnTo>
                  <a:lnTo>
                    <a:pt x="1094983" y="52354"/>
                  </a:lnTo>
                  <a:lnTo>
                    <a:pt x="1309830" y="52354"/>
                  </a:lnTo>
                  <a:lnTo>
                    <a:pt x="1309830" y="0"/>
                  </a:lnTo>
                  <a:close/>
                </a:path>
                <a:path w="6272530" h="544829">
                  <a:moveTo>
                    <a:pt x="1632100" y="0"/>
                  </a:moveTo>
                  <a:lnTo>
                    <a:pt x="1417253" y="0"/>
                  </a:lnTo>
                  <a:lnTo>
                    <a:pt x="1417253" y="52354"/>
                  </a:lnTo>
                  <a:lnTo>
                    <a:pt x="1632100" y="52354"/>
                  </a:lnTo>
                  <a:lnTo>
                    <a:pt x="1632100" y="0"/>
                  </a:lnTo>
                  <a:close/>
                </a:path>
                <a:path w="6272530" h="544829">
                  <a:moveTo>
                    <a:pt x="1954371" y="0"/>
                  </a:moveTo>
                  <a:lnTo>
                    <a:pt x="1739524" y="0"/>
                  </a:lnTo>
                  <a:lnTo>
                    <a:pt x="1739524" y="52354"/>
                  </a:lnTo>
                  <a:lnTo>
                    <a:pt x="1954371" y="52354"/>
                  </a:lnTo>
                  <a:lnTo>
                    <a:pt x="1954371" y="0"/>
                  </a:lnTo>
                  <a:close/>
                </a:path>
                <a:path w="6272530" h="544829">
                  <a:moveTo>
                    <a:pt x="2276642" y="0"/>
                  </a:moveTo>
                  <a:lnTo>
                    <a:pt x="2061795" y="0"/>
                  </a:lnTo>
                  <a:lnTo>
                    <a:pt x="2061795" y="52354"/>
                  </a:lnTo>
                  <a:lnTo>
                    <a:pt x="2276642" y="52354"/>
                  </a:lnTo>
                  <a:lnTo>
                    <a:pt x="2276642" y="0"/>
                  </a:lnTo>
                  <a:close/>
                </a:path>
                <a:path w="6272530" h="544829">
                  <a:moveTo>
                    <a:pt x="2598912" y="0"/>
                  </a:moveTo>
                  <a:lnTo>
                    <a:pt x="2384065" y="0"/>
                  </a:lnTo>
                  <a:lnTo>
                    <a:pt x="2384065" y="52354"/>
                  </a:lnTo>
                  <a:lnTo>
                    <a:pt x="2598912" y="52354"/>
                  </a:lnTo>
                  <a:lnTo>
                    <a:pt x="2598912" y="0"/>
                  </a:lnTo>
                  <a:close/>
                </a:path>
                <a:path w="6272530" h="544829">
                  <a:moveTo>
                    <a:pt x="2921183" y="0"/>
                  </a:moveTo>
                  <a:lnTo>
                    <a:pt x="2706336" y="0"/>
                  </a:lnTo>
                  <a:lnTo>
                    <a:pt x="2706336" y="52354"/>
                  </a:lnTo>
                  <a:lnTo>
                    <a:pt x="2921183" y="52354"/>
                  </a:lnTo>
                  <a:lnTo>
                    <a:pt x="2921183" y="0"/>
                  </a:lnTo>
                  <a:close/>
                </a:path>
                <a:path w="6272530" h="544829">
                  <a:moveTo>
                    <a:pt x="3243454" y="0"/>
                  </a:moveTo>
                  <a:lnTo>
                    <a:pt x="3028606" y="0"/>
                  </a:lnTo>
                  <a:lnTo>
                    <a:pt x="3028606" y="52354"/>
                  </a:lnTo>
                  <a:lnTo>
                    <a:pt x="3243454" y="52354"/>
                  </a:lnTo>
                  <a:lnTo>
                    <a:pt x="3243454" y="0"/>
                  </a:lnTo>
                  <a:close/>
                </a:path>
                <a:path w="6272530" h="544829">
                  <a:moveTo>
                    <a:pt x="3565724" y="0"/>
                  </a:moveTo>
                  <a:lnTo>
                    <a:pt x="3350877" y="0"/>
                  </a:lnTo>
                  <a:lnTo>
                    <a:pt x="3350877" y="52354"/>
                  </a:lnTo>
                  <a:lnTo>
                    <a:pt x="3565724" y="52354"/>
                  </a:lnTo>
                  <a:lnTo>
                    <a:pt x="3565724" y="0"/>
                  </a:lnTo>
                  <a:close/>
                </a:path>
                <a:path w="6272530" h="544829">
                  <a:moveTo>
                    <a:pt x="3887994" y="0"/>
                  </a:moveTo>
                  <a:lnTo>
                    <a:pt x="3673147" y="0"/>
                  </a:lnTo>
                  <a:lnTo>
                    <a:pt x="3673147" y="52354"/>
                  </a:lnTo>
                  <a:lnTo>
                    <a:pt x="3887994" y="52354"/>
                  </a:lnTo>
                  <a:lnTo>
                    <a:pt x="3887994" y="0"/>
                  </a:lnTo>
                  <a:close/>
                </a:path>
                <a:path w="6272530" h="544829">
                  <a:moveTo>
                    <a:pt x="4210265" y="0"/>
                  </a:moveTo>
                  <a:lnTo>
                    <a:pt x="3995418" y="0"/>
                  </a:lnTo>
                  <a:lnTo>
                    <a:pt x="3995418" y="52354"/>
                  </a:lnTo>
                  <a:lnTo>
                    <a:pt x="4210265" y="52354"/>
                  </a:lnTo>
                  <a:lnTo>
                    <a:pt x="4210265" y="0"/>
                  </a:lnTo>
                  <a:close/>
                </a:path>
                <a:path w="6272530" h="544829">
                  <a:moveTo>
                    <a:pt x="4532535" y="0"/>
                  </a:moveTo>
                  <a:lnTo>
                    <a:pt x="4317689" y="0"/>
                  </a:lnTo>
                  <a:lnTo>
                    <a:pt x="4317689" y="52354"/>
                  </a:lnTo>
                  <a:lnTo>
                    <a:pt x="4532535" y="52354"/>
                  </a:lnTo>
                  <a:lnTo>
                    <a:pt x="4532535" y="0"/>
                  </a:lnTo>
                  <a:close/>
                </a:path>
                <a:path w="6272530" h="544829">
                  <a:moveTo>
                    <a:pt x="4854806" y="0"/>
                  </a:moveTo>
                  <a:lnTo>
                    <a:pt x="4639959" y="0"/>
                  </a:lnTo>
                  <a:lnTo>
                    <a:pt x="4639959" y="52354"/>
                  </a:lnTo>
                  <a:lnTo>
                    <a:pt x="4854806" y="52354"/>
                  </a:lnTo>
                  <a:lnTo>
                    <a:pt x="4854806" y="0"/>
                  </a:lnTo>
                  <a:close/>
                </a:path>
                <a:path w="6272530" h="544829">
                  <a:moveTo>
                    <a:pt x="5177077" y="0"/>
                  </a:moveTo>
                  <a:lnTo>
                    <a:pt x="4962229" y="0"/>
                  </a:lnTo>
                  <a:lnTo>
                    <a:pt x="4962229" y="52354"/>
                  </a:lnTo>
                  <a:lnTo>
                    <a:pt x="5177077" y="52354"/>
                  </a:lnTo>
                  <a:lnTo>
                    <a:pt x="5177077" y="0"/>
                  </a:lnTo>
                  <a:close/>
                </a:path>
                <a:path w="6272530" h="544829">
                  <a:moveTo>
                    <a:pt x="5499347" y="0"/>
                  </a:moveTo>
                  <a:lnTo>
                    <a:pt x="5284500" y="0"/>
                  </a:lnTo>
                  <a:lnTo>
                    <a:pt x="5284500" y="52354"/>
                  </a:lnTo>
                  <a:lnTo>
                    <a:pt x="5499347" y="52354"/>
                  </a:lnTo>
                  <a:lnTo>
                    <a:pt x="5499347" y="0"/>
                  </a:lnTo>
                  <a:close/>
                </a:path>
                <a:path w="6272530" h="544829">
                  <a:moveTo>
                    <a:pt x="5821617" y="0"/>
                  </a:moveTo>
                  <a:lnTo>
                    <a:pt x="5606771" y="0"/>
                  </a:lnTo>
                  <a:lnTo>
                    <a:pt x="5606771" y="52354"/>
                  </a:lnTo>
                  <a:lnTo>
                    <a:pt x="5821617" y="52354"/>
                  </a:lnTo>
                  <a:lnTo>
                    <a:pt x="5821617" y="0"/>
                  </a:lnTo>
                  <a:close/>
                </a:path>
                <a:path w="6272530" h="544829">
                  <a:moveTo>
                    <a:pt x="6036465" y="0"/>
                  </a:moveTo>
                  <a:lnTo>
                    <a:pt x="6036465" y="52354"/>
                  </a:lnTo>
                  <a:lnTo>
                    <a:pt x="6061095" y="53992"/>
                  </a:lnTo>
                  <a:lnTo>
                    <a:pt x="6084709" y="58764"/>
                  </a:lnTo>
                  <a:lnTo>
                    <a:pt x="6107106" y="66458"/>
                  </a:lnTo>
                  <a:lnTo>
                    <a:pt x="6128081" y="76861"/>
                  </a:lnTo>
                  <a:lnTo>
                    <a:pt x="6154300" y="31545"/>
                  </a:lnTo>
                  <a:lnTo>
                    <a:pt x="6127286" y="18150"/>
                  </a:lnTo>
                  <a:lnTo>
                    <a:pt x="6098455" y="8247"/>
                  </a:lnTo>
                  <a:lnTo>
                    <a:pt x="6068088" y="2106"/>
                  </a:lnTo>
                  <a:lnTo>
                    <a:pt x="6036465" y="0"/>
                  </a:lnTo>
                  <a:close/>
                </a:path>
                <a:path w="6272530" h="544829">
                  <a:moveTo>
                    <a:pt x="6036465" y="0"/>
                  </a:moveTo>
                  <a:lnTo>
                    <a:pt x="5929041" y="0"/>
                  </a:lnTo>
                  <a:lnTo>
                    <a:pt x="5929041" y="52354"/>
                  </a:lnTo>
                  <a:lnTo>
                    <a:pt x="6036465" y="52354"/>
                  </a:lnTo>
                  <a:lnTo>
                    <a:pt x="6036465" y="0"/>
                  </a:lnTo>
                  <a:close/>
                </a:path>
                <a:path w="6272530" h="544829">
                  <a:moveTo>
                    <a:pt x="6240515" y="117759"/>
                  </a:moveTo>
                  <a:lnTo>
                    <a:pt x="6195199" y="143979"/>
                  </a:lnTo>
                  <a:lnTo>
                    <a:pt x="6205601" y="164954"/>
                  </a:lnTo>
                  <a:lnTo>
                    <a:pt x="6213295" y="187350"/>
                  </a:lnTo>
                  <a:lnTo>
                    <a:pt x="6218067" y="210965"/>
                  </a:lnTo>
                  <a:lnTo>
                    <a:pt x="6219705" y="235594"/>
                  </a:lnTo>
                  <a:lnTo>
                    <a:pt x="6219705" y="260026"/>
                  </a:lnTo>
                  <a:lnTo>
                    <a:pt x="6272060" y="260026"/>
                  </a:lnTo>
                  <a:lnTo>
                    <a:pt x="6272060" y="235594"/>
                  </a:lnTo>
                  <a:lnTo>
                    <a:pt x="6269953" y="203972"/>
                  </a:lnTo>
                  <a:lnTo>
                    <a:pt x="6263813" y="173605"/>
                  </a:lnTo>
                  <a:lnTo>
                    <a:pt x="6253910" y="144774"/>
                  </a:lnTo>
                  <a:lnTo>
                    <a:pt x="6240515" y="117759"/>
                  </a:lnTo>
                  <a:close/>
                </a:path>
                <a:path w="6272530" h="544829">
                  <a:moveTo>
                    <a:pt x="6272060" y="284459"/>
                  </a:moveTo>
                  <a:lnTo>
                    <a:pt x="6219705" y="284459"/>
                  </a:lnTo>
                  <a:lnTo>
                    <a:pt x="6219705" y="308891"/>
                  </a:lnTo>
                  <a:lnTo>
                    <a:pt x="6218067" y="333520"/>
                  </a:lnTo>
                  <a:lnTo>
                    <a:pt x="6213295" y="357135"/>
                  </a:lnTo>
                  <a:lnTo>
                    <a:pt x="6205601" y="379531"/>
                  </a:lnTo>
                  <a:lnTo>
                    <a:pt x="6195199" y="400506"/>
                  </a:lnTo>
                  <a:lnTo>
                    <a:pt x="6240514" y="426726"/>
                  </a:lnTo>
                  <a:lnTo>
                    <a:pt x="6253909" y="399711"/>
                  </a:lnTo>
                  <a:lnTo>
                    <a:pt x="6263813" y="370880"/>
                  </a:lnTo>
                  <a:lnTo>
                    <a:pt x="6269953" y="340513"/>
                  </a:lnTo>
                  <a:lnTo>
                    <a:pt x="6272060" y="308891"/>
                  </a:lnTo>
                  <a:lnTo>
                    <a:pt x="6272060" y="284459"/>
                  </a:lnTo>
                  <a:close/>
                </a:path>
                <a:path w="6272530" h="544829">
                  <a:moveTo>
                    <a:pt x="6036465" y="492131"/>
                  </a:moveTo>
                  <a:lnTo>
                    <a:pt x="5929041" y="492131"/>
                  </a:lnTo>
                  <a:lnTo>
                    <a:pt x="5929041" y="544486"/>
                  </a:lnTo>
                  <a:lnTo>
                    <a:pt x="6036465" y="544486"/>
                  </a:lnTo>
                  <a:lnTo>
                    <a:pt x="6036465" y="492131"/>
                  </a:lnTo>
                  <a:close/>
                </a:path>
                <a:path w="6272530" h="544829">
                  <a:moveTo>
                    <a:pt x="6128081" y="467624"/>
                  </a:moveTo>
                  <a:lnTo>
                    <a:pt x="6107106" y="478027"/>
                  </a:lnTo>
                  <a:lnTo>
                    <a:pt x="6084709" y="485721"/>
                  </a:lnTo>
                  <a:lnTo>
                    <a:pt x="6061095" y="490493"/>
                  </a:lnTo>
                  <a:lnTo>
                    <a:pt x="6036465" y="492131"/>
                  </a:lnTo>
                  <a:lnTo>
                    <a:pt x="6036465" y="544486"/>
                  </a:lnTo>
                  <a:lnTo>
                    <a:pt x="6068088" y="542379"/>
                  </a:lnTo>
                  <a:lnTo>
                    <a:pt x="6098455" y="536238"/>
                  </a:lnTo>
                  <a:lnTo>
                    <a:pt x="6127286" y="526335"/>
                  </a:lnTo>
                  <a:lnTo>
                    <a:pt x="6154300" y="512940"/>
                  </a:lnTo>
                  <a:lnTo>
                    <a:pt x="6128081" y="467624"/>
                  </a:lnTo>
                  <a:close/>
                </a:path>
                <a:path w="6272530" h="544829">
                  <a:moveTo>
                    <a:pt x="5821618" y="492131"/>
                  </a:moveTo>
                  <a:lnTo>
                    <a:pt x="5606771" y="492131"/>
                  </a:lnTo>
                  <a:lnTo>
                    <a:pt x="5606771" y="544486"/>
                  </a:lnTo>
                  <a:lnTo>
                    <a:pt x="5821618" y="544486"/>
                  </a:lnTo>
                  <a:lnTo>
                    <a:pt x="5821618" y="492131"/>
                  </a:lnTo>
                  <a:close/>
                </a:path>
                <a:path w="6272530" h="544829">
                  <a:moveTo>
                    <a:pt x="5499347" y="492131"/>
                  </a:moveTo>
                  <a:lnTo>
                    <a:pt x="5284500" y="492131"/>
                  </a:lnTo>
                  <a:lnTo>
                    <a:pt x="5284500" y="544486"/>
                  </a:lnTo>
                  <a:lnTo>
                    <a:pt x="5499347" y="544486"/>
                  </a:lnTo>
                  <a:lnTo>
                    <a:pt x="5499347" y="492131"/>
                  </a:lnTo>
                  <a:close/>
                </a:path>
                <a:path w="6272530" h="544829">
                  <a:moveTo>
                    <a:pt x="5177077" y="492131"/>
                  </a:moveTo>
                  <a:lnTo>
                    <a:pt x="4962230" y="492131"/>
                  </a:lnTo>
                  <a:lnTo>
                    <a:pt x="4962230" y="544486"/>
                  </a:lnTo>
                  <a:lnTo>
                    <a:pt x="5177077" y="544486"/>
                  </a:lnTo>
                  <a:lnTo>
                    <a:pt x="5177077" y="492131"/>
                  </a:lnTo>
                  <a:close/>
                </a:path>
                <a:path w="6272530" h="544829">
                  <a:moveTo>
                    <a:pt x="4854806" y="492131"/>
                  </a:moveTo>
                  <a:lnTo>
                    <a:pt x="4639959" y="492131"/>
                  </a:lnTo>
                  <a:lnTo>
                    <a:pt x="4639959" y="544486"/>
                  </a:lnTo>
                  <a:lnTo>
                    <a:pt x="4854806" y="544486"/>
                  </a:lnTo>
                  <a:lnTo>
                    <a:pt x="4854806" y="492131"/>
                  </a:lnTo>
                  <a:close/>
                </a:path>
                <a:path w="6272530" h="544829">
                  <a:moveTo>
                    <a:pt x="4532535" y="492131"/>
                  </a:moveTo>
                  <a:lnTo>
                    <a:pt x="4317688" y="492131"/>
                  </a:lnTo>
                  <a:lnTo>
                    <a:pt x="4317688" y="544486"/>
                  </a:lnTo>
                  <a:lnTo>
                    <a:pt x="4532535" y="544486"/>
                  </a:lnTo>
                  <a:lnTo>
                    <a:pt x="4532535" y="492131"/>
                  </a:lnTo>
                  <a:close/>
                </a:path>
                <a:path w="6272530" h="544829">
                  <a:moveTo>
                    <a:pt x="4210265" y="492131"/>
                  </a:moveTo>
                  <a:lnTo>
                    <a:pt x="3995418" y="492131"/>
                  </a:lnTo>
                  <a:lnTo>
                    <a:pt x="3995418" y="544486"/>
                  </a:lnTo>
                  <a:lnTo>
                    <a:pt x="4210265" y="544486"/>
                  </a:lnTo>
                  <a:lnTo>
                    <a:pt x="4210265" y="492131"/>
                  </a:lnTo>
                  <a:close/>
                </a:path>
                <a:path w="6272530" h="544829">
                  <a:moveTo>
                    <a:pt x="3887994" y="492131"/>
                  </a:moveTo>
                  <a:lnTo>
                    <a:pt x="3673147" y="492131"/>
                  </a:lnTo>
                  <a:lnTo>
                    <a:pt x="3673147" y="544486"/>
                  </a:lnTo>
                  <a:lnTo>
                    <a:pt x="3887994" y="544486"/>
                  </a:lnTo>
                  <a:lnTo>
                    <a:pt x="3887994" y="492131"/>
                  </a:lnTo>
                  <a:close/>
                </a:path>
                <a:path w="6272530" h="544829">
                  <a:moveTo>
                    <a:pt x="3565723" y="492131"/>
                  </a:moveTo>
                  <a:lnTo>
                    <a:pt x="3350876" y="492131"/>
                  </a:lnTo>
                  <a:lnTo>
                    <a:pt x="3350876" y="544486"/>
                  </a:lnTo>
                  <a:lnTo>
                    <a:pt x="3565723" y="544486"/>
                  </a:lnTo>
                  <a:lnTo>
                    <a:pt x="3565723" y="492131"/>
                  </a:lnTo>
                  <a:close/>
                </a:path>
                <a:path w="6272530" h="544829">
                  <a:moveTo>
                    <a:pt x="3243453" y="492131"/>
                  </a:moveTo>
                  <a:lnTo>
                    <a:pt x="3028606" y="492131"/>
                  </a:lnTo>
                  <a:lnTo>
                    <a:pt x="3028606" y="544486"/>
                  </a:lnTo>
                  <a:lnTo>
                    <a:pt x="3243453" y="544486"/>
                  </a:lnTo>
                  <a:lnTo>
                    <a:pt x="3243453" y="492131"/>
                  </a:lnTo>
                  <a:close/>
                </a:path>
                <a:path w="6272530" h="544829">
                  <a:moveTo>
                    <a:pt x="2921182" y="492131"/>
                  </a:moveTo>
                  <a:lnTo>
                    <a:pt x="2706335" y="492131"/>
                  </a:lnTo>
                  <a:lnTo>
                    <a:pt x="2706335" y="544486"/>
                  </a:lnTo>
                  <a:lnTo>
                    <a:pt x="2921182" y="544486"/>
                  </a:lnTo>
                  <a:lnTo>
                    <a:pt x="2921182" y="492131"/>
                  </a:lnTo>
                  <a:close/>
                </a:path>
                <a:path w="6272530" h="544829">
                  <a:moveTo>
                    <a:pt x="2598912" y="492131"/>
                  </a:moveTo>
                  <a:lnTo>
                    <a:pt x="2384065" y="492131"/>
                  </a:lnTo>
                  <a:lnTo>
                    <a:pt x="2384065" y="544486"/>
                  </a:lnTo>
                  <a:lnTo>
                    <a:pt x="2598912" y="544486"/>
                  </a:lnTo>
                  <a:lnTo>
                    <a:pt x="2598912" y="492131"/>
                  </a:lnTo>
                  <a:close/>
                </a:path>
                <a:path w="6272530" h="544829">
                  <a:moveTo>
                    <a:pt x="2276642" y="492131"/>
                  </a:moveTo>
                  <a:lnTo>
                    <a:pt x="2061794" y="492131"/>
                  </a:lnTo>
                  <a:lnTo>
                    <a:pt x="2061794" y="544486"/>
                  </a:lnTo>
                  <a:lnTo>
                    <a:pt x="2276642" y="544486"/>
                  </a:lnTo>
                  <a:lnTo>
                    <a:pt x="2276642" y="492131"/>
                  </a:lnTo>
                  <a:close/>
                </a:path>
                <a:path w="6272530" h="544829">
                  <a:moveTo>
                    <a:pt x="1954371" y="492131"/>
                  </a:moveTo>
                  <a:lnTo>
                    <a:pt x="1739524" y="492131"/>
                  </a:lnTo>
                  <a:lnTo>
                    <a:pt x="1739524" y="544486"/>
                  </a:lnTo>
                  <a:lnTo>
                    <a:pt x="1954371" y="544486"/>
                  </a:lnTo>
                  <a:lnTo>
                    <a:pt x="1954371" y="492131"/>
                  </a:lnTo>
                  <a:close/>
                </a:path>
                <a:path w="6272530" h="544829">
                  <a:moveTo>
                    <a:pt x="1632100" y="492131"/>
                  </a:moveTo>
                  <a:lnTo>
                    <a:pt x="1417253" y="492131"/>
                  </a:lnTo>
                  <a:lnTo>
                    <a:pt x="1417253" y="544486"/>
                  </a:lnTo>
                  <a:lnTo>
                    <a:pt x="1632100" y="544486"/>
                  </a:lnTo>
                  <a:lnTo>
                    <a:pt x="1632100" y="492131"/>
                  </a:lnTo>
                  <a:close/>
                </a:path>
                <a:path w="6272530" h="544829">
                  <a:moveTo>
                    <a:pt x="1309830" y="492131"/>
                  </a:moveTo>
                  <a:lnTo>
                    <a:pt x="1094983" y="492131"/>
                  </a:lnTo>
                  <a:lnTo>
                    <a:pt x="1094983" y="544486"/>
                  </a:lnTo>
                  <a:lnTo>
                    <a:pt x="1309830" y="544486"/>
                  </a:lnTo>
                  <a:lnTo>
                    <a:pt x="1309830" y="492131"/>
                  </a:lnTo>
                  <a:close/>
                </a:path>
                <a:path w="6272530" h="544829">
                  <a:moveTo>
                    <a:pt x="987559" y="492131"/>
                  </a:moveTo>
                  <a:lnTo>
                    <a:pt x="772712" y="492131"/>
                  </a:lnTo>
                  <a:lnTo>
                    <a:pt x="772712" y="544486"/>
                  </a:lnTo>
                  <a:lnTo>
                    <a:pt x="987559" y="544486"/>
                  </a:lnTo>
                  <a:lnTo>
                    <a:pt x="987559" y="492131"/>
                  </a:lnTo>
                  <a:close/>
                </a:path>
                <a:path w="6272530" h="544829">
                  <a:moveTo>
                    <a:pt x="665288" y="492131"/>
                  </a:moveTo>
                  <a:lnTo>
                    <a:pt x="450442" y="492131"/>
                  </a:lnTo>
                  <a:lnTo>
                    <a:pt x="450442" y="544486"/>
                  </a:lnTo>
                  <a:lnTo>
                    <a:pt x="665288" y="544486"/>
                  </a:lnTo>
                  <a:lnTo>
                    <a:pt x="665288" y="492131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97802" y="4999847"/>
              <a:ext cx="8115300" cy="461009"/>
            </a:xfrm>
            <a:custGeom>
              <a:avLst/>
              <a:gdLst/>
              <a:ahLst/>
              <a:cxnLst/>
              <a:rect l="l" t="t" r="r" b="b"/>
              <a:pathLst>
                <a:path w="8115300" h="461010">
                  <a:moveTo>
                    <a:pt x="141361" y="384558"/>
                  </a:moveTo>
                  <a:lnTo>
                    <a:pt x="115142" y="429874"/>
                  </a:lnTo>
                  <a:lnTo>
                    <a:pt x="169747" y="452654"/>
                  </a:lnTo>
                  <a:lnTo>
                    <a:pt x="230359" y="460718"/>
                  </a:lnTo>
                  <a:lnTo>
                    <a:pt x="230359" y="408364"/>
                  </a:lnTo>
                  <a:lnTo>
                    <a:pt x="206433" y="406773"/>
                  </a:lnTo>
                  <a:lnTo>
                    <a:pt x="183493" y="402137"/>
                  </a:lnTo>
                  <a:lnTo>
                    <a:pt x="161737" y="394663"/>
                  </a:lnTo>
                  <a:lnTo>
                    <a:pt x="141361" y="384558"/>
                  </a:lnTo>
                  <a:close/>
                </a:path>
                <a:path w="8115300" h="461010">
                  <a:moveTo>
                    <a:pt x="336671" y="408364"/>
                  </a:moveTo>
                  <a:lnTo>
                    <a:pt x="230359" y="408364"/>
                  </a:lnTo>
                  <a:lnTo>
                    <a:pt x="230359" y="460718"/>
                  </a:lnTo>
                  <a:lnTo>
                    <a:pt x="336671" y="460718"/>
                  </a:lnTo>
                  <a:lnTo>
                    <a:pt x="336671" y="408364"/>
                  </a:lnTo>
                  <a:close/>
                </a:path>
                <a:path w="8115300" h="461010">
                  <a:moveTo>
                    <a:pt x="30844" y="115142"/>
                  </a:moveTo>
                  <a:lnTo>
                    <a:pt x="17747" y="141556"/>
                  </a:lnTo>
                  <a:lnTo>
                    <a:pt x="8064" y="169747"/>
                  </a:lnTo>
                  <a:lnTo>
                    <a:pt x="2060" y="199439"/>
                  </a:lnTo>
                  <a:lnTo>
                    <a:pt x="0" y="230359"/>
                  </a:lnTo>
                  <a:lnTo>
                    <a:pt x="2060" y="261279"/>
                  </a:lnTo>
                  <a:lnTo>
                    <a:pt x="8064" y="290971"/>
                  </a:lnTo>
                  <a:lnTo>
                    <a:pt x="17747" y="319162"/>
                  </a:lnTo>
                  <a:lnTo>
                    <a:pt x="30844" y="345576"/>
                  </a:lnTo>
                  <a:lnTo>
                    <a:pt x="76160" y="319357"/>
                  </a:lnTo>
                  <a:lnTo>
                    <a:pt x="66055" y="298981"/>
                  </a:lnTo>
                  <a:lnTo>
                    <a:pt x="58581" y="277225"/>
                  </a:lnTo>
                  <a:lnTo>
                    <a:pt x="53945" y="254285"/>
                  </a:lnTo>
                  <a:lnTo>
                    <a:pt x="52354" y="230359"/>
                  </a:lnTo>
                  <a:lnTo>
                    <a:pt x="53945" y="206433"/>
                  </a:lnTo>
                  <a:lnTo>
                    <a:pt x="58581" y="183493"/>
                  </a:lnTo>
                  <a:lnTo>
                    <a:pt x="66055" y="161737"/>
                  </a:lnTo>
                  <a:lnTo>
                    <a:pt x="76160" y="141361"/>
                  </a:lnTo>
                  <a:lnTo>
                    <a:pt x="30844" y="115142"/>
                  </a:lnTo>
                  <a:close/>
                </a:path>
                <a:path w="8115300" h="461010">
                  <a:moveTo>
                    <a:pt x="230359" y="0"/>
                  </a:moveTo>
                  <a:lnTo>
                    <a:pt x="199439" y="2060"/>
                  </a:lnTo>
                  <a:lnTo>
                    <a:pt x="169747" y="8064"/>
                  </a:lnTo>
                  <a:lnTo>
                    <a:pt x="141556" y="17747"/>
                  </a:lnTo>
                  <a:lnTo>
                    <a:pt x="115142" y="30844"/>
                  </a:lnTo>
                  <a:lnTo>
                    <a:pt x="141361" y="76160"/>
                  </a:lnTo>
                  <a:lnTo>
                    <a:pt x="161737" y="66055"/>
                  </a:lnTo>
                  <a:lnTo>
                    <a:pt x="183493" y="58581"/>
                  </a:lnTo>
                  <a:lnTo>
                    <a:pt x="206433" y="53945"/>
                  </a:lnTo>
                  <a:lnTo>
                    <a:pt x="230359" y="52354"/>
                  </a:lnTo>
                  <a:lnTo>
                    <a:pt x="230359" y="0"/>
                  </a:lnTo>
                  <a:close/>
                </a:path>
                <a:path w="8115300" h="461010">
                  <a:moveTo>
                    <a:pt x="336668" y="0"/>
                  </a:moveTo>
                  <a:lnTo>
                    <a:pt x="230359" y="0"/>
                  </a:lnTo>
                  <a:lnTo>
                    <a:pt x="230359" y="52354"/>
                  </a:lnTo>
                  <a:lnTo>
                    <a:pt x="336668" y="52354"/>
                  </a:lnTo>
                  <a:lnTo>
                    <a:pt x="336668" y="0"/>
                  </a:lnTo>
                  <a:close/>
                </a:path>
                <a:path w="8115300" h="461010">
                  <a:moveTo>
                    <a:pt x="655593" y="0"/>
                  </a:moveTo>
                  <a:lnTo>
                    <a:pt x="442976" y="0"/>
                  </a:lnTo>
                  <a:lnTo>
                    <a:pt x="442976" y="52354"/>
                  </a:lnTo>
                  <a:lnTo>
                    <a:pt x="655593" y="52354"/>
                  </a:lnTo>
                  <a:lnTo>
                    <a:pt x="655593" y="0"/>
                  </a:lnTo>
                  <a:close/>
                </a:path>
                <a:path w="8115300" h="461010">
                  <a:moveTo>
                    <a:pt x="974519" y="0"/>
                  </a:moveTo>
                  <a:lnTo>
                    <a:pt x="761902" y="0"/>
                  </a:lnTo>
                  <a:lnTo>
                    <a:pt x="761902" y="52354"/>
                  </a:lnTo>
                  <a:lnTo>
                    <a:pt x="974519" y="52354"/>
                  </a:lnTo>
                  <a:lnTo>
                    <a:pt x="974519" y="0"/>
                  </a:lnTo>
                  <a:close/>
                </a:path>
                <a:path w="8115300" h="461010">
                  <a:moveTo>
                    <a:pt x="1293445" y="0"/>
                  </a:moveTo>
                  <a:lnTo>
                    <a:pt x="1080828" y="0"/>
                  </a:lnTo>
                  <a:lnTo>
                    <a:pt x="1080828" y="52354"/>
                  </a:lnTo>
                  <a:lnTo>
                    <a:pt x="1293445" y="52354"/>
                  </a:lnTo>
                  <a:lnTo>
                    <a:pt x="1293445" y="0"/>
                  </a:lnTo>
                  <a:close/>
                </a:path>
                <a:path w="8115300" h="461010">
                  <a:moveTo>
                    <a:pt x="1612370" y="0"/>
                  </a:moveTo>
                  <a:lnTo>
                    <a:pt x="1399753" y="0"/>
                  </a:lnTo>
                  <a:lnTo>
                    <a:pt x="1399753" y="52354"/>
                  </a:lnTo>
                  <a:lnTo>
                    <a:pt x="1612370" y="52354"/>
                  </a:lnTo>
                  <a:lnTo>
                    <a:pt x="1612370" y="0"/>
                  </a:lnTo>
                  <a:close/>
                </a:path>
                <a:path w="8115300" h="461010">
                  <a:moveTo>
                    <a:pt x="1931296" y="0"/>
                  </a:moveTo>
                  <a:lnTo>
                    <a:pt x="1718679" y="0"/>
                  </a:lnTo>
                  <a:lnTo>
                    <a:pt x="1718679" y="52354"/>
                  </a:lnTo>
                  <a:lnTo>
                    <a:pt x="1931296" y="52354"/>
                  </a:lnTo>
                  <a:lnTo>
                    <a:pt x="1931296" y="0"/>
                  </a:lnTo>
                  <a:close/>
                </a:path>
                <a:path w="8115300" h="461010">
                  <a:moveTo>
                    <a:pt x="2250222" y="0"/>
                  </a:moveTo>
                  <a:lnTo>
                    <a:pt x="2037605" y="0"/>
                  </a:lnTo>
                  <a:lnTo>
                    <a:pt x="2037605" y="52354"/>
                  </a:lnTo>
                  <a:lnTo>
                    <a:pt x="2250222" y="52354"/>
                  </a:lnTo>
                  <a:lnTo>
                    <a:pt x="2250222" y="0"/>
                  </a:lnTo>
                  <a:close/>
                </a:path>
                <a:path w="8115300" h="461010">
                  <a:moveTo>
                    <a:pt x="2569147" y="0"/>
                  </a:moveTo>
                  <a:lnTo>
                    <a:pt x="2356530" y="0"/>
                  </a:lnTo>
                  <a:lnTo>
                    <a:pt x="2356530" y="52354"/>
                  </a:lnTo>
                  <a:lnTo>
                    <a:pt x="2569147" y="52354"/>
                  </a:lnTo>
                  <a:lnTo>
                    <a:pt x="2569147" y="0"/>
                  </a:lnTo>
                  <a:close/>
                </a:path>
                <a:path w="8115300" h="461010">
                  <a:moveTo>
                    <a:pt x="2888073" y="0"/>
                  </a:moveTo>
                  <a:lnTo>
                    <a:pt x="2675456" y="0"/>
                  </a:lnTo>
                  <a:lnTo>
                    <a:pt x="2675456" y="52354"/>
                  </a:lnTo>
                  <a:lnTo>
                    <a:pt x="2888073" y="52354"/>
                  </a:lnTo>
                  <a:lnTo>
                    <a:pt x="2888073" y="0"/>
                  </a:lnTo>
                  <a:close/>
                </a:path>
                <a:path w="8115300" h="461010">
                  <a:moveTo>
                    <a:pt x="3206999" y="0"/>
                  </a:moveTo>
                  <a:lnTo>
                    <a:pt x="2994382" y="0"/>
                  </a:lnTo>
                  <a:lnTo>
                    <a:pt x="2994382" y="52354"/>
                  </a:lnTo>
                  <a:lnTo>
                    <a:pt x="3206999" y="52354"/>
                  </a:lnTo>
                  <a:lnTo>
                    <a:pt x="3206999" y="0"/>
                  </a:lnTo>
                  <a:close/>
                </a:path>
                <a:path w="8115300" h="461010">
                  <a:moveTo>
                    <a:pt x="3525924" y="0"/>
                  </a:moveTo>
                  <a:lnTo>
                    <a:pt x="3313307" y="0"/>
                  </a:lnTo>
                  <a:lnTo>
                    <a:pt x="3313307" y="52354"/>
                  </a:lnTo>
                  <a:lnTo>
                    <a:pt x="3525924" y="52354"/>
                  </a:lnTo>
                  <a:lnTo>
                    <a:pt x="3525924" y="0"/>
                  </a:lnTo>
                  <a:close/>
                </a:path>
                <a:path w="8115300" h="461010">
                  <a:moveTo>
                    <a:pt x="3844850" y="0"/>
                  </a:moveTo>
                  <a:lnTo>
                    <a:pt x="3632233" y="0"/>
                  </a:lnTo>
                  <a:lnTo>
                    <a:pt x="3632233" y="52354"/>
                  </a:lnTo>
                  <a:lnTo>
                    <a:pt x="3844850" y="52354"/>
                  </a:lnTo>
                  <a:lnTo>
                    <a:pt x="3844850" y="0"/>
                  </a:lnTo>
                  <a:close/>
                </a:path>
                <a:path w="8115300" h="461010">
                  <a:moveTo>
                    <a:pt x="4163775" y="0"/>
                  </a:moveTo>
                  <a:lnTo>
                    <a:pt x="3951158" y="0"/>
                  </a:lnTo>
                  <a:lnTo>
                    <a:pt x="3951158" y="52354"/>
                  </a:lnTo>
                  <a:lnTo>
                    <a:pt x="4163775" y="52354"/>
                  </a:lnTo>
                  <a:lnTo>
                    <a:pt x="4163775" y="0"/>
                  </a:lnTo>
                  <a:close/>
                </a:path>
                <a:path w="8115300" h="461010">
                  <a:moveTo>
                    <a:pt x="4482701" y="0"/>
                  </a:moveTo>
                  <a:lnTo>
                    <a:pt x="4270083" y="0"/>
                  </a:lnTo>
                  <a:lnTo>
                    <a:pt x="4270083" y="52354"/>
                  </a:lnTo>
                  <a:lnTo>
                    <a:pt x="4482701" y="52354"/>
                  </a:lnTo>
                  <a:lnTo>
                    <a:pt x="4482701" y="0"/>
                  </a:lnTo>
                  <a:close/>
                </a:path>
                <a:path w="8115300" h="461010">
                  <a:moveTo>
                    <a:pt x="4801626" y="0"/>
                  </a:moveTo>
                  <a:lnTo>
                    <a:pt x="4589009" y="0"/>
                  </a:lnTo>
                  <a:lnTo>
                    <a:pt x="4589009" y="52354"/>
                  </a:lnTo>
                  <a:lnTo>
                    <a:pt x="4801626" y="52354"/>
                  </a:lnTo>
                  <a:lnTo>
                    <a:pt x="4801626" y="0"/>
                  </a:lnTo>
                  <a:close/>
                </a:path>
                <a:path w="8115300" h="461010">
                  <a:moveTo>
                    <a:pt x="5120551" y="0"/>
                  </a:moveTo>
                  <a:lnTo>
                    <a:pt x="4907935" y="0"/>
                  </a:lnTo>
                  <a:lnTo>
                    <a:pt x="4907935" y="52354"/>
                  </a:lnTo>
                  <a:lnTo>
                    <a:pt x="5120551" y="52354"/>
                  </a:lnTo>
                  <a:lnTo>
                    <a:pt x="5120551" y="0"/>
                  </a:lnTo>
                  <a:close/>
                </a:path>
                <a:path w="8115300" h="461010">
                  <a:moveTo>
                    <a:pt x="5439477" y="0"/>
                  </a:moveTo>
                  <a:lnTo>
                    <a:pt x="5226860" y="0"/>
                  </a:lnTo>
                  <a:lnTo>
                    <a:pt x="5226860" y="52354"/>
                  </a:lnTo>
                  <a:lnTo>
                    <a:pt x="5439477" y="52354"/>
                  </a:lnTo>
                  <a:lnTo>
                    <a:pt x="5439477" y="0"/>
                  </a:lnTo>
                  <a:close/>
                </a:path>
                <a:path w="8115300" h="461010">
                  <a:moveTo>
                    <a:pt x="5758403" y="0"/>
                  </a:moveTo>
                  <a:lnTo>
                    <a:pt x="5545785" y="0"/>
                  </a:lnTo>
                  <a:lnTo>
                    <a:pt x="5545785" y="52354"/>
                  </a:lnTo>
                  <a:lnTo>
                    <a:pt x="5758403" y="52354"/>
                  </a:lnTo>
                  <a:lnTo>
                    <a:pt x="5758403" y="0"/>
                  </a:lnTo>
                  <a:close/>
                </a:path>
                <a:path w="8115300" h="461010">
                  <a:moveTo>
                    <a:pt x="6077328" y="0"/>
                  </a:moveTo>
                  <a:lnTo>
                    <a:pt x="5864711" y="0"/>
                  </a:lnTo>
                  <a:lnTo>
                    <a:pt x="5864711" y="52354"/>
                  </a:lnTo>
                  <a:lnTo>
                    <a:pt x="6077328" y="52354"/>
                  </a:lnTo>
                  <a:lnTo>
                    <a:pt x="6077328" y="0"/>
                  </a:lnTo>
                  <a:close/>
                </a:path>
                <a:path w="8115300" h="461010">
                  <a:moveTo>
                    <a:pt x="6396254" y="0"/>
                  </a:moveTo>
                  <a:lnTo>
                    <a:pt x="6183637" y="0"/>
                  </a:lnTo>
                  <a:lnTo>
                    <a:pt x="6183637" y="52354"/>
                  </a:lnTo>
                  <a:lnTo>
                    <a:pt x="6396254" y="52354"/>
                  </a:lnTo>
                  <a:lnTo>
                    <a:pt x="6396254" y="0"/>
                  </a:lnTo>
                  <a:close/>
                </a:path>
                <a:path w="8115300" h="461010">
                  <a:moveTo>
                    <a:pt x="6715179" y="0"/>
                  </a:moveTo>
                  <a:lnTo>
                    <a:pt x="6502562" y="0"/>
                  </a:lnTo>
                  <a:lnTo>
                    <a:pt x="6502562" y="52354"/>
                  </a:lnTo>
                  <a:lnTo>
                    <a:pt x="6715179" y="52354"/>
                  </a:lnTo>
                  <a:lnTo>
                    <a:pt x="6715179" y="0"/>
                  </a:lnTo>
                  <a:close/>
                </a:path>
                <a:path w="8115300" h="461010">
                  <a:moveTo>
                    <a:pt x="7034105" y="0"/>
                  </a:moveTo>
                  <a:lnTo>
                    <a:pt x="6821488" y="0"/>
                  </a:lnTo>
                  <a:lnTo>
                    <a:pt x="6821488" y="52354"/>
                  </a:lnTo>
                  <a:lnTo>
                    <a:pt x="7034105" y="52354"/>
                  </a:lnTo>
                  <a:lnTo>
                    <a:pt x="7034105" y="0"/>
                  </a:lnTo>
                  <a:close/>
                </a:path>
                <a:path w="8115300" h="461010">
                  <a:moveTo>
                    <a:pt x="7353030" y="0"/>
                  </a:moveTo>
                  <a:lnTo>
                    <a:pt x="7140413" y="0"/>
                  </a:lnTo>
                  <a:lnTo>
                    <a:pt x="7140413" y="52354"/>
                  </a:lnTo>
                  <a:lnTo>
                    <a:pt x="7353030" y="52354"/>
                  </a:lnTo>
                  <a:lnTo>
                    <a:pt x="7353030" y="0"/>
                  </a:lnTo>
                  <a:close/>
                </a:path>
                <a:path w="8115300" h="461010">
                  <a:moveTo>
                    <a:pt x="7671956" y="0"/>
                  </a:moveTo>
                  <a:lnTo>
                    <a:pt x="7459339" y="0"/>
                  </a:lnTo>
                  <a:lnTo>
                    <a:pt x="7459339" y="52354"/>
                  </a:lnTo>
                  <a:lnTo>
                    <a:pt x="7671956" y="52354"/>
                  </a:lnTo>
                  <a:lnTo>
                    <a:pt x="7671956" y="0"/>
                  </a:lnTo>
                  <a:close/>
                </a:path>
                <a:path w="8115300" h="461010">
                  <a:moveTo>
                    <a:pt x="7884576" y="0"/>
                  </a:moveTo>
                  <a:lnTo>
                    <a:pt x="7884576" y="52354"/>
                  </a:lnTo>
                  <a:lnTo>
                    <a:pt x="7908502" y="53945"/>
                  </a:lnTo>
                  <a:lnTo>
                    <a:pt x="7931442" y="58581"/>
                  </a:lnTo>
                  <a:lnTo>
                    <a:pt x="7953198" y="66055"/>
                  </a:lnTo>
                  <a:lnTo>
                    <a:pt x="7973574" y="76160"/>
                  </a:lnTo>
                  <a:lnTo>
                    <a:pt x="7999793" y="30844"/>
                  </a:lnTo>
                  <a:lnTo>
                    <a:pt x="7973378" y="17747"/>
                  </a:lnTo>
                  <a:lnTo>
                    <a:pt x="7945188" y="8064"/>
                  </a:lnTo>
                  <a:lnTo>
                    <a:pt x="7915496" y="2060"/>
                  </a:lnTo>
                  <a:lnTo>
                    <a:pt x="7884576" y="0"/>
                  </a:lnTo>
                  <a:close/>
                </a:path>
                <a:path w="8115300" h="461010">
                  <a:moveTo>
                    <a:pt x="7884576" y="0"/>
                  </a:moveTo>
                  <a:lnTo>
                    <a:pt x="7778264" y="0"/>
                  </a:lnTo>
                  <a:lnTo>
                    <a:pt x="7778264" y="52354"/>
                  </a:lnTo>
                  <a:lnTo>
                    <a:pt x="7884576" y="52354"/>
                  </a:lnTo>
                  <a:lnTo>
                    <a:pt x="7884576" y="0"/>
                  </a:lnTo>
                  <a:close/>
                </a:path>
                <a:path w="8115300" h="461010">
                  <a:moveTo>
                    <a:pt x="8084091" y="115142"/>
                  </a:moveTo>
                  <a:lnTo>
                    <a:pt x="8038775" y="141361"/>
                  </a:lnTo>
                  <a:lnTo>
                    <a:pt x="8048880" y="161737"/>
                  </a:lnTo>
                  <a:lnTo>
                    <a:pt x="8056354" y="183493"/>
                  </a:lnTo>
                  <a:lnTo>
                    <a:pt x="8060990" y="206433"/>
                  </a:lnTo>
                  <a:lnTo>
                    <a:pt x="8062581" y="230359"/>
                  </a:lnTo>
                  <a:lnTo>
                    <a:pt x="8060990" y="254285"/>
                  </a:lnTo>
                  <a:lnTo>
                    <a:pt x="8056354" y="277225"/>
                  </a:lnTo>
                  <a:lnTo>
                    <a:pt x="8048880" y="298981"/>
                  </a:lnTo>
                  <a:lnTo>
                    <a:pt x="8038775" y="319357"/>
                  </a:lnTo>
                  <a:lnTo>
                    <a:pt x="8084091" y="345576"/>
                  </a:lnTo>
                  <a:lnTo>
                    <a:pt x="8097189" y="319161"/>
                  </a:lnTo>
                  <a:lnTo>
                    <a:pt x="8106872" y="290971"/>
                  </a:lnTo>
                  <a:lnTo>
                    <a:pt x="8112876" y="261279"/>
                  </a:lnTo>
                  <a:lnTo>
                    <a:pt x="8114936" y="230359"/>
                  </a:lnTo>
                  <a:lnTo>
                    <a:pt x="8112876" y="199439"/>
                  </a:lnTo>
                  <a:lnTo>
                    <a:pt x="8106872" y="169747"/>
                  </a:lnTo>
                  <a:lnTo>
                    <a:pt x="8097189" y="141556"/>
                  </a:lnTo>
                  <a:lnTo>
                    <a:pt x="8084091" y="115142"/>
                  </a:lnTo>
                  <a:close/>
                </a:path>
                <a:path w="8115300" h="461010">
                  <a:moveTo>
                    <a:pt x="7884576" y="408364"/>
                  </a:moveTo>
                  <a:lnTo>
                    <a:pt x="7778268" y="408364"/>
                  </a:lnTo>
                  <a:lnTo>
                    <a:pt x="7778268" y="460718"/>
                  </a:lnTo>
                  <a:lnTo>
                    <a:pt x="7884576" y="460718"/>
                  </a:lnTo>
                  <a:lnTo>
                    <a:pt x="7884576" y="408364"/>
                  </a:lnTo>
                  <a:close/>
                </a:path>
                <a:path w="8115300" h="461010">
                  <a:moveTo>
                    <a:pt x="7973574" y="384558"/>
                  </a:moveTo>
                  <a:lnTo>
                    <a:pt x="7953198" y="394663"/>
                  </a:lnTo>
                  <a:lnTo>
                    <a:pt x="7931442" y="402137"/>
                  </a:lnTo>
                  <a:lnTo>
                    <a:pt x="7908502" y="406773"/>
                  </a:lnTo>
                  <a:lnTo>
                    <a:pt x="7884576" y="408364"/>
                  </a:lnTo>
                  <a:lnTo>
                    <a:pt x="7884576" y="460718"/>
                  </a:lnTo>
                  <a:lnTo>
                    <a:pt x="7915496" y="458658"/>
                  </a:lnTo>
                  <a:lnTo>
                    <a:pt x="7945188" y="452654"/>
                  </a:lnTo>
                  <a:lnTo>
                    <a:pt x="7973379" y="442971"/>
                  </a:lnTo>
                  <a:lnTo>
                    <a:pt x="7999794" y="429874"/>
                  </a:lnTo>
                  <a:lnTo>
                    <a:pt x="7973574" y="384558"/>
                  </a:lnTo>
                  <a:close/>
                </a:path>
                <a:path w="8115300" h="461010">
                  <a:moveTo>
                    <a:pt x="7671959" y="408364"/>
                  </a:moveTo>
                  <a:lnTo>
                    <a:pt x="7459342" y="408364"/>
                  </a:lnTo>
                  <a:lnTo>
                    <a:pt x="7459342" y="460718"/>
                  </a:lnTo>
                  <a:lnTo>
                    <a:pt x="7671959" y="460718"/>
                  </a:lnTo>
                  <a:lnTo>
                    <a:pt x="7671959" y="408364"/>
                  </a:lnTo>
                  <a:close/>
                </a:path>
                <a:path w="8115300" h="461010">
                  <a:moveTo>
                    <a:pt x="7353033" y="408364"/>
                  </a:moveTo>
                  <a:lnTo>
                    <a:pt x="7140416" y="408364"/>
                  </a:lnTo>
                  <a:lnTo>
                    <a:pt x="7140416" y="460718"/>
                  </a:lnTo>
                  <a:lnTo>
                    <a:pt x="7353033" y="460718"/>
                  </a:lnTo>
                  <a:lnTo>
                    <a:pt x="7353033" y="408364"/>
                  </a:lnTo>
                  <a:close/>
                </a:path>
                <a:path w="8115300" h="461010">
                  <a:moveTo>
                    <a:pt x="7034108" y="408364"/>
                  </a:moveTo>
                  <a:lnTo>
                    <a:pt x="6821491" y="408364"/>
                  </a:lnTo>
                  <a:lnTo>
                    <a:pt x="6821491" y="460718"/>
                  </a:lnTo>
                  <a:lnTo>
                    <a:pt x="7034108" y="460718"/>
                  </a:lnTo>
                  <a:lnTo>
                    <a:pt x="7034108" y="408364"/>
                  </a:lnTo>
                  <a:close/>
                </a:path>
                <a:path w="8115300" h="461010">
                  <a:moveTo>
                    <a:pt x="6715182" y="408364"/>
                  </a:moveTo>
                  <a:lnTo>
                    <a:pt x="6502564" y="408364"/>
                  </a:lnTo>
                  <a:lnTo>
                    <a:pt x="6502564" y="460718"/>
                  </a:lnTo>
                  <a:lnTo>
                    <a:pt x="6715182" y="460718"/>
                  </a:lnTo>
                  <a:lnTo>
                    <a:pt x="6715182" y="408364"/>
                  </a:lnTo>
                  <a:close/>
                </a:path>
                <a:path w="8115300" h="461010">
                  <a:moveTo>
                    <a:pt x="6396257" y="408364"/>
                  </a:moveTo>
                  <a:lnTo>
                    <a:pt x="6183639" y="408364"/>
                  </a:lnTo>
                  <a:lnTo>
                    <a:pt x="6183639" y="460718"/>
                  </a:lnTo>
                  <a:lnTo>
                    <a:pt x="6396257" y="460718"/>
                  </a:lnTo>
                  <a:lnTo>
                    <a:pt x="6396257" y="408364"/>
                  </a:lnTo>
                  <a:close/>
                </a:path>
                <a:path w="8115300" h="461010">
                  <a:moveTo>
                    <a:pt x="6077330" y="408364"/>
                  </a:moveTo>
                  <a:lnTo>
                    <a:pt x="5864713" y="408364"/>
                  </a:lnTo>
                  <a:lnTo>
                    <a:pt x="5864713" y="460718"/>
                  </a:lnTo>
                  <a:lnTo>
                    <a:pt x="6077330" y="460718"/>
                  </a:lnTo>
                  <a:lnTo>
                    <a:pt x="6077330" y="408364"/>
                  </a:lnTo>
                  <a:close/>
                </a:path>
                <a:path w="8115300" h="461010">
                  <a:moveTo>
                    <a:pt x="5758405" y="408364"/>
                  </a:moveTo>
                  <a:lnTo>
                    <a:pt x="5545788" y="408364"/>
                  </a:lnTo>
                  <a:lnTo>
                    <a:pt x="5545788" y="460718"/>
                  </a:lnTo>
                  <a:lnTo>
                    <a:pt x="5758405" y="460718"/>
                  </a:lnTo>
                  <a:lnTo>
                    <a:pt x="5758405" y="408364"/>
                  </a:lnTo>
                  <a:close/>
                </a:path>
                <a:path w="8115300" h="461010">
                  <a:moveTo>
                    <a:pt x="5439479" y="408364"/>
                  </a:moveTo>
                  <a:lnTo>
                    <a:pt x="5226862" y="408364"/>
                  </a:lnTo>
                  <a:lnTo>
                    <a:pt x="5226862" y="460718"/>
                  </a:lnTo>
                  <a:lnTo>
                    <a:pt x="5439479" y="460718"/>
                  </a:lnTo>
                  <a:lnTo>
                    <a:pt x="5439479" y="408364"/>
                  </a:lnTo>
                  <a:close/>
                </a:path>
                <a:path w="8115300" h="461010">
                  <a:moveTo>
                    <a:pt x="5120554" y="408364"/>
                  </a:moveTo>
                  <a:lnTo>
                    <a:pt x="4907937" y="408364"/>
                  </a:lnTo>
                  <a:lnTo>
                    <a:pt x="4907937" y="460718"/>
                  </a:lnTo>
                  <a:lnTo>
                    <a:pt x="5120554" y="460718"/>
                  </a:lnTo>
                  <a:lnTo>
                    <a:pt x="5120554" y="408364"/>
                  </a:lnTo>
                  <a:close/>
                </a:path>
                <a:path w="8115300" h="461010">
                  <a:moveTo>
                    <a:pt x="4801628" y="408364"/>
                  </a:moveTo>
                  <a:lnTo>
                    <a:pt x="4589011" y="408364"/>
                  </a:lnTo>
                  <a:lnTo>
                    <a:pt x="4589011" y="460718"/>
                  </a:lnTo>
                  <a:lnTo>
                    <a:pt x="4801628" y="460718"/>
                  </a:lnTo>
                  <a:lnTo>
                    <a:pt x="4801628" y="408364"/>
                  </a:lnTo>
                  <a:close/>
                </a:path>
                <a:path w="8115300" h="461010">
                  <a:moveTo>
                    <a:pt x="4482703" y="408364"/>
                  </a:moveTo>
                  <a:lnTo>
                    <a:pt x="4270086" y="408364"/>
                  </a:lnTo>
                  <a:lnTo>
                    <a:pt x="4270086" y="460718"/>
                  </a:lnTo>
                  <a:lnTo>
                    <a:pt x="4482703" y="460718"/>
                  </a:lnTo>
                  <a:lnTo>
                    <a:pt x="4482703" y="408364"/>
                  </a:lnTo>
                  <a:close/>
                </a:path>
                <a:path w="8115300" h="461010">
                  <a:moveTo>
                    <a:pt x="4163777" y="408364"/>
                  </a:moveTo>
                  <a:lnTo>
                    <a:pt x="3951160" y="408364"/>
                  </a:lnTo>
                  <a:lnTo>
                    <a:pt x="3951160" y="460718"/>
                  </a:lnTo>
                  <a:lnTo>
                    <a:pt x="4163777" y="460718"/>
                  </a:lnTo>
                  <a:lnTo>
                    <a:pt x="4163777" y="408364"/>
                  </a:lnTo>
                  <a:close/>
                </a:path>
                <a:path w="8115300" h="461010">
                  <a:moveTo>
                    <a:pt x="3844852" y="408364"/>
                  </a:moveTo>
                  <a:lnTo>
                    <a:pt x="3632235" y="408364"/>
                  </a:lnTo>
                  <a:lnTo>
                    <a:pt x="3632235" y="460718"/>
                  </a:lnTo>
                  <a:lnTo>
                    <a:pt x="3844852" y="460718"/>
                  </a:lnTo>
                  <a:lnTo>
                    <a:pt x="3844852" y="408364"/>
                  </a:lnTo>
                  <a:close/>
                </a:path>
                <a:path w="8115300" h="461010">
                  <a:moveTo>
                    <a:pt x="3525926" y="408364"/>
                  </a:moveTo>
                  <a:lnTo>
                    <a:pt x="3313309" y="408364"/>
                  </a:lnTo>
                  <a:lnTo>
                    <a:pt x="3313309" y="460718"/>
                  </a:lnTo>
                  <a:lnTo>
                    <a:pt x="3525926" y="460718"/>
                  </a:lnTo>
                  <a:lnTo>
                    <a:pt x="3525926" y="408364"/>
                  </a:lnTo>
                  <a:close/>
                </a:path>
                <a:path w="8115300" h="461010">
                  <a:moveTo>
                    <a:pt x="3207001" y="408364"/>
                  </a:moveTo>
                  <a:lnTo>
                    <a:pt x="2994384" y="408364"/>
                  </a:lnTo>
                  <a:lnTo>
                    <a:pt x="2994384" y="460718"/>
                  </a:lnTo>
                  <a:lnTo>
                    <a:pt x="3207001" y="460718"/>
                  </a:lnTo>
                  <a:lnTo>
                    <a:pt x="3207001" y="408364"/>
                  </a:lnTo>
                  <a:close/>
                </a:path>
                <a:path w="8115300" h="461010">
                  <a:moveTo>
                    <a:pt x="2888075" y="408364"/>
                  </a:moveTo>
                  <a:lnTo>
                    <a:pt x="2675458" y="408364"/>
                  </a:lnTo>
                  <a:lnTo>
                    <a:pt x="2675458" y="460718"/>
                  </a:lnTo>
                  <a:lnTo>
                    <a:pt x="2888075" y="460718"/>
                  </a:lnTo>
                  <a:lnTo>
                    <a:pt x="2888075" y="408364"/>
                  </a:lnTo>
                  <a:close/>
                </a:path>
                <a:path w="8115300" h="461010">
                  <a:moveTo>
                    <a:pt x="2569150" y="408364"/>
                  </a:moveTo>
                  <a:lnTo>
                    <a:pt x="2356533" y="408364"/>
                  </a:lnTo>
                  <a:lnTo>
                    <a:pt x="2356533" y="460718"/>
                  </a:lnTo>
                  <a:lnTo>
                    <a:pt x="2569150" y="460718"/>
                  </a:lnTo>
                  <a:lnTo>
                    <a:pt x="2569150" y="408364"/>
                  </a:lnTo>
                  <a:close/>
                </a:path>
                <a:path w="8115300" h="461010">
                  <a:moveTo>
                    <a:pt x="2250224" y="408364"/>
                  </a:moveTo>
                  <a:lnTo>
                    <a:pt x="2037607" y="408364"/>
                  </a:lnTo>
                  <a:lnTo>
                    <a:pt x="2037607" y="460718"/>
                  </a:lnTo>
                  <a:lnTo>
                    <a:pt x="2250224" y="460718"/>
                  </a:lnTo>
                  <a:lnTo>
                    <a:pt x="2250224" y="408364"/>
                  </a:lnTo>
                  <a:close/>
                </a:path>
                <a:path w="8115300" h="461010">
                  <a:moveTo>
                    <a:pt x="1931299" y="408364"/>
                  </a:moveTo>
                  <a:lnTo>
                    <a:pt x="1718681" y="408364"/>
                  </a:lnTo>
                  <a:lnTo>
                    <a:pt x="1718681" y="460718"/>
                  </a:lnTo>
                  <a:lnTo>
                    <a:pt x="1931299" y="460718"/>
                  </a:lnTo>
                  <a:lnTo>
                    <a:pt x="1931299" y="408364"/>
                  </a:lnTo>
                  <a:close/>
                </a:path>
                <a:path w="8115300" h="461010">
                  <a:moveTo>
                    <a:pt x="1612373" y="408364"/>
                  </a:moveTo>
                  <a:lnTo>
                    <a:pt x="1399756" y="408364"/>
                  </a:lnTo>
                  <a:lnTo>
                    <a:pt x="1399756" y="460718"/>
                  </a:lnTo>
                  <a:lnTo>
                    <a:pt x="1612373" y="460718"/>
                  </a:lnTo>
                  <a:lnTo>
                    <a:pt x="1612373" y="408364"/>
                  </a:lnTo>
                  <a:close/>
                </a:path>
                <a:path w="8115300" h="461010">
                  <a:moveTo>
                    <a:pt x="1293447" y="408364"/>
                  </a:moveTo>
                  <a:lnTo>
                    <a:pt x="1080830" y="408364"/>
                  </a:lnTo>
                  <a:lnTo>
                    <a:pt x="1080830" y="460718"/>
                  </a:lnTo>
                  <a:lnTo>
                    <a:pt x="1293447" y="460718"/>
                  </a:lnTo>
                  <a:lnTo>
                    <a:pt x="1293447" y="408364"/>
                  </a:lnTo>
                  <a:close/>
                </a:path>
                <a:path w="8115300" h="461010">
                  <a:moveTo>
                    <a:pt x="974522" y="408364"/>
                  </a:moveTo>
                  <a:lnTo>
                    <a:pt x="761905" y="408364"/>
                  </a:lnTo>
                  <a:lnTo>
                    <a:pt x="761905" y="460718"/>
                  </a:lnTo>
                  <a:lnTo>
                    <a:pt x="974522" y="460718"/>
                  </a:lnTo>
                  <a:lnTo>
                    <a:pt x="974522" y="408364"/>
                  </a:lnTo>
                  <a:close/>
                </a:path>
                <a:path w="8115300" h="461010">
                  <a:moveTo>
                    <a:pt x="655596" y="408364"/>
                  </a:moveTo>
                  <a:lnTo>
                    <a:pt x="442979" y="408364"/>
                  </a:lnTo>
                  <a:lnTo>
                    <a:pt x="442979" y="460718"/>
                  </a:lnTo>
                  <a:lnTo>
                    <a:pt x="655596" y="460718"/>
                  </a:lnTo>
                  <a:lnTo>
                    <a:pt x="655596" y="408364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60627" y="5512921"/>
              <a:ext cx="8052434" cy="1906270"/>
            </a:xfrm>
            <a:custGeom>
              <a:avLst/>
              <a:gdLst/>
              <a:ahLst/>
              <a:cxnLst/>
              <a:rect l="l" t="t" r="r" b="b"/>
              <a:pathLst>
                <a:path w="8052434" h="1906270">
                  <a:moveTo>
                    <a:pt x="143979" y="1828839"/>
                  </a:moveTo>
                  <a:lnTo>
                    <a:pt x="117759" y="1874155"/>
                  </a:lnTo>
                  <a:lnTo>
                    <a:pt x="173604" y="1897453"/>
                  </a:lnTo>
                  <a:lnTo>
                    <a:pt x="235594" y="1905701"/>
                  </a:lnTo>
                  <a:lnTo>
                    <a:pt x="235594" y="1853346"/>
                  </a:lnTo>
                  <a:lnTo>
                    <a:pt x="210965" y="1851708"/>
                  </a:lnTo>
                  <a:lnTo>
                    <a:pt x="187350" y="1846936"/>
                  </a:lnTo>
                  <a:lnTo>
                    <a:pt x="164954" y="1839242"/>
                  </a:lnTo>
                  <a:lnTo>
                    <a:pt x="143979" y="1828839"/>
                  </a:lnTo>
                  <a:close/>
                </a:path>
                <a:path w="8052434" h="1906270">
                  <a:moveTo>
                    <a:pt x="340889" y="1853346"/>
                  </a:moveTo>
                  <a:lnTo>
                    <a:pt x="235594" y="1853346"/>
                  </a:lnTo>
                  <a:lnTo>
                    <a:pt x="235594" y="1905701"/>
                  </a:lnTo>
                  <a:lnTo>
                    <a:pt x="340889" y="1905701"/>
                  </a:lnTo>
                  <a:lnTo>
                    <a:pt x="340889" y="1853346"/>
                  </a:lnTo>
                  <a:close/>
                </a:path>
                <a:path w="8052434" h="1906270">
                  <a:moveTo>
                    <a:pt x="52354" y="1574472"/>
                  </a:moveTo>
                  <a:lnTo>
                    <a:pt x="0" y="1574472"/>
                  </a:lnTo>
                  <a:lnTo>
                    <a:pt x="0" y="1670106"/>
                  </a:lnTo>
                  <a:lnTo>
                    <a:pt x="2106" y="1701729"/>
                  </a:lnTo>
                  <a:lnTo>
                    <a:pt x="8247" y="1732096"/>
                  </a:lnTo>
                  <a:lnTo>
                    <a:pt x="18150" y="1760927"/>
                  </a:lnTo>
                  <a:lnTo>
                    <a:pt x="31545" y="1787941"/>
                  </a:lnTo>
                  <a:lnTo>
                    <a:pt x="76861" y="1761722"/>
                  </a:lnTo>
                  <a:lnTo>
                    <a:pt x="66458" y="1740746"/>
                  </a:lnTo>
                  <a:lnTo>
                    <a:pt x="58764" y="1718350"/>
                  </a:lnTo>
                  <a:lnTo>
                    <a:pt x="53992" y="1694735"/>
                  </a:lnTo>
                  <a:lnTo>
                    <a:pt x="52354" y="1670106"/>
                  </a:lnTo>
                  <a:lnTo>
                    <a:pt x="52354" y="1574472"/>
                  </a:lnTo>
                  <a:close/>
                </a:path>
                <a:path w="8052434" h="1906270">
                  <a:moveTo>
                    <a:pt x="52354" y="1287569"/>
                  </a:moveTo>
                  <a:lnTo>
                    <a:pt x="0" y="1287569"/>
                  </a:lnTo>
                  <a:lnTo>
                    <a:pt x="0" y="1478838"/>
                  </a:lnTo>
                  <a:lnTo>
                    <a:pt x="52354" y="1478838"/>
                  </a:lnTo>
                  <a:lnTo>
                    <a:pt x="52354" y="1287569"/>
                  </a:lnTo>
                  <a:close/>
                </a:path>
                <a:path w="8052434" h="1906270">
                  <a:moveTo>
                    <a:pt x="52354" y="1000667"/>
                  </a:moveTo>
                  <a:lnTo>
                    <a:pt x="0" y="1000667"/>
                  </a:lnTo>
                  <a:lnTo>
                    <a:pt x="0" y="1191935"/>
                  </a:lnTo>
                  <a:lnTo>
                    <a:pt x="52354" y="1191935"/>
                  </a:lnTo>
                  <a:lnTo>
                    <a:pt x="52354" y="1000667"/>
                  </a:lnTo>
                  <a:close/>
                </a:path>
                <a:path w="8052434" h="1906270">
                  <a:moveTo>
                    <a:pt x="52354" y="713765"/>
                  </a:moveTo>
                  <a:lnTo>
                    <a:pt x="0" y="713765"/>
                  </a:lnTo>
                  <a:lnTo>
                    <a:pt x="0" y="905033"/>
                  </a:lnTo>
                  <a:lnTo>
                    <a:pt x="52354" y="905033"/>
                  </a:lnTo>
                  <a:lnTo>
                    <a:pt x="52354" y="713765"/>
                  </a:lnTo>
                  <a:close/>
                </a:path>
                <a:path w="8052434" h="1906270">
                  <a:moveTo>
                    <a:pt x="52354" y="426863"/>
                  </a:moveTo>
                  <a:lnTo>
                    <a:pt x="0" y="426863"/>
                  </a:lnTo>
                  <a:lnTo>
                    <a:pt x="0" y="618131"/>
                  </a:lnTo>
                  <a:lnTo>
                    <a:pt x="52354" y="618131"/>
                  </a:lnTo>
                  <a:lnTo>
                    <a:pt x="52354" y="426863"/>
                  </a:lnTo>
                  <a:close/>
                </a:path>
                <a:path w="8052434" h="190627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1229"/>
                  </a:lnTo>
                  <a:lnTo>
                    <a:pt x="52354" y="331229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8052434" h="190627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8052434" h="1906270">
                  <a:moveTo>
                    <a:pt x="340885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885" y="52354"/>
                  </a:lnTo>
                  <a:lnTo>
                    <a:pt x="340885" y="0"/>
                  </a:lnTo>
                  <a:close/>
                </a:path>
                <a:path w="8052434" h="1906270">
                  <a:moveTo>
                    <a:pt x="656757" y="0"/>
                  </a:moveTo>
                  <a:lnTo>
                    <a:pt x="446176" y="0"/>
                  </a:lnTo>
                  <a:lnTo>
                    <a:pt x="446176" y="52354"/>
                  </a:lnTo>
                  <a:lnTo>
                    <a:pt x="656757" y="52354"/>
                  </a:lnTo>
                  <a:lnTo>
                    <a:pt x="656757" y="0"/>
                  </a:lnTo>
                  <a:close/>
                </a:path>
                <a:path w="8052434" h="1906270">
                  <a:moveTo>
                    <a:pt x="972628" y="0"/>
                  </a:moveTo>
                  <a:lnTo>
                    <a:pt x="762047" y="0"/>
                  </a:lnTo>
                  <a:lnTo>
                    <a:pt x="762047" y="52354"/>
                  </a:lnTo>
                  <a:lnTo>
                    <a:pt x="972628" y="52354"/>
                  </a:lnTo>
                  <a:lnTo>
                    <a:pt x="972628" y="0"/>
                  </a:lnTo>
                  <a:close/>
                </a:path>
                <a:path w="8052434" h="1906270">
                  <a:moveTo>
                    <a:pt x="1288500" y="0"/>
                  </a:moveTo>
                  <a:lnTo>
                    <a:pt x="1077919" y="0"/>
                  </a:lnTo>
                  <a:lnTo>
                    <a:pt x="1077919" y="52354"/>
                  </a:lnTo>
                  <a:lnTo>
                    <a:pt x="1288500" y="52354"/>
                  </a:lnTo>
                  <a:lnTo>
                    <a:pt x="1288500" y="0"/>
                  </a:lnTo>
                  <a:close/>
                </a:path>
                <a:path w="8052434" h="1906270">
                  <a:moveTo>
                    <a:pt x="1604372" y="0"/>
                  </a:moveTo>
                  <a:lnTo>
                    <a:pt x="1393791" y="0"/>
                  </a:lnTo>
                  <a:lnTo>
                    <a:pt x="1393791" y="52354"/>
                  </a:lnTo>
                  <a:lnTo>
                    <a:pt x="1604372" y="52354"/>
                  </a:lnTo>
                  <a:lnTo>
                    <a:pt x="1604372" y="0"/>
                  </a:lnTo>
                  <a:close/>
                </a:path>
                <a:path w="8052434" h="1906270">
                  <a:moveTo>
                    <a:pt x="1920244" y="0"/>
                  </a:moveTo>
                  <a:lnTo>
                    <a:pt x="1709662" y="0"/>
                  </a:lnTo>
                  <a:lnTo>
                    <a:pt x="1709662" y="52354"/>
                  </a:lnTo>
                  <a:lnTo>
                    <a:pt x="1920244" y="52354"/>
                  </a:lnTo>
                  <a:lnTo>
                    <a:pt x="1920244" y="0"/>
                  </a:lnTo>
                  <a:close/>
                </a:path>
                <a:path w="8052434" h="1906270">
                  <a:moveTo>
                    <a:pt x="2236116" y="0"/>
                  </a:moveTo>
                  <a:lnTo>
                    <a:pt x="2025534" y="0"/>
                  </a:lnTo>
                  <a:lnTo>
                    <a:pt x="2025534" y="52354"/>
                  </a:lnTo>
                  <a:lnTo>
                    <a:pt x="2236116" y="52354"/>
                  </a:lnTo>
                  <a:lnTo>
                    <a:pt x="2236116" y="0"/>
                  </a:lnTo>
                  <a:close/>
                </a:path>
                <a:path w="8052434" h="1906270">
                  <a:moveTo>
                    <a:pt x="2551987" y="0"/>
                  </a:moveTo>
                  <a:lnTo>
                    <a:pt x="2341406" y="0"/>
                  </a:lnTo>
                  <a:lnTo>
                    <a:pt x="2341406" y="52354"/>
                  </a:lnTo>
                  <a:lnTo>
                    <a:pt x="2551987" y="52354"/>
                  </a:lnTo>
                  <a:lnTo>
                    <a:pt x="2551987" y="0"/>
                  </a:lnTo>
                  <a:close/>
                </a:path>
                <a:path w="8052434" h="1906270">
                  <a:moveTo>
                    <a:pt x="2867859" y="0"/>
                  </a:moveTo>
                  <a:lnTo>
                    <a:pt x="2657278" y="0"/>
                  </a:lnTo>
                  <a:lnTo>
                    <a:pt x="2657278" y="52354"/>
                  </a:lnTo>
                  <a:lnTo>
                    <a:pt x="2867859" y="52354"/>
                  </a:lnTo>
                  <a:lnTo>
                    <a:pt x="2867859" y="0"/>
                  </a:lnTo>
                  <a:close/>
                </a:path>
                <a:path w="8052434" h="1906270">
                  <a:moveTo>
                    <a:pt x="3183731" y="0"/>
                  </a:moveTo>
                  <a:lnTo>
                    <a:pt x="2973149" y="0"/>
                  </a:lnTo>
                  <a:lnTo>
                    <a:pt x="2973149" y="52354"/>
                  </a:lnTo>
                  <a:lnTo>
                    <a:pt x="3183731" y="52354"/>
                  </a:lnTo>
                  <a:lnTo>
                    <a:pt x="3183731" y="0"/>
                  </a:lnTo>
                  <a:close/>
                </a:path>
                <a:path w="8052434" h="1906270">
                  <a:moveTo>
                    <a:pt x="3499602" y="0"/>
                  </a:moveTo>
                  <a:lnTo>
                    <a:pt x="3289021" y="0"/>
                  </a:lnTo>
                  <a:lnTo>
                    <a:pt x="3289021" y="52354"/>
                  </a:lnTo>
                  <a:lnTo>
                    <a:pt x="3499602" y="52354"/>
                  </a:lnTo>
                  <a:lnTo>
                    <a:pt x="3499602" y="0"/>
                  </a:lnTo>
                  <a:close/>
                </a:path>
                <a:path w="8052434" h="1906270">
                  <a:moveTo>
                    <a:pt x="3815474" y="0"/>
                  </a:moveTo>
                  <a:lnTo>
                    <a:pt x="3604893" y="0"/>
                  </a:lnTo>
                  <a:lnTo>
                    <a:pt x="3604893" y="52354"/>
                  </a:lnTo>
                  <a:lnTo>
                    <a:pt x="3815474" y="52354"/>
                  </a:lnTo>
                  <a:lnTo>
                    <a:pt x="3815474" y="0"/>
                  </a:lnTo>
                  <a:close/>
                </a:path>
                <a:path w="8052434" h="1906270">
                  <a:moveTo>
                    <a:pt x="4131346" y="0"/>
                  </a:moveTo>
                  <a:lnTo>
                    <a:pt x="3920764" y="0"/>
                  </a:lnTo>
                  <a:lnTo>
                    <a:pt x="3920764" y="52354"/>
                  </a:lnTo>
                  <a:lnTo>
                    <a:pt x="4131346" y="52354"/>
                  </a:lnTo>
                  <a:lnTo>
                    <a:pt x="4131346" y="0"/>
                  </a:lnTo>
                  <a:close/>
                </a:path>
                <a:path w="8052434" h="1906270">
                  <a:moveTo>
                    <a:pt x="4447217" y="0"/>
                  </a:moveTo>
                  <a:lnTo>
                    <a:pt x="4236636" y="0"/>
                  </a:lnTo>
                  <a:lnTo>
                    <a:pt x="4236636" y="52354"/>
                  </a:lnTo>
                  <a:lnTo>
                    <a:pt x="4447217" y="52354"/>
                  </a:lnTo>
                  <a:lnTo>
                    <a:pt x="4447217" y="0"/>
                  </a:lnTo>
                  <a:close/>
                </a:path>
                <a:path w="8052434" h="1906270">
                  <a:moveTo>
                    <a:pt x="4763088" y="0"/>
                  </a:moveTo>
                  <a:lnTo>
                    <a:pt x="4552508" y="0"/>
                  </a:lnTo>
                  <a:lnTo>
                    <a:pt x="4552508" y="52354"/>
                  </a:lnTo>
                  <a:lnTo>
                    <a:pt x="4763088" y="52354"/>
                  </a:lnTo>
                  <a:lnTo>
                    <a:pt x="4763088" y="0"/>
                  </a:lnTo>
                  <a:close/>
                </a:path>
                <a:path w="8052434" h="1906270">
                  <a:moveTo>
                    <a:pt x="5078960" y="0"/>
                  </a:moveTo>
                  <a:lnTo>
                    <a:pt x="4868379" y="0"/>
                  </a:lnTo>
                  <a:lnTo>
                    <a:pt x="4868379" y="52354"/>
                  </a:lnTo>
                  <a:lnTo>
                    <a:pt x="5078960" y="52354"/>
                  </a:lnTo>
                  <a:lnTo>
                    <a:pt x="5078960" y="0"/>
                  </a:lnTo>
                  <a:close/>
                </a:path>
                <a:path w="8052434" h="1906270">
                  <a:moveTo>
                    <a:pt x="5394832" y="0"/>
                  </a:moveTo>
                  <a:lnTo>
                    <a:pt x="5184251" y="0"/>
                  </a:lnTo>
                  <a:lnTo>
                    <a:pt x="5184251" y="52354"/>
                  </a:lnTo>
                  <a:lnTo>
                    <a:pt x="5394832" y="52354"/>
                  </a:lnTo>
                  <a:lnTo>
                    <a:pt x="5394832" y="0"/>
                  </a:lnTo>
                  <a:close/>
                </a:path>
                <a:path w="8052434" h="1906270">
                  <a:moveTo>
                    <a:pt x="5710703" y="0"/>
                  </a:moveTo>
                  <a:lnTo>
                    <a:pt x="5500122" y="0"/>
                  </a:lnTo>
                  <a:lnTo>
                    <a:pt x="5500122" y="52354"/>
                  </a:lnTo>
                  <a:lnTo>
                    <a:pt x="5710703" y="52354"/>
                  </a:lnTo>
                  <a:lnTo>
                    <a:pt x="5710703" y="0"/>
                  </a:lnTo>
                  <a:close/>
                </a:path>
                <a:path w="8052434" h="1906270">
                  <a:moveTo>
                    <a:pt x="6026574" y="0"/>
                  </a:moveTo>
                  <a:lnTo>
                    <a:pt x="5815993" y="0"/>
                  </a:lnTo>
                  <a:lnTo>
                    <a:pt x="5815993" y="52354"/>
                  </a:lnTo>
                  <a:lnTo>
                    <a:pt x="6026574" y="52354"/>
                  </a:lnTo>
                  <a:lnTo>
                    <a:pt x="6026574" y="0"/>
                  </a:lnTo>
                  <a:close/>
                </a:path>
                <a:path w="8052434" h="1906270">
                  <a:moveTo>
                    <a:pt x="6342446" y="0"/>
                  </a:moveTo>
                  <a:lnTo>
                    <a:pt x="6131865" y="0"/>
                  </a:lnTo>
                  <a:lnTo>
                    <a:pt x="6131865" y="52354"/>
                  </a:lnTo>
                  <a:lnTo>
                    <a:pt x="6342446" y="52354"/>
                  </a:lnTo>
                  <a:lnTo>
                    <a:pt x="6342446" y="0"/>
                  </a:lnTo>
                  <a:close/>
                </a:path>
                <a:path w="8052434" h="1906270">
                  <a:moveTo>
                    <a:pt x="6658317" y="0"/>
                  </a:moveTo>
                  <a:lnTo>
                    <a:pt x="6447736" y="0"/>
                  </a:lnTo>
                  <a:lnTo>
                    <a:pt x="6447736" y="52354"/>
                  </a:lnTo>
                  <a:lnTo>
                    <a:pt x="6658317" y="52354"/>
                  </a:lnTo>
                  <a:lnTo>
                    <a:pt x="6658317" y="0"/>
                  </a:lnTo>
                  <a:close/>
                </a:path>
                <a:path w="8052434" h="1906270">
                  <a:moveTo>
                    <a:pt x="6974188" y="0"/>
                  </a:moveTo>
                  <a:lnTo>
                    <a:pt x="6763607" y="0"/>
                  </a:lnTo>
                  <a:lnTo>
                    <a:pt x="6763607" y="52354"/>
                  </a:lnTo>
                  <a:lnTo>
                    <a:pt x="6974188" y="52354"/>
                  </a:lnTo>
                  <a:lnTo>
                    <a:pt x="6974188" y="0"/>
                  </a:lnTo>
                  <a:close/>
                </a:path>
                <a:path w="8052434" h="1906270">
                  <a:moveTo>
                    <a:pt x="7290059" y="0"/>
                  </a:moveTo>
                  <a:lnTo>
                    <a:pt x="7079479" y="0"/>
                  </a:lnTo>
                  <a:lnTo>
                    <a:pt x="7079479" y="52354"/>
                  </a:lnTo>
                  <a:lnTo>
                    <a:pt x="7290059" y="52354"/>
                  </a:lnTo>
                  <a:lnTo>
                    <a:pt x="7290059" y="0"/>
                  </a:lnTo>
                  <a:close/>
                </a:path>
                <a:path w="8052434" h="1906270">
                  <a:moveTo>
                    <a:pt x="7605931" y="0"/>
                  </a:moveTo>
                  <a:lnTo>
                    <a:pt x="7395350" y="0"/>
                  </a:lnTo>
                  <a:lnTo>
                    <a:pt x="7395350" y="52354"/>
                  </a:lnTo>
                  <a:lnTo>
                    <a:pt x="7605931" y="52354"/>
                  </a:lnTo>
                  <a:lnTo>
                    <a:pt x="7605931" y="0"/>
                  </a:lnTo>
                  <a:close/>
                </a:path>
                <a:path w="8052434" h="1906270">
                  <a:moveTo>
                    <a:pt x="7816515" y="0"/>
                  </a:moveTo>
                  <a:lnTo>
                    <a:pt x="7816515" y="52354"/>
                  </a:lnTo>
                  <a:lnTo>
                    <a:pt x="7841145" y="53992"/>
                  </a:lnTo>
                  <a:lnTo>
                    <a:pt x="7864760" y="58764"/>
                  </a:lnTo>
                  <a:lnTo>
                    <a:pt x="7887156" y="66458"/>
                  </a:lnTo>
                  <a:lnTo>
                    <a:pt x="7908131" y="76861"/>
                  </a:lnTo>
                  <a:lnTo>
                    <a:pt x="7934351" y="31545"/>
                  </a:lnTo>
                  <a:lnTo>
                    <a:pt x="7907336" y="18150"/>
                  </a:lnTo>
                  <a:lnTo>
                    <a:pt x="7878505" y="8247"/>
                  </a:lnTo>
                  <a:lnTo>
                    <a:pt x="7848138" y="2106"/>
                  </a:lnTo>
                  <a:lnTo>
                    <a:pt x="7816515" y="0"/>
                  </a:lnTo>
                  <a:close/>
                </a:path>
                <a:path w="8052434" h="1906270">
                  <a:moveTo>
                    <a:pt x="7816515" y="0"/>
                  </a:moveTo>
                  <a:lnTo>
                    <a:pt x="7711221" y="0"/>
                  </a:lnTo>
                  <a:lnTo>
                    <a:pt x="7711221" y="52354"/>
                  </a:lnTo>
                  <a:lnTo>
                    <a:pt x="7816515" y="52354"/>
                  </a:lnTo>
                  <a:lnTo>
                    <a:pt x="7816515" y="0"/>
                  </a:lnTo>
                  <a:close/>
                </a:path>
                <a:path w="8052434" h="1906270">
                  <a:moveTo>
                    <a:pt x="8020565" y="117759"/>
                  </a:moveTo>
                  <a:lnTo>
                    <a:pt x="7975249" y="143978"/>
                  </a:lnTo>
                  <a:lnTo>
                    <a:pt x="7985651" y="164954"/>
                  </a:lnTo>
                  <a:lnTo>
                    <a:pt x="7993345" y="187350"/>
                  </a:lnTo>
                  <a:lnTo>
                    <a:pt x="7998118" y="210965"/>
                  </a:lnTo>
                  <a:lnTo>
                    <a:pt x="7999756" y="235594"/>
                  </a:lnTo>
                  <a:lnTo>
                    <a:pt x="7999756" y="331228"/>
                  </a:lnTo>
                  <a:lnTo>
                    <a:pt x="8052110" y="331228"/>
                  </a:lnTo>
                  <a:lnTo>
                    <a:pt x="8052110" y="235594"/>
                  </a:lnTo>
                  <a:lnTo>
                    <a:pt x="8050003" y="203972"/>
                  </a:lnTo>
                  <a:lnTo>
                    <a:pt x="8043863" y="173605"/>
                  </a:lnTo>
                  <a:lnTo>
                    <a:pt x="8033960" y="144774"/>
                  </a:lnTo>
                  <a:lnTo>
                    <a:pt x="8020565" y="117759"/>
                  </a:lnTo>
                  <a:close/>
                </a:path>
                <a:path w="8052434" h="1906270">
                  <a:moveTo>
                    <a:pt x="8052110" y="426863"/>
                  </a:moveTo>
                  <a:lnTo>
                    <a:pt x="7999756" y="426863"/>
                  </a:lnTo>
                  <a:lnTo>
                    <a:pt x="7999756" y="618131"/>
                  </a:lnTo>
                  <a:lnTo>
                    <a:pt x="8052110" y="618131"/>
                  </a:lnTo>
                  <a:lnTo>
                    <a:pt x="8052110" y="426863"/>
                  </a:lnTo>
                  <a:close/>
                </a:path>
                <a:path w="8052434" h="1906270">
                  <a:moveTo>
                    <a:pt x="8052110" y="713765"/>
                  </a:moveTo>
                  <a:lnTo>
                    <a:pt x="7999756" y="713765"/>
                  </a:lnTo>
                  <a:lnTo>
                    <a:pt x="7999756" y="905033"/>
                  </a:lnTo>
                  <a:lnTo>
                    <a:pt x="8052110" y="905033"/>
                  </a:lnTo>
                  <a:lnTo>
                    <a:pt x="8052110" y="713765"/>
                  </a:lnTo>
                  <a:close/>
                </a:path>
                <a:path w="8052434" h="1906270">
                  <a:moveTo>
                    <a:pt x="8052110" y="1000667"/>
                  </a:moveTo>
                  <a:lnTo>
                    <a:pt x="7999756" y="1000667"/>
                  </a:lnTo>
                  <a:lnTo>
                    <a:pt x="7999756" y="1191935"/>
                  </a:lnTo>
                  <a:lnTo>
                    <a:pt x="8052110" y="1191935"/>
                  </a:lnTo>
                  <a:lnTo>
                    <a:pt x="8052110" y="1000667"/>
                  </a:lnTo>
                  <a:close/>
                </a:path>
                <a:path w="8052434" h="1906270">
                  <a:moveTo>
                    <a:pt x="8052110" y="1287569"/>
                  </a:moveTo>
                  <a:lnTo>
                    <a:pt x="7999756" y="1287569"/>
                  </a:lnTo>
                  <a:lnTo>
                    <a:pt x="7999756" y="1478837"/>
                  </a:lnTo>
                  <a:lnTo>
                    <a:pt x="8052110" y="1478837"/>
                  </a:lnTo>
                  <a:lnTo>
                    <a:pt x="8052110" y="1287569"/>
                  </a:lnTo>
                  <a:close/>
                </a:path>
                <a:path w="8052434" h="1906270">
                  <a:moveTo>
                    <a:pt x="8052110" y="1574471"/>
                  </a:moveTo>
                  <a:lnTo>
                    <a:pt x="7999756" y="1574471"/>
                  </a:lnTo>
                  <a:lnTo>
                    <a:pt x="7999756" y="1670106"/>
                  </a:lnTo>
                  <a:lnTo>
                    <a:pt x="7998118" y="1694735"/>
                  </a:lnTo>
                  <a:lnTo>
                    <a:pt x="7993345" y="1718350"/>
                  </a:lnTo>
                  <a:lnTo>
                    <a:pt x="7985651" y="1740746"/>
                  </a:lnTo>
                  <a:lnTo>
                    <a:pt x="7975249" y="1761721"/>
                  </a:lnTo>
                  <a:lnTo>
                    <a:pt x="8020565" y="1787941"/>
                  </a:lnTo>
                  <a:lnTo>
                    <a:pt x="8033960" y="1760926"/>
                  </a:lnTo>
                  <a:lnTo>
                    <a:pt x="8043863" y="1732096"/>
                  </a:lnTo>
                  <a:lnTo>
                    <a:pt x="8050003" y="1701729"/>
                  </a:lnTo>
                  <a:lnTo>
                    <a:pt x="8052110" y="1670106"/>
                  </a:lnTo>
                  <a:lnTo>
                    <a:pt x="8052110" y="1574471"/>
                  </a:lnTo>
                  <a:close/>
                </a:path>
                <a:path w="8052434" h="1906270">
                  <a:moveTo>
                    <a:pt x="7816515" y="1853346"/>
                  </a:moveTo>
                  <a:lnTo>
                    <a:pt x="7711225" y="1853346"/>
                  </a:lnTo>
                  <a:lnTo>
                    <a:pt x="7711225" y="1905701"/>
                  </a:lnTo>
                  <a:lnTo>
                    <a:pt x="7816515" y="1905701"/>
                  </a:lnTo>
                  <a:lnTo>
                    <a:pt x="7816515" y="1853346"/>
                  </a:lnTo>
                  <a:close/>
                </a:path>
                <a:path w="8052434" h="1906270">
                  <a:moveTo>
                    <a:pt x="7908131" y="1828839"/>
                  </a:moveTo>
                  <a:lnTo>
                    <a:pt x="7887156" y="1839242"/>
                  </a:lnTo>
                  <a:lnTo>
                    <a:pt x="7864760" y="1846936"/>
                  </a:lnTo>
                  <a:lnTo>
                    <a:pt x="7841145" y="1851708"/>
                  </a:lnTo>
                  <a:lnTo>
                    <a:pt x="7816515" y="1853346"/>
                  </a:lnTo>
                  <a:lnTo>
                    <a:pt x="7816515" y="1905701"/>
                  </a:lnTo>
                  <a:lnTo>
                    <a:pt x="7848138" y="1903594"/>
                  </a:lnTo>
                  <a:lnTo>
                    <a:pt x="7878505" y="1897453"/>
                  </a:lnTo>
                  <a:lnTo>
                    <a:pt x="7907336" y="1887550"/>
                  </a:lnTo>
                  <a:lnTo>
                    <a:pt x="7934351" y="1874155"/>
                  </a:lnTo>
                  <a:lnTo>
                    <a:pt x="7908131" y="1828839"/>
                  </a:lnTo>
                  <a:close/>
                </a:path>
                <a:path w="8052434" h="1906270">
                  <a:moveTo>
                    <a:pt x="7605935" y="1853346"/>
                  </a:moveTo>
                  <a:lnTo>
                    <a:pt x="7395353" y="1853346"/>
                  </a:lnTo>
                  <a:lnTo>
                    <a:pt x="7395353" y="1905701"/>
                  </a:lnTo>
                  <a:lnTo>
                    <a:pt x="7605935" y="1905701"/>
                  </a:lnTo>
                  <a:lnTo>
                    <a:pt x="7605935" y="1853346"/>
                  </a:lnTo>
                  <a:close/>
                </a:path>
                <a:path w="8052434" h="1906270">
                  <a:moveTo>
                    <a:pt x="7290063" y="1853346"/>
                  </a:moveTo>
                  <a:lnTo>
                    <a:pt x="7079482" y="1853346"/>
                  </a:lnTo>
                  <a:lnTo>
                    <a:pt x="7079482" y="1905701"/>
                  </a:lnTo>
                  <a:lnTo>
                    <a:pt x="7290063" y="1905701"/>
                  </a:lnTo>
                  <a:lnTo>
                    <a:pt x="7290063" y="1853346"/>
                  </a:lnTo>
                  <a:close/>
                </a:path>
                <a:path w="8052434" h="1906270">
                  <a:moveTo>
                    <a:pt x="6974191" y="1853346"/>
                  </a:moveTo>
                  <a:lnTo>
                    <a:pt x="6763610" y="1853346"/>
                  </a:lnTo>
                  <a:lnTo>
                    <a:pt x="6763610" y="1905701"/>
                  </a:lnTo>
                  <a:lnTo>
                    <a:pt x="6974191" y="1905701"/>
                  </a:lnTo>
                  <a:lnTo>
                    <a:pt x="6974191" y="1853346"/>
                  </a:lnTo>
                  <a:close/>
                </a:path>
                <a:path w="8052434" h="1906270">
                  <a:moveTo>
                    <a:pt x="6658319" y="1853346"/>
                  </a:moveTo>
                  <a:lnTo>
                    <a:pt x="6447738" y="1853346"/>
                  </a:lnTo>
                  <a:lnTo>
                    <a:pt x="6447738" y="1905701"/>
                  </a:lnTo>
                  <a:lnTo>
                    <a:pt x="6658319" y="1905701"/>
                  </a:lnTo>
                  <a:lnTo>
                    <a:pt x="6658319" y="1853346"/>
                  </a:lnTo>
                  <a:close/>
                </a:path>
                <a:path w="8052434" h="1906270">
                  <a:moveTo>
                    <a:pt x="6342448" y="1853346"/>
                  </a:moveTo>
                  <a:lnTo>
                    <a:pt x="6131866" y="1853346"/>
                  </a:lnTo>
                  <a:lnTo>
                    <a:pt x="6131866" y="1905701"/>
                  </a:lnTo>
                  <a:lnTo>
                    <a:pt x="6342448" y="1905701"/>
                  </a:lnTo>
                  <a:lnTo>
                    <a:pt x="6342448" y="1853346"/>
                  </a:lnTo>
                  <a:close/>
                </a:path>
                <a:path w="8052434" h="1906270">
                  <a:moveTo>
                    <a:pt x="6026576" y="1853346"/>
                  </a:moveTo>
                  <a:lnTo>
                    <a:pt x="5815994" y="1853346"/>
                  </a:lnTo>
                  <a:lnTo>
                    <a:pt x="5815994" y="1905701"/>
                  </a:lnTo>
                  <a:lnTo>
                    <a:pt x="6026576" y="1905701"/>
                  </a:lnTo>
                  <a:lnTo>
                    <a:pt x="6026576" y="1853346"/>
                  </a:lnTo>
                  <a:close/>
                </a:path>
                <a:path w="8052434" h="1906270">
                  <a:moveTo>
                    <a:pt x="5710704" y="1853346"/>
                  </a:moveTo>
                  <a:lnTo>
                    <a:pt x="5500123" y="1853346"/>
                  </a:lnTo>
                  <a:lnTo>
                    <a:pt x="5500123" y="1905701"/>
                  </a:lnTo>
                  <a:lnTo>
                    <a:pt x="5710704" y="1905701"/>
                  </a:lnTo>
                  <a:lnTo>
                    <a:pt x="5710704" y="1853346"/>
                  </a:lnTo>
                  <a:close/>
                </a:path>
                <a:path w="8052434" h="1906270">
                  <a:moveTo>
                    <a:pt x="5394832" y="1853346"/>
                  </a:moveTo>
                  <a:lnTo>
                    <a:pt x="5184251" y="1853346"/>
                  </a:lnTo>
                  <a:lnTo>
                    <a:pt x="5184251" y="1905701"/>
                  </a:lnTo>
                  <a:lnTo>
                    <a:pt x="5394832" y="1905701"/>
                  </a:lnTo>
                  <a:lnTo>
                    <a:pt x="5394832" y="1853346"/>
                  </a:lnTo>
                  <a:close/>
                </a:path>
                <a:path w="8052434" h="1906270">
                  <a:moveTo>
                    <a:pt x="5078960" y="1853346"/>
                  </a:moveTo>
                  <a:lnTo>
                    <a:pt x="4868379" y="1853346"/>
                  </a:lnTo>
                  <a:lnTo>
                    <a:pt x="4868379" y="1905701"/>
                  </a:lnTo>
                  <a:lnTo>
                    <a:pt x="5078960" y="1905701"/>
                  </a:lnTo>
                  <a:lnTo>
                    <a:pt x="5078960" y="1853346"/>
                  </a:lnTo>
                  <a:close/>
                </a:path>
                <a:path w="8052434" h="1906270">
                  <a:moveTo>
                    <a:pt x="4763089" y="1853346"/>
                  </a:moveTo>
                  <a:lnTo>
                    <a:pt x="4552508" y="1853346"/>
                  </a:lnTo>
                  <a:lnTo>
                    <a:pt x="4552508" y="1905701"/>
                  </a:lnTo>
                  <a:lnTo>
                    <a:pt x="4763089" y="1905701"/>
                  </a:lnTo>
                  <a:lnTo>
                    <a:pt x="4763089" y="1853346"/>
                  </a:lnTo>
                  <a:close/>
                </a:path>
                <a:path w="8052434" h="1906270">
                  <a:moveTo>
                    <a:pt x="4447217" y="1853346"/>
                  </a:moveTo>
                  <a:lnTo>
                    <a:pt x="4236636" y="1853346"/>
                  </a:lnTo>
                  <a:lnTo>
                    <a:pt x="4236636" y="1905701"/>
                  </a:lnTo>
                  <a:lnTo>
                    <a:pt x="4447217" y="1905701"/>
                  </a:lnTo>
                  <a:lnTo>
                    <a:pt x="4447217" y="1853346"/>
                  </a:lnTo>
                  <a:close/>
                </a:path>
                <a:path w="8052434" h="1906270">
                  <a:moveTo>
                    <a:pt x="4131346" y="1853346"/>
                  </a:moveTo>
                  <a:lnTo>
                    <a:pt x="3920764" y="1853346"/>
                  </a:lnTo>
                  <a:lnTo>
                    <a:pt x="3920764" y="1905701"/>
                  </a:lnTo>
                  <a:lnTo>
                    <a:pt x="4131346" y="1905701"/>
                  </a:lnTo>
                  <a:lnTo>
                    <a:pt x="4131346" y="1853346"/>
                  </a:lnTo>
                  <a:close/>
                </a:path>
                <a:path w="8052434" h="1906270">
                  <a:moveTo>
                    <a:pt x="3815474" y="1853346"/>
                  </a:moveTo>
                  <a:lnTo>
                    <a:pt x="3604893" y="1853346"/>
                  </a:lnTo>
                  <a:lnTo>
                    <a:pt x="3604893" y="1905701"/>
                  </a:lnTo>
                  <a:lnTo>
                    <a:pt x="3815474" y="1905701"/>
                  </a:lnTo>
                  <a:lnTo>
                    <a:pt x="3815474" y="1853346"/>
                  </a:lnTo>
                  <a:close/>
                </a:path>
                <a:path w="8052434" h="1906270">
                  <a:moveTo>
                    <a:pt x="3499602" y="1853346"/>
                  </a:moveTo>
                  <a:lnTo>
                    <a:pt x="3289022" y="1853346"/>
                  </a:lnTo>
                  <a:lnTo>
                    <a:pt x="3289022" y="1905701"/>
                  </a:lnTo>
                  <a:lnTo>
                    <a:pt x="3499602" y="1905701"/>
                  </a:lnTo>
                  <a:lnTo>
                    <a:pt x="3499602" y="1853346"/>
                  </a:lnTo>
                  <a:close/>
                </a:path>
                <a:path w="8052434" h="1906270">
                  <a:moveTo>
                    <a:pt x="3183731" y="1853346"/>
                  </a:moveTo>
                  <a:lnTo>
                    <a:pt x="2973150" y="1853346"/>
                  </a:lnTo>
                  <a:lnTo>
                    <a:pt x="2973150" y="1905701"/>
                  </a:lnTo>
                  <a:lnTo>
                    <a:pt x="3183731" y="1905701"/>
                  </a:lnTo>
                  <a:lnTo>
                    <a:pt x="3183731" y="1853346"/>
                  </a:lnTo>
                  <a:close/>
                </a:path>
                <a:path w="8052434" h="1906270">
                  <a:moveTo>
                    <a:pt x="2867859" y="1853346"/>
                  </a:moveTo>
                  <a:lnTo>
                    <a:pt x="2657278" y="1853346"/>
                  </a:lnTo>
                  <a:lnTo>
                    <a:pt x="2657278" y="1905701"/>
                  </a:lnTo>
                  <a:lnTo>
                    <a:pt x="2867859" y="1905701"/>
                  </a:lnTo>
                  <a:lnTo>
                    <a:pt x="2867859" y="1853346"/>
                  </a:lnTo>
                  <a:close/>
                </a:path>
                <a:path w="8052434" h="1906270">
                  <a:moveTo>
                    <a:pt x="2551988" y="1853346"/>
                  </a:moveTo>
                  <a:lnTo>
                    <a:pt x="2341407" y="1853346"/>
                  </a:lnTo>
                  <a:lnTo>
                    <a:pt x="2341407" y="1905701"/>
                  </a:lnTo>
                  <a:lnTo>
                    <a:pt x="2551988" y="1905701"/>
                  </a:lnTo>
                  <a:lnTo>
                    <a:pt x="2551988" y="1853346"/>
                  </a:lnTo>
                  <a:close/>
                </a:path>
                <a:path w="8052434" h="1906270">
                  <a:moveTo>
                    <a:pt x="2236116" y="1853346"/>
                  </a:moveTo>
                  <a:lnTo>
                    <a:pt x="2025535" y="1853346"/>
                  </a:lnTo>
                  <a:lnTo>
                    <a:pt x="2025535" y="1905701"/>
                  </a:lnTo>
                  <a:lnTo>
                    <a:pt x="2236116" y="1905701"/>
                  </a:lnTo>
                  <a:lnTo>
                    <a:pt x="2236116" y="1853346"/>
                  </a:lnTo>
                  <a:close/>
                </a:path>
                <a:path w="8052434" h="1906270">
                  <a:moveTo>
                    <a:pt x="1920245" y="1853346"/>
                  </a:moveTo>
                  <a:lnTo>
                    <a:pt x="1709664" y="1853346"/>
                  </a:lnTo>
                  <a:lnTo>
                    <a:pt x="1709664" y="1905701"/>
                  </a:lnTo>
                  <a:lnTo>
                    <a:pt x="1920245" y="1905701"/>
                  </a:lnTo>
                  <a:lnTo>
                    <a:pt x="1920245" y="1853346"/>
                  </a:lnTo>
                  <a:close/>
                </a:path>
                <a:path w="8052434" h="1906270">
                  <a:moveTo>
                    <a:pt x="1604374" y="1853346"/>
                  </a:moveTo>
                  <a:lnTo>
                    <a:pt x="1393793" y="1853346"/>
                  </a:lnTo>
                  <a:lnTo>
                    <a:pt x="1393793" y="1905701"/>
                  </a:lnTo>
                  <a:lnTo>
                    <a:pt x="1604374" y="1905701"/>
                  </a:lnTo>
                  <a:lnTo>
                    <a:pt x="1604374" y="1853346"/>
                  </a:lnTo>
                  <a:close/>
                </a:path>
                <a:path w="8052434" h="1906270">
                  <a:moveTo>
                    <a:pt x="1288502" y="1853346"/>
                  </a:moveTo>
                  <a:lnTo>
                    <a:pt x="1077922" y="1853346"/>
                  </a:lnTo>
                  <a:lnTo>
                    <a:pt x="1077922" y="1905701"/>
                  </a:lnTo>
                  <a:lnTo>
                    <a:pt x="1288502" y="1905701"/>
                  </a:lnTo>
                  <a:lnTo>
                    <a:pt x="1288502" y="1853346"/>
                  </a:lnTo>
                  <a:close/>
                </a:path>
                <a:path w="8052434" h="1906270">
                  <a:moveTo>
                    <a:pt x="972631" y="1853346"/>
                  </a:moveTo>
                  <a:lnTo>
                    <a:pt x="762050" y="1853346"/>
                  </a:lnTo>
                  <a:lnTo>
                    <a:pt x="762050" y="1905701"/>
                  </a:lnTo>
                  <a:lnTo>
                    <a:pt x="972631" y="1905701"/>
                  </a:lnTo>
                  <a:lnTo>
                    <a:pt x="972631" y="1853346"/>
                  </a:lnTo>
                  <a:close/>
                </a:path>
                <a:path w="8052434" h="1906270">
                  <a:moveTo>
                    <a:pt x="656760" y="1853346"/>
                  </a:moveTo>
                  <a:lnTo>
                    <a:pt x="446179" y="1853346"/>
                  </a:lnTo>
                  <a:lnTo>
                    <a:pt x="446179" y="1905701"/>
                  </a:lnTo>
                  <a:lnTo>
                    <a:pt x="656760" y="1905701"/>
                  </a:lnTo>
                  <a:lnTo>
                    <a:pt x="656760" y="1853346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66389" y="9209143"/>
              <a:ext cx="8429625" cy="1990089"/>
            </a:xfrm>
            <a:custGeom>
              <a:avLst/>
              <a:gdLst/>
              <a:ahLst/>
              <a:cxnLst/>
              <a:rect l="l" t="t" r="r" b="b"/>
              <a:pathLst>
                <a:path w="8429625" h="1990090">
                  <a:moveTo>
                    <a:pt x="143978" y="1912607"/>
                  </a:moveTo>
                  <a:lnTo>
                    <a:pt x="117759" y="1957922"/>
                  </a:lnTo>
                  <a:lnTo>
                    <a:pt x="173604" y="1981220"/>
                  </a:lnTo>
                  <a:lnTo>
                    <a:pt x="235594" y="1989468"/>
                  </a:lnTo>
                  <a:lnTo>
                    <a:pt x="235594" y="1937113"/>
                  </a:lnTo>
                  <a:lnTo>
                    <a:pt x="210965" y="1935475"/>
                  </a:lnTo>
                  <a:lnTo>
                    <a:pt x="187350" y="1930703"/>
                  </a:lnTo>
                  <a:lnTo>
                    <a:pt x="164954" y="1923009"/>
                  </a:lnTo>
                  <a:lnTo>
                    <a:pt x="143978" y="1912607"/>
                  </a:lnTo>
                  <a:close/>
                </a:path>
                <a:path w="8429625" h="1990090">
                  <a:moveTo>
                    <a:pt x="341698" y="1937113"/>
                  </a:moveTo>
                  <a:lnTo>
                    <a:pt x="235594" y="1937113"/>
                  </a:lnTo>
                  <a:lnTo>
                    <a:pt x="235594" y="1989468"/>
                  </a:lnTo>
                  <a:lnTo>
                    <a:pt x="341698" y="1989468"/>
                  </a:lnTo>
                  <a:lnTo>
                    <a:pt x="341698" y="1937113"/>
                  </a:lnTo>
                  <a:close/>
                </a:path>
                <a:path w="8429625" h="1990090">
                  <a:moveTo>
                    <a:pt x="52354" y="1652654"/>
                  </a:moveTo>
                  <a:lnTo>
                    <a:pt x="0" y="1652654"/>
                  </a:lnTo>
                  <a:lnTo>
                    <a:pt x="0" y="1753873"/>
                  </a:lnTo>
                  <a:lnTo>
                    <a:pt x="2106" y="1785496"/>
                  </a:lnTo>
                  <a:lnTo>
                    <a:pt x="8247" y="1815863"/>
                  </a:lnTo>
                  <a:lnTo>
                    <a:pt x="18150" y="1844694"/>
                  </a:lnTo>
                  <a:lnTo>
                    <a:pt x="31545" y="1871708"/>
                  </a:lnTo>
                  <a:lnTo>
                    <a:pt x="76861" y="1845489"/>
                  </a:lnTo>
                  <a:lnTo>
                    <a:pt x="66458" y="1824514"/>
                  </a:lnTo>
                  <a:lnTo>
                    <a:pt x="58764" y="1802117"/>
                  </a:lnTo>
                  <a:lnTo>
                    <a:pt x="53992" y="1778502"/>
                  </a:lnTo>
                  <a:lnTo>
                    <a:pt x="52354" y="1753873"/>
                  </a:lnTo>
                  <a:lnTo>
                    <a:pt x="52354" y="1652654"/>
                  </a:lnTo>
                  <a:close/>
                </a:path>
                <a:path w="8429625" h="1990090">
                  <a:moveTo>
                    <a:pt x="52354" y="1348999"/>
                  </a:moveTo>
                  <a:lnTo>
                    <a:pt x="0" y="1348999"/>
                  </a:lnTo>
                  <a:lnTo>
                    <a:pt x="0" y="1551436"/>
                  </a:lnTo>
                  <a:lnTo>
                    <a:pt x="52354" y="1551436"/>
                  </a:lnTo>
                  <a:lnTo>
                    <a:pt x="52354" y="1348999"/>
                  </a:lnTo>
                  <a:close/>
                </a:path>
                <a:path w="8429625" h="1990090">
                  <a:moveTo>
                    <a:pt x="52354" y="1045343"/>
                  </a:moveTo>
                  <a:lnTo>
                    <a:pt x="0" y="1045343"/>
                  </a:lnTo>
                  <a:lnTo>
                    <a:pt x="0" y="1247780"/>
                  </a:lnTo>
                  <a:lnTo>
                    <a:pt x="52354" y="1247780"/>
                  </a:lnTo>
                  <a:lnTo>
                    <a:pt x="52354" y="1045343"/>
                  </a:lnTo>
                  <a:close/>
                </a:path>
                <a:path w="8429625" h="1990090">
                  <a:moveTo>
                    <a:pt x="52354" y="741687"/>
                  </a:moveTo>
                  <a:lnTo>
                    <a:pt x="0" y="741687"/>
                  </a:lnTo>
                  <a:lnTo>
                    <a:pt x="0" y="944124"/>
                  </a:lnTo>
                  <a:lnTo>
                    <a:pt x="52354" y="944124"/>
                  </a:lnTo>
                  <a:lnTo>
                    <a:pt x="52354" y="741687"/>
                  </a:lnTo>
                  <a:close/>
                </a:path>
                <a:path w="8429625" h="1990090">
                  <a:moveTo>
                    <a:pt x="52354" y="438031"/>
                  </a:moveTo>
                  <a:lnTo>
                    <a:pt x="0" y="438031"/>
                  </a:lnTo>
                  <a:lnTo>
                    <a:pt x="0" y="640469"/>
                  </a:lnTo>
                  <a:lnTo>
                    <a:pt x="52354" y="640469"/>
                  </a:lnTo>
                  <a:lnTo>
                    <a:pt x="52354" y="438031"/>
                  </a:lnTo>
                  <a:close/>
                </a:path>
                <a:path w="8429625" h="199009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6813"/>
                  </a:lnTo>
                  <a:lnTo>
                    <a:pt x="52354" y="33681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8429625" h="199009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8429625" h="1990090">
                  <a:moveTo>
                    <a:pt x="341699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699" y="52354"/>
                  </a:lnTo>
                  <a:lnTo>
                    <a:pt x="341699" y="0"/>
                  </a:lnTo>
                  <a:close/>
                </a:path>
                <a:path w="8429625" h="1990090">
                  <a:moveTo>
                    <a:pt x="660014" y="0"/>
                  </a:moveTo>
                  <a:lnTo>
                    <a:pt x="447804" y="0"/>
                  </a:lnTo>
                  <a:lnTo>
                    <a:pt x="447804" y="52354"/>
                  </a:lnTo>
                  <a:lnTo>
                    <a:pt x="660014" y="52354"/>
                  </a:lnTo>
                  <a:lnTo>
                    <a:pt x="660014" y="0"/>
                  </a:lnTo>
                  <a:close/>
                </a:path>
                <a:path w="8429625" h="1990090">
                  <a:moveTo>
                    <a:pt x="978329" y="0"/>
                  </a:moveTo>
                  <a:lnTo>
                    <a:pt x="766119" y="0"/>
                  </a:lnTo>
                  <a:lnTo>
                    <a:pt x="766119" y="52354"/>
                  </a:lnTo>
                  <a:lnTo>
                    <a:pt x="978329" y="52354"/>
                  </a:lnTo>
                  <a:lnTo>
                    <a:pt x="978329" y="0"/>
                  </a:lnTo>
                  <a:close/>
                </a:path>
                <a:path w="8429625" h="1990090">
                  <a:moveTo>
                    <a:pt x="1296644" y="0"/>
                  </a:moveTo>
                  <a:lnTo>
                    <a:pt x="1084434" y="0"/>
                  </a:lnTo>
                  <a:lnTo>
                    <a:pt x="1084434" y="52354"/>
                  </a:lnTo>
                  <a:lnTo>
                    <a:pt x="1296644" y="52354"/>
                  </a:lnTo>
                  <a:lnTo>
                    <a:pt x="1296644" y="0"/>
                  </a:lnTo>
                  <a:close/>
                </a:path>
                <a:path w="8429625" h="1990090">
                  <a:moveTo>
                    <a:pt x="1614959" y="0"/>
                  </a:moveTo>
                  <a:lnTo>
                    <a:pt x="1402749" y="0"/>
                  </a:lnTo>
                  <a:lnTo>
                    <a:pt x="1402749" y="52354"/>
                  </a:lnTo>
                  <a:lnTo>
                    <a:pt x="1614959" y="52354"/>
                  </a:lnTo>
                  <a:lnTo>
                    <a:pt x="1614959" y="0"/>
                  </a:lnTo>
                  <a:close/>
                </a:path>
                <a:path w="8429625" h="1990090">
                  <a:moveTo>
                    <a:pt x="1933274" y="0"/>
                  </a:moveTo>
                  <a:lnTo>
                    <a:pt x="1721064" y="0"/>
                  </a:lnTo>
                  <a:lnTo>
                    <a:pt x="1721064" y="52354"/>
                  </a:lnTo>
                  <a:lnTo>
                    <a:pt x="1933274" y="52354"/>
                  </a:lnTo>
                  <a:lnTo>
                    <a:pt x="1933274" y="0"/>
                  </a:lnTo>
                  <a:close/>
                </a:path>
                <a:path w="8429625" h="1990090">
                  <a:moveTo>
                    <a:pt x="2251589" y="0"/>
                  </a:moveTo>
                  <a:lnTo>
                    <a:pt x="2039379" y="0"/>
                  </a:lnTo>
                  <a:lnTo>
                    <a:pt x="2039379" y="52354"/>
                  </a:lnTo>
                  <a:lnTo>
                    <a:pt x="2251589" y="52354"/>
                  </a:lnTo>
                  <a:lnTo>
                    <a:pt x="2251589" y="0"/>
                  </a:lnTo>
                  <a:close/>
                </a:path>
                <a:path w="8429625" h="1990090">
                  <a:moveTo>
                    <a:pt x="2569903" y="0"/>
                  </a:moveTo>
                  <a:lnTo>
                    <a:pt x="2357694" y="0"/>
                  </a:lnTo>
                  <a:lnTo>
                    <a:pt x="2357694" y="52354"/>
                  </a:lnTo>
                  <a:lnTo>
                    <a:pt x="2569903" y="52354"/>
                  </a:lnTo>
                  <a:lnTo>
                    <a:pt x="2569903" y="0"/>
                  </a:lnTo>
                  <a:close/>
                </a:path>
                <a:path w="8429625" h="1990090">
                  <a:moveTo>
                    <a:pt x="2888219" y="0"/>
                  </a:moveTo>
                  <a:lnTo>
                    <a:pt x="2676008" y="0"/>
                  </a:lnTo>
                  <a:lnTo>
                    <a:pt x="2676008" y="52354"/>
                  </a:lnTo>
                  <a:lnTo>
                    <a:pt x="2888219" y="52354"/>
                  </a:lnTo>
                  <a:lnTo>
                    <a:pt x="2888219" y="0"/>
                  </a:lnTo>
                  <a:close/>
                </a:path>
                <a:path w="8429625" h="1990090">
                  <a:moveTo>
                    <a:pt x="3206533" y="0"/>
                  </a:moveTo>
                  <a:lnTo>
                    <a:pt x="2994323" y="0"/>
                  </a:lnTo>
                  <a:lnTo>
                    <a:pt x="2994323" y="52354"/>
                  </a:lnTo>
                  <a:lnTo>
                    <a:pt x="3206533" y="52354"/>
                  </a:lnTo>
                  <a:lnTo>
                    <a:pt x="3206533" y="0"/>
                  </a:lnTo>
                  <a:close/>
                </a:path>
                <a:path w="8429625" h="1990090">
                  <a:moveTo>
                    <a:pt x="3524848" y="0"/>
                  </a:moveTo>
                  <a:lnTo>
                    <a:pt x="3312638" y="0"/>
                  </a:lnTo>
                  <a:lnTo>
                    <a:pt x="3312638" y="52354"/>
                  </a:lnTo>
                  <a:lnTo>
                    <a:pt x="3524848" y="52354"/>
                  </a:lnTo>
                  <a:lnTo>
                    <a:pt x="3524848" y="0"/>
                  </a:lnTo>
                  <a:close/>
                </a:path>
                <a:path w="8429625" h="1990090">
                  <a:moveTo>
                    <a:pt x="3843163" y="0"/>
                  </a:moveTo>
                  <a:lnTo>
                    <a:pt x="3630953" y="0"/>
                  </a:lnTo>
                  <a:lnTo>
                    <a:pt x="3630953" y="52354"/>
                  </a:lnTo>
                  <a:lnTo>
                    <a:pt x="3843163" y="52354"/>
                  </a:lnTo>
                  <a:lnTo>
                    <a:pt x="3843163" y="0"/>
                  </a:lnTo>
                  <a:close/>
                </a:path>
                <a:path w="8429625" h="1990090">
                  <a:moveTo>
                    <a:pt x="4161478" y="0"/>
                  </a:moveTo>
                  <a:lnTo>
                    <a:pt x="3949268" y="0"/>
                  </a:lnTo>
                  <a:lnTo>
                    <a:pt x="3949268" y="52354"/>
                  </a:lnTo>
                  <a:lnTo>
                    <a:pt x="4161478" y="52354"/>
                  </a:lnTo>
                  <a:lnTo>
                    <a:pt x="4161478" y="0"/>
                  </a:lnTo>
                  <a:close/>
                </a:path>
                <a:path w="8429625" h="1990090">
                  <a:moveTo>
                    <a:pt x="4479793" y="0"/>
                  </a:moveTo>
                  <a:lnTo>
                    <a:pt x="4267583" y="0"/>
                  </a:lnTo>
                  <a:lnTo>
                    <a:pt x="4267583" y="52354"/>
                  </a:lnTo>
                  <a:lnTo>
                    <a:pt x="4479793" y="52354"/>
                  </a:lnTo>
                  <a:lnTo>
                    <a:pt x="4479793" y="0"/>
                  </a:lnTo>
                  <a:close/>
                </a:path>
                <a:path w="8429625" h="1990090">
                  <a:moveTo>
                    <a:pt x="4798108" y="0"/>
                  </a:moveTo>
                  <a:lnTo>
                    <a:pt x="4585898" y="0"/>
                  </a:lnTo>
                  <a:lnTo>
                    <a:pt x="4585898" y="52354"/>
                  </a:lnTo>
                  <a:lnTo>
                    <a:pt x="4798108" y="52354"/>
                  </a:lnTo>
                  <a:lnTo>
                    <a:pt x="4798108" y="0"/>
                  </a:lnTo>
                  <a:close/>
                </a:path>
                <a:path w="8429625" h="1990090">
                  <a:moveTo>
                    <a:pt x="5116422" y="0"/>
                  </a:moveTo>
                  <a:lnTo>
                    <a:pt x="4904213" y="0"/>
                  </a:lnTo>
                  <a:lnTo>
                    <a:pt x="4904213" y="52354"/>
                  </a:lnTo>
                  <a:lnTo>
                    <a:pt x="5116422" y="52354"/>
                  </a:lnTo>
                  <a:lnTo>
                    <a:pt x="5116422" y="0"/>
                  </a:lnTo>
                  <a:close/>
                </a:path>
                <a:path w="8429625" h="1990090">
                  <a:moveTo>
                    <a:pt x="5434737" y="0"/>
                  </a:moveTo>
                  <a:lnTo>
                    <a:pt x="5222528" y="0"/>
                  </a:lnTo>
                  <a:lnTo>
                    <a:pt x="5222528" y="52354"/>
                  </a:lnTo>
                  <a:lnTo>
                    <a:pt x="5434737" y="52354"/>
                  </a:lnTo>
                  <a:lnTo>
                    <a:pt x="5434737" y="0"/>
                  </a:lnTo>
                  <a:close/>
                </a:path>
                <a:path w="8429625" h="1990090">
                  <a:moveTo>
                    <a:pt x="5753052" y="0"/>
                  </a:moveTo>
                  <a:lnTo>
                    <a:pt x="5540843" y="0"/>
                  </a:lnTo>
                  <a:lnTo>
                    <a:pt x="5540843" y="52354"/>
                  </a:lnTo>
                  <a:lnTo>
                    <a:pt x="5753052" y="52354"/>
                  </a:lnTo>
                  <a:lnTo>
                    <a:pt x="5753052" y="0"/>
                  </a:lnTo>
                  <a:close/>
                </a:path>
                <a:path w="8429625" h="1990090">
                  <a:moveTo>
                    <a:pt x="6071368" y="0"/>
                  </a:moveTo>
                  <a:lnTo>
                    <a:pt x="5859158" y="0"/>
                  </a:lnTo>
                  <a:lnTo>
                    <a:pt x="5859158" y="52354"/>
                  </a:lnTo>
                  <a:lnTo>
                    <a:pt x="6071368" y="52354"/>
                  </a:lnTo>
                  <a:lnTo>
                    <a:pt x="6071368" y="0"/>
                  </a:lnTo>
                  <a:close/>
                </a:path>
                <a:path w="8429625" h="1990090">
                  <a:moveTo>
                    <a:pt x="6389683" y="0"/>
                  </a:moveTo>
                  <a:lnTo>
                    <a:pt x="6177473" y="0"/>
                  </a:lnTo>
                  <a:lnTo>
                    <a:pt x="6177473" y="52354"/>
                  </a:lnTo>
                  <a:lnTo>
                    <a:pt x="6389683" y="52354"/>
                  </a:lnTo>
                  <a:lnTo>
                    <a:pt x="6389683" y="0"/>
                  </a:lnTo>
                  <a:close/>
                </a:path>
                <a:path w="8429625" h="1990090">
                  <a:moveTo>
                    <a:pt x="6707999" y="0"/>
                  </a:moveTo>
                  <a:lnTo>
                    <a:pt x="6495788" y="0"/>
                  </a:lnTo>
                  <a:lnTo>
                    <a:pt x="6495788" y="52354"/>
                  </a:lnTo>
                  <a:lnTo>
                    <a:pt x="6707999" y="52354"/>
                  </a:lnTo>
                  <a:lnTo>
                    <a:pt x="6707999" y="0"/>
                  </a:lnTo>
                  <a:close/>
                </a:path>
                <a:path w="8429625" h="1990090">
                  <a:moveTo>
                    <a:pt x="7026313" y="0"/>
                  </a:moveTo>
                  <a:lnTo>
                    <a:pt x="6814103" y="0"/>
                  </a:lnTo>
                  <a:lnTo>
                    <a:pt x="6814103" y="52354"/>
                  </a:lnTo>
                  <a:lnTo>
                    <a:pt x="7026313" y="52354"/>
                  </a:lnTo>
                  <a:lnTo>
                    <a:pt x="7026313" y="0"/>
                  </a:lnTo>
                  <a:close/>
                </a:path>
                <a:path w="8429625" h="1990090">
                  <a:moveTo>
                    <a:pt x="7344628" y="0"/>
                  </a:moveTo>
                  <a:lnTo>
                    <a:pt x="7132419" y="0"/>
                  </a:lnTo>
                  <a:lnTo>
                    <a:pt x="7132419" y="52354"/>
                  </a:lnTo>
                  <a:lnTo>
                    <a:pt x="7344628" y="52354"/>
                  </a:lnTo>
                  <a:lnTo>
                    <a:pt x="7344628" y="0"/>
                  </a:lnTo>
                  <a:close/>
                </a:path>
                <a:path w="8429625" h="1990090">
                  <a:moveTo>
                    <a:pt x="7662944" y="0"/>
                  </a:moveTo>
                  <a:lnTo>
                    <a:pt x="7450734" y="0"/>
                  </a:lnTo>
                  <a:lnTo>
                    <a:pt x="7450734" y="52354"/>
                  </a:lnTo>
                  <a:lnTo>
                    <a:pt x="7662944" y="52354"/>
                  </a:lnTo>
                  <a:lnTo>
                    <a:pt x="7662944" y="0"/>
                  </a:lnTo>
                  <a:close/>
                </a:path>
                <a:path w="8429625" h="1990090">
                  <a:moveTo>
                    <a:pt x="7981259" y="0"/>
                  </a:moveTo>
                  <a:lnTo>
                    <a:pt x="7769049" y="0"/>
                  </a:lnTo>
                  <a:lnTo>
                    <a:pt x="7769049" y="52354"/>
                  </a:lnTo>
                  <a:lnTo>
                    <a:pt x="7981259" y="52354"/>
                  </a:lnTo>
                  <a:lnTo>
                    <a:pt x="7981259" y="0"/>
                  </a:lnTo>
                  <a:close/>
                </a:path>
                <a:path w="8429625" h="1990090">
                  <a:moveTo>
                    <a:pt x="8193467" y="0"/>
                  </a:moveTo>
                  <a:lnTo>
                    <a:pt x="8193467" y="52354"/>
                  </a:lnTo>
                  <a:lnTo>
                    <a:pt x="8218097" y="53992"/>
                  </a:lnTo>
                  <a:lnTo>
                    <a:pt x="8241712" y="58764"/>
                  </a:lnTo>
                  <a:lnTo>
                    <a:pt x="8264108" y="66458"/>
                  </a:lnTo>
                  <a:lnTo>
                    <a:pt x="8285083" y="76861"/>
                  </a:lnTo>
                  <a:lnTo>
                    <a:pt x="8311302" y="31545"/>
                  </a:lnTo>
                  <a:lnTo>
                    <a:pt x="8284288" y="18150"/>
                  </a:lnTo>
                  <a:lnTo>
                    <a:pt x="8255457" y="8247"/>
                  </a:lnTo>
                  <a:lnTo>
                    <a:pt x="8225090" y="2106"/>
                  </a:lnTo>
                  <a:lnTo>
                    <a:pt x="8193467" y="0"/>
                  </a:lnTo>
                  <a:close/>
                </a:path>
                <a:path w="8429625" h="1990090">
                  <a:moveTo>
                    <a:pt x="8193467" y="0"/>
                  </a:moveTo>
                  <a:lnTo>
                    <a:pt x="8087364" y="0"/>
                  </a:lnTo>
                  <a:lnTo>
                    <a:pt x="8087364" y="52354"/>
                  </a:lnTo>
                  <a:lnTo>
                    <a:pt x="8193467" y="52354"/>
                  </a:lnTo>
                  <a:lnTo>
                    <a:pt x="8193467" y="0"/>
                  </a:lnTo>
                  <a:close/>
                </a:path>
                <a:path w="8429625" h="1990090">
                  <a:moveTo>
                    <a:pt x="8397517" y="117759"/>
                  </a:moveTo>
                  <a:lnTo>
                    <a:pt x="8352201" y="143979"/>
                  </a:lnTo>
                  <a:lnTo>
                    <a:pt x="8362603" y="164954"/>
                  </a:lnTo>
                  <a:lnTo>
                    <a:pt x="8370297" y="187350"/>
                  </a:lnTo>
                  <a:lnTo>
                    <a:pt x="8375070" y="210965"/>
                  </a:lnTo>
                  <a:lnTo>
                    <a:pt x="8376708" y="235594"/>
                  </a:lnTo>
                  <a:lnTo>
                    <a:pt x="8376708" y="336813"/>
                  </a:lnTo>
                  <a:lnTo>
                    <a:pt x="8429062" y="336813"/>
                  </a:lnTo>
                  <a:lnTo>
                    <a:pt x="8429062" y="235594"/>
                  </a:lnTo>
                  <a:lnTo>
                    <a:pt x="8426955" y="203972"/>
                  </a:lnTo>
                  <a:lnTo>
                    <a:pt x="8420815" y="173605"/>
                  </a:lnTo>
                  <a:lnTo>
                    <a:pt x="8410912" y="144774"/>
                  </a:lnTo>
                  <a:lnTo>
                    <a:pt x="8397517" y="117759"/>
                  </a:lnTo>
                  <a:close/>
                </a:path>
                <a:path w="8429625" h="1990090">
                  <a:moveTo>
                    <a:pt x="8429062" y="438032"/>
                  </a:moveTo>
                  <a:lnTo>
                    <a:pt x="8376708" y="438032"/>
                  </a:lnTo>
                  <a:lnTo>
                    <a:pt x="8376708" y="640469"/>
                  </a:lnTo>
                  <a:lnTo>
                    <a:pt x="8429062" y="640469"/>
                  </a:lnTo>
                  <a:lnTo>
                    <a:pt x="8429062" y="438032"/>
                  </a:lnTo>
                  <a:close/>
                </a:path>
                <a:path w="8429625" h="1990090">
                  <a:moveTo>
                    <a:pt x="8429062" y="741687"/>
                  </a:moveTo>
                  <a:lnTo>
                    <a:pt x="8376708" y="741687"/>
                  </a:lnTo>
                  <a:lnTo>
                    <a:pt x="8376708" y="944124"/>
                  </a:lnTo>
                  <a:lnTo>
                    <a:pt x="8429062" y="944124"/>
                  </a:lnTo>
                  <a:lnTo>
                    <a:pt x="8429062" y="741687"/>
                  </a:lnTo>
                  <a:close/>
                </a:path>
                <a:path w="8429625" h="1990090">
                  <a:moveTo>
                    <a:pt x="8429062" y="1045343"/>
                  </a:moveTo>
                  <a:lnTo>
                    <a:pt x="8376708" y="1045343"/>
                  </a:lnTo>
                  <a:lnTo>
                    <a:pt x="8376708" y="1247780"/>
                  </a:lnTo>
                  <a:lnTo>
                    <a:pt x="8429062" y="1247780"/>
                  </a:lnTo>
                  <a:lnTo>
                    <a:pt x="8429062" y="1045343"/>
                  </a:lnTo>
                  <a:close/>
                </a:path>
                <a:path w="8429625" h="1990090">
                  <a:moveTo>
                    <a:pt x="8429062" y="1348999"/>
                  </a:moveTo>
                  <a:lnTo>
                    <a:pt x="8376708" y="1348999"/>
                  </a:lnTo>
                  <a:lnTo>
                    <a:pt x="8376708" y="1551436"/>
                  </a:lnTo>
                  <a:lnTo>
                    <a:pt x="8429062" y="1551436"/>
                  </a:lnTo>
                  <a:lnTo>
                    <a:pt x="8429062" y="1348999"/>
                  </a:lnTo>
                  <a:close/>
                </a:path>
                <a:path w="8429625" h="1990090">
                  <a:moveTo>
                    <a:pt x="8429062" y="1652654"/>
                  </a:moveTo>
                  <a:lnTo>
                    <a:pt x="8376708" y="1652654"/>
                  </a:lnTo>
                  <a:lnTo>
                    <a:pt x="8376708" y="1753873"/>
                  </a:lnTo>
                  <a:lnTo>
                    <a:pt x="8375070" y="1778502"/>
                  </a:lnTo>
                  <a:lnTo>
                    <a:pt x="8370297" y="1802117"/>
                  </a:lnTo>
                  <a:lnTo>
                    <a:pt x="8362603" y="1824514"/>
                  </a:lnTo>
                  <a:lnTo>
                    <a:pt x="8352201" y="1845489"/>
                  </a:lnTo>
                  <a:lnTo>
                    <a:pt x="8397517" y="1871708"/>
                  </a:lnTo>
                  <a:lnTo>
                    <a:pt x="8410912" y="1844694"/>
                  </a:lnTo>
                  <a:lnTo>
                    <a:pt x="8420815" y="1815863"/>
                  </a:lnTo>
                  <a:lnTo>
                    <a:pt x="8426955" y="1785496"/>
                  </a:lnTo>
                  <a:lnTo>
                    <a:pt x="8429062" y="1753873"/>
                  </a:lnTo>
                  <a:lnTo>
                    <a:pt x="8429062" y="1652654"/>
                  </a:lnTo>
                  <a:close/>
                </a:path>
                <a:path w="8429625" h="1990090">
                  <a:moveTo>
                    <a:pt x="8193467" y="1937113"/>
                  </a:moveTo>
                  <a:lnTo>
                    <a:pt x="8087362" y="1937113"/>
                  </a:lnTo>
                  <a:lnTo>
                    <a:pt x="8087362" y="1989468"/>
                  </a:lnTo>
                  <a:lnTo>
                    <a:pt x="8193467" y="1989468"/>
                  </a:lnTo>
                  <a:lnTo>
                    <a:pt x="8193467" y="1937113"/>
                  </a:lnTo>
                  <a:close/>
                </a:path>
                <a:path w="8429625" h="1990090">
                  <a:moveTo>
                    <a:pt x="8285083" y="1912607"/>
                  </a:moveTo>
                  <a:lnTo>
                    <a:pt x="8264108" y="1923009"/>
                  </a:lnTo>
                  <a:lnTo>
                    <a:pt x="8241712" y="1930703"/>
                  </a:lnTo>
                  <a:lnTo>
                    <a:pt x="8218097" y="1935475"/>
                  </a:lnTo>
                  <a:lnTo>
                    <a:pt x="8193467" y="1937113"/>
                  </a:lnTo>
                  <a:lnTo>
                    <a:pt x="8193467" y="1989468"/>
                  </a:lnTo>
                  <a:lnTo>
                    <a:pt x="8225090" y="1987361"/>
                  </a:lnTo>
                  <a:lnTo>
                    <a:pt x="8255457" y="1981220"/>
                  </a:lnTo>
                  <a:lnTo>
                    <a:pt x="8284288" y="1971317"/>
                  </a:lnTo>
                  <a:lnTo>
                    <a:pt x="8311302" y="1957922"/>
                  </a:lnTo>
                  <a:lnTo>
                    <a:pt x="8285083" y="1912607"/>
                  </a:lnTo>
                  <a:close/>
                </a:path>
                <a:path w="8429625" h="1990090">
                  <a:moveTo>
                    <a:pt x="7981257" y="1937113"/>
                  </a:moveTo>
                  <a:lnTo>
                    <a:pt x="7769048" y="1937113"/>
                  </a:lnTo>
                  <a:lnTo>
                    <a:pt x="7769048" y="1989468"/>
                  </a:lnTo>
                  <a:lnTo>
                    <a:pt x="7981257" y="1989468"/>
                  </a:lnTo>
                  <a:lnTo>
                    <a:pt x="7981257" y="1937113"/>
                  </a:lnTo>
                  <a:close/>
                </a:path>
                <a:path w="8429625" h="1990090">
                  <a:moveTo>
                    <a:pt x="7662942" y="1937113"/>
                  </a:moveTo>
                  <a:lnTo>
                    <a:pt x="7450732" y="1937113"/>
                  </a:lnTo>
                  <a:lnTo>
                    <a:pt x="7450732" y="1989468"/>
                  </a:lnTo>
                  <a:lnTo>
                    <a:pt x="7662942" y="1989468"/>
                  </a:lnTo>
                  <a:lnTo>
                    <a:pt x="7662942" y="1937113"/>
                  </a:lnTo>
                  <a:close/>
                </a:path>
                <a:path w="8429625" h="1990090">
                  <a:moveTo>
                    <a:pt x="7344628" y="1937113"/>
                  </a:moveTo>
                  <a:lnTo>
                    <a:pt x="7132418" y="1937113"/>
                  </a:lnTo>
                  <a:lnTo>
                    <a:pt x="7132418" y="1989468"/>
                  </a:lnTo>
                  <a:lnTo>
                    <a:pt x="7344628" y="1989468"/>
                  </a:lnTo>
                  <a:lnTo>
                    <a:pt x="7344628" y="1937113"/>
                  </a:lnTo>
                  <a:close/>
                </a:path>
                <a:path w="8429625" h="1990090">
                  <a:moveTo>
                    <a:pt x="7026313" y="1937113"/>
                  </a:moveTo>
                  <a:lnTo>
                    <a:pt x="6814103" y="1937113"/>
                  </a:lnTo>
                  <a:lnTo>
                    <a:pt x="6814103" y="1989468"/>
                  </a:lnTo>
                  <a:lnTo>
                    <a:pt x="7026313" y="1989468"/>
                  </a:lnTo>
                  <a:lnTo>
                    <a:pt x="7026313" y="1937113"/>
                  </a:lnTo>
                  <a:close/>
                </a:path>
                <a:path w="8429625" h="1990090">
                  <a:moveTo>
                    <a:pt x="6707998" y="1937113"/>
                  </a:moveTo>
                  <a:lnTo>
                    <a:pt x="6495788" y="1937113"/>
                  </a:lnTo>
                  <a:lnTo>
                    <a:pt x="6495788" y="1989468"/>
                  </a:lnTo>
                  <a:lnTo>
                    <a:pt x="6707998" y="1989468"/>
                  </a:lnTo>
                  <a:lnTo>
                    <a:pt x="6707998" y="1937113"/>
                  </a:lnTo>
                  <a:close/>
                </a:path>
                <a:path w="8429625" h="1990090">
                  <a:moveTo>
                    <a:pt x="6389683" y="1937113"/>
                  </a:moveTo>
                  <a:lnTo>
                    <a:pt x="6177473" y="1937113"/>
                  </a:lnTo>
                  <a:lnTo>
                    <a:pt x="6177473" y="1989468"/>
                  </a:lnTo>
                  <a:lnTo>
                    <a:pt x="6389683" y="1989468"/>
                  </a:lnTo>
                  <a:lnTo>
                    <a:pt x="6389683" y="1937113"/>
                  </a:lnTo>
                  <a:close/>
                </a:path>
                <a:path w="8429625" h="1990090">
                  <a:moveTo>
                    <a:pt x="6071368" y="1937113"/>
                  </a:moveTo>
                  <a:lnTo>
                    <a:pt x="5859158" y="1937113"/>
                  </a:lnTo>
                  <a:lnTo>
                    <a:pt x="5859158" y="1989468"/>
                  </a:lnTo>
                  <a:lnTo>
                    <a:pt x="6071368" y="1989468"/>
                  </a:lnTo>
                  <a:lnTo>
                    <a:pt x="6071368" y="1937113"/>
                  </a:lnTo>
                  <a:close/>
                </a:path>
                <a:path w="8429625" h="1990090">
                  <a:moveTo>
                    <a:pt x="5753053" y="1937113"/>
                  </a:moveTo>
                  <a:lnTo>
                    <a:pt x="5540843" y="1937113"/>
                  </a:lnTo>
                  <a:lnTo>
                    <a:pt x="5540843" y="1989468"/>
                  </a:lnTo>
                  <a:lnTo>
                    <a:pt x="5753053" y="1989468"/>
                  </a:lnTo>
                  <a:lnTo>
                    <a:pt x="5753053" y="1937113"/>
                  </a:lnTo>
                  <a:close/>
                </a:path>
                <a:path w="8429625" h="1990090">
                  <a:moveTo>
                    <a:pt x="5434738" y="1937113"/>
                  </a:moveTo>
                  <a:lnTo>
                    <a:pt x="5222528" y="1937113"/>
                  </a:lnTo>
                  <a:lnTo>
                    <a:pt x="5222528" y="1989468"/>
                  </a:lnTo>
                  <a:lnTo>
                    <a:pt x="5434738" y="1989468"/>
                  </a:lnTo>
                  <a:lnTo>
                    <a:pt x="5434738" y="1937113"/>
                  </a:lnTo>
                  <a:close/>
                </a:path>
                <a:path w="8429625" h="1990090">
                  <a:moveTo>
                    <a:pt x="5116423" y="1937113"/>
                  </a:moveTo>
                  <a:lnTo>
                    <a:pt x="4904214" y="1937113"/>
                  </a:lnTo>
                  <a:lnTo>
                    <a:pt x="4904214" y="1989468"/>
                  </a:lnTo>
                  <a:lnTo>
                    <a:pt x="5116423" y="1989468"/>
                  </a:lnTo>
                  <a:lnTo>
                    <a:pt x="5116423" y="1937113"/>
                  </a:lnTo>
                  <a:close/>
                </a:path>
                <a:path w="8429625" h="1990090">
                  <a:moveTo>
                    <a:pt x="4798109" y="1937113"/>
                  </a:moveTo>
                  <a:lnTo>
                    <a:pt x="4585899" y="1937113"/>
                  </a:lnTo>
                  <a:lnTo>
                    <a:pt x="4585899" y="1989468"/>
                  </a:lnTo>
                  <a:lnTo>
                    <a:pt x="4798109" y="1989468"/>
                  </a:lnTo>
                  <a:lnTo>
                    <a:pt x="4798109" y="1937113"/>
                  </a:lnTo>
                  <a:close/>
                </a:path>
                <a:path w="8429625" h="1990090">
                  <a:moveTo>
                    <a:pt x="4479794" y="1937113"/>
                  </a:moveTo>
                  <a:lnTo>
                    <a:pt x="4267584" y="1937113"/>
                  </a:lnTo>
                  <a:lnTo>
                    <a:pt x="4267584" y="1989468"/>
                  </a:lnTo>
                  <a:lnTo>
                    <a:pt x="4479794" y="1989468"/>
                  </a:lnTo>
                  <a:lnTo>
                    <a:pt x="4479794" y="1937113"/>
                  </a:lnTo>
                  <a:close/>
                </a:path>
                <a:path w="8429625" h="1990090">
                  <a:moveTo>
                    <a:pt x="4161479" y="1937113"/>
                  </a:moveTo>
                  <a:lnTo>
                    <a:pt x="3949269" y="1937113"/>
                  </a:lnTo>
                  <a:lnTo>
                    <a:pt x="3949269" y="1989468"/>
                  </a:lnTo>
                  <a:lnTo>
                    <a:pt x="4161479" y="1989468"/>
                  </a:lnTo>
                  <a:lnTo>
                    <a:pt x="4161479" y="1937113"/>
                  </a:lnTo>
                  <a:close/>
                </a:path>
                <a:path w="8429625" h="1990090">
                  <a:moveTo>
                    <a:pt x="3843164" y="1937113"/>
                  </a:moveTo>
                  <a:lnTo>
                    <a:pt x="3630954" y="1937113"/>
                  </a:lnTo>
                  <a:lnTo>
                    <a:pt x="3630954" y="1989468"/>
                  </a:lnTo>
                  <a:lnTo>
                    <a:pt x="3843164" y="1989468"/>
                  </a:lnTo>
                  <a:lnTo>
                    <a:pt x="3843164" y="1937113"/>
                  </a:lnTo>
                  <a:close/>
                </a:path>
                <a:path w="8429625" h="1990090">
                  <a:moveTo>
                    <a:pt x="3524849" y="1937113"/>
                  </a:moveTo>
                  <a:lnTo>
                    <a:pt x="3312639" y="1937113"/>
                  </a:lnTo>
                  <a:lnTo>
                    <a:pt x="3312639" y="1989468"/>
                  </a:lnTo>
                  <a:lnTo>
                    <a:pt x="3524849" y="1989468"/>
                  </a:lnTo>
                  <a:lnTo>
                    <a:pt x="3524849" y="1937113"/>
                  </a:lnTo>
                  <a:close/>
                </a:path>
                <a:path w="8429625" h="1990090">
                  <a:moveTo>
                    <a:pt x="3206534" y="1937113"/>
                  </a:moveTo>
                  <a:lnTo>
                    <a:pt x="2994324" y="1937113"/>
                  </a:lnTo>
                  <a:lnTo>
                    <a:pt x="2994324" y="1989468"/>
                  </a:lnTo>
                  <a:lnTo>
                    <a:pt x="3206534" y="1989468"/>
                  </a:lnTo>
                  <a:lnTo>
                    <a:pt x="3206534" y="1937113"/>
                  </a:lnTo>
                  <a:close/>
                </a:path>
                <a:path w="8429625" h="1990090">
                  <a:moveTo>
                    <a:pt x="2888219" y="1937113"/>
                  </a:moveTo>
                  <a:lnTo>
                    <a:pt x="2676009" y="1937113"/>
                  </a:lnTo>
                  <a:lnTo>
                    <a:pt x="2676009" y="1989468"/>
                  </a:lnTo>
                  <a:lnTo>
                    <a:pt x="2888219" y="1989468"/>
                  </a:lnTo>
                  <a:lnTo>
                    <a:pt x="2888219" y="1937113"/>
                  </a:lnTo>
                  <a:close/>
                </a:path>
                <a:path w="8429625" h="1990090">
                  <a:moveTo>
                    <a:pt x="2569904" y="1937113"/>
                  </a:moveTo>
                  <a:lnTo>
                    <a:pt x="2357694" y="1937113"/>
                  </a:lnTo>
                  <a:lnTo>
                    <a:pt x="2357694" y="1989468"/>
                  </a:lnTo>
                  <a:lnTo>
                    <a:pt x="2569904" y="1989468"/>
                  </a:lnTo>
                  <a:lnTo>
                    <a:pt x="2569904" y="1937113"/>
                  </a:lnTo>
                  <a:close/>
                </a:path>
                <a:path w="8429625" h="1990090">
                  <a:moveTo>
                    <a:pt x="2251589" y="1937113"/>
                  </a:moveTo>
                  <a:lnTo>
                    <a:pt x="2039379" y="1937113"/>
                  </a:lnTo>
                  <a:lnTo>
                    <a:pt x="2039379" y="1989468"/>
                  </a:lnTo>
                  <a:lnTo>
                    <a:pt x="2251589" y="1989468"/>
                  </a:lnTo>
                  <a:lnTo>
                    <a:pt x="2251589" y="1937113"/>
                  </a:lnTo>
                  <a:close/>
                </a:path>
                <a:path w="8429625" h="1990090">
                  <a:moveTo>
                    <a:pt x="1933274" y="1937113"/>
                  </a:moveTo>
                  <a:lnTo>
                    <a:pt x="1721063" y="1937113"/>
                  </a:lnTo>
                  <a:lnTo>
                    <a:pt x="1721063" y="1989468"/>
                  </a:lnTo>
                  <a:lnTo>
                    <a:pt x="1933274" y="1989468"/>
                  </a:lnTo>
                  <a:lnTo>
                    <a:pt x="1933274" y="1937113"/>
                  </a:lnTo>
                  <a:close/>
                </a:path>
                <a:path w="8429625" h="1990090">
                  <a:moveTo>
                    <a:pt x="1614958" y="1937113"/>
                  </a:moveTo>
                  <a:lnTo>
                    <a:pt x="1402748" y="1937113"/>
                  </a:lnTo>
                  <a:lnTo>
                    <a:pt x="1402748" y="1989468"/>
                  </a:lnTo>
                  <a:lnTo>
                    <a:pt x="1614958" y="1989468"/>
                  </a:lnTo>
                  <a:lnTo>
                    <a:pt x="1614958" y="1937113"/>
                  </a:lnTo>
                  <a:close/>
                </a:path>
                <a:path w="8429625" h="1990090">
                  <a:moveTo>
                    <a:pt x="1296643" y="1937113"/>
                  </a:moveTo>
                  <a:lnTo>
                    <a:pt x="1084433" y="1937113"/>
                  </a:lnTo>
                  <a:lnTo>
                    <a:pt x="1084433" y="1989468"/>
                  </a:lnTo>
                  <a:lnTo>
                    <a:pt x="1296643" y="1989468"/>
                  </a:lnTo>
                  <a:lnTo>
                    <a:pt x="1296643" y="1937113"/>
                  </a:lnTo>
                  <a:close/>
                </a:path>
                <a:path w="8429625" h="1990090">
                  <a:moveTo>
                    <a:pt x="978328" y="1937113"/>
                  </a:moveTo>
                  <a:lnTo>
                    <a:pt x="766118" y="1937113"/>
                  </a:lnTo>
                  <a:lnTo>
                    <a:pt x="766118" y="1989468"/>
                  </a:lnTo>
                  <a:lnTo>
                    <a:pt x="978328" y="1989468"/>
                  </a:lnTo>
                  <a:lnTo>
                    <a:pt x="978328" y="1937113"/>
                  </a:lnTo>
                  <a:close/>
                </a:path>
                <a:path w="8429625" h="1990090">
                  <a:moveTo>
                    <a:pt x="660013" y="1937113"/>
                  </a:moveTo>
                  <a:lnTo>
                    <a:pt x="447803" y="1937113"/>
                  </a:lnTo>
                  <a:lnTo>
                    <a:pt x="447803" y="1989468"/>
                  </a:lnTo>
                  <a:lnTo>
                    <a:pt x="660013" y="1989468"/>
                  </a:lnTo>
                  <a:lnTo>
                    <a:pt x="660013" y="1937113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5483" y="4570541"/>
              <a:ext cx="2806700" cy="5351145"/>
            </a:xfrm>
            <a:custGeom>
              <a:avLst/>
              <a:gdLst/>
              <a:ahLst/>
              <a:cxnLst/>
              <a:rect l="l" t="t" r="r" b="b"/>
              <a:pathLst>
                <a:path w="2806700" h="5351145">
                  <a:moveTo>
                    <a:pt x="143979" y="5273761"/>
                  </a:moveTo>
                  <a:lnTo>
                    <a:pt x="117759" y="5319077"/>
                  </a:lnTo>
                  <a:lnTo>
                    <a:pt x="173605" y="5342375"/>
                  </a:lnTo>
                  <a:lnTo>
                    <a:pt x="235594" y="5350622"/>
                  </a:lnTo>
                  <a:lnTo>
                    <a:pt x="235594" y="5298267"/>
                  </a:lnTo>
                  <a:lnTo>
                    <a:pt x="210965" y="5296629"/>
                  </a:lnTo>
                  <a:lnTo>
                    <a:pt x="187350" y="5291857"/>
                  </a:lnTo>
                  <a:lnTo>
                    <a:pt x="164954" y="5284163"/>
                  </a:lnTo>
                  <a:lnTo>
                    <a:pt x="143979" y="5273761"/>
                  </a:lnTo>
                  <a:close/>
                </a:path>
                <a:path w="2806700" h="5351145">
                  <a:moveTo>
                    <a:pt x="346785" y="5298267"/>
                  </a:moveTo>
                  <a:lnTo>
                    <a:pt x="235594" y="5298267"/>
                  </a:lnTo>
                  <a:lnTo>
                    <a:pt x="235594" y="5350622"/>
                  </a:lnTo>
                  <a:lnTo>
                    <a:pt x="346785" y="5350622"/>
                  </a:lnTo>
                  <a:lnTo>
                    <a:pt x="346785" y="5298267"/>
                  </a:lnTo>
                  <a:close/>
                </a:path>
                <a:path w="2806700" h="5351145">
                  <a:moveTo>
                    <a:pt x="52354" y="5013372"/>
                  </a:moveTo>
                  <a:lnTo>
                    <a:pt x="0" y="5013372"/>
                  </a:lnTo>
                  <a:lnTo>
                    <a:pt x="0" y="5115027"/>
                  </a:lnTo>
                  <a:lnTo>
                    <a:pt x="2106" y="5146650"/>
                  </a:lnTo>
                  <a:lnTo>
                    <a:pt x="8247" y="5177017"/>
                  </a:lnTo>
                  <a:lnTo>
                    <a:pt x="18150" y="5205848"/>
                  </a:lnTo>
                  <a:lnTo>
                    <a:pt x="31545" y="5232862"/>
                  </a:lnTo>
                  <a:lnTo>
                    <a:pt x="76861" y="5206643"/>
                  </a:lnTo>
                  <a:lnTo>
                    <a:pt x="66458" y="5185668"/>
                  </a:lnTo>
                  <a:lnTo>
                    <a:pt x="58764" y="5163271"/>
                  </a:lnTo>
                  <a:lnTo>
                    <a:pt x="53992" y="5139656"/>
                  </a:lnTo>
                  <a:lnTo>
                    <a:pt x="52354" y="5115027"/>
                  </a:lnTo>
                  <a:lnTo>
                    <a:pt x="52354" y="5013372"/>
                  </a:lnTo>
                  <a:close/>
                </a:path>
                <a:path w="2806700" h="5351145">
                  <a:moveTo>
                    <a:pt x="52354" y="4708408"/>
                  </a:moveTo>
                  <a:lnTo>
                    <a:pt x="0" y="4708408"/>
                  </a:lnTo>
                  <a:lnTo>
                    <a:pt x="0" y="4911717"/>
                  </a:lnTo>
                  <a:lnTo>
                    <a:pt x="52354" y="4911717"/>
                  </a:lnTo>
                  <a:lnTo>
                    <a:pt x="52354" y="4708408"/>
                  </a:lnTo>
                  <a:close/>
                </a:path>
                <a:path w="2806700" h="5351145">
                  <a:moveTo>
                    <a:pt x="52354" y="4403443"/>
                  </a:moveTo>
                  <a:lnTo>
                    <a:pt x="0" y="4403443"/>
                  </a:lnTo>
                  <a:lnTo>
                    <a:pt x="0" y="4606753"/>
                  </a:lnTo>
                  <a:lnTo>
                    <a:pt x="52354" y="4606753"/>
                  </a:lnTo>
                  <a:lnTo>
                    <a:pt x="52354" y="4403443"/>
                  </a:lnTo>
                  <a:close/>
                </a:path>
                <a:path w="2806700" h="5351145">
                  <a:moveTo>
                    <a:pt x="52354" y="4098478"/>
                  </a:moveTo>
                  <a:lnTo>
                    <a:pt x="0" y="4098478"/>
                  </a:lnTo>
                  <a:lnTo>
                    <a:pt x="0" y="4301788"/>
                  </a:lnTo>
                  <a:lnTo>
                    <a:pt x="52354" y="4301788"/>
                  </a:lnTo>
                  <a:lnTo>
                    <a:pt x="52354" y="4098478"/>
                  </a:lnTo>
                  <a:close/>
                </a:path>
                <a:path w="2806700" h="5351145">
                  <a:moveTo>
                    <a:pt x="52354" y="3793514"/>
                  </a:moveTo>
                  <a:lnTo>
                    <a:pt x="0" y="3793514"/>
                  </a:lnTo>
                  <a:lnTo>
                    <a:pt x="0" y="3996824"/>
                  </a:lnTo>
                  <a:lnTo>
                    <a:pt x="52354" y="3996824"/>
                  </a:lnTo>
                  <a:lnTo>
                    <a:pt x="52354" y="3793514"/>
                  </a:lnTo>
                  <a:close/>
                </a:path>
                <a:path w="2806700" h="5351145">
                  <a:moveTo>
                    <a:pt x="52354" y="3488550"/>
                  </a:moveTo>
                  <a:lnTo>
                    <a:pt x="0" y="3488550"/>
                  </a:lnTo>
                  <a:lnTo>
                    <a:pt x="0" y="3691859"/>
                  </a:lnTo>
                  <a:lnTo>
                    <a:pt x="52354" y="3691859"/>
                  </a:lnTo>
                  <a:lnTo>
                    <a:pt x="52354" y="3488550"/>
                  </a:lnTo>
                  <a:close/>
                </a:path>
                <a:path w="2806700" h="5351145">
                  <a:moveTo>
                    <a:pt x="52354" y="3183585"/>
                  </a:moveTo>
                  <a:lnTo>
                    <a:pt x="0" y="3183585"/>
                  </a:lnTo>
                  <a:lnTo>
                    <a:pt x="0" y="3386895"/>
                  </a:lnTo>
                  <a:lnTo>
                    <a:pt x="52354" y="3386895"/>
                  </a:lnTo>
                  <a:lnTo>
                    <a:pt x="52354" y="3183585"/>
                  </a:lnTo>
                  <a:close/>
                </a:path>
                <a:path w="2806700" h="5351145">
                  <a:moveTo>
                    <a:pt x="52354" y="2878621"/>
                  </a:moveTo>
                  <a:lnTo>
                    <a:pt x="0" y="2878621"/>
                  </a:lnTo>
                  <a:lnTo>
                    <a:pt x="0" y="3081930"/>
                  </a:lnTo>
                  <a:lnTo>
                    <a:pt x="52354" y="3081930"/>
                  </a:lnTo>
                  <a:lnTo>
                    <a:pt x="52354" y="2878621"/>
                  </a:lnTo>
                  <a:close/>
                </a:path>
                <a:path w="2806700" h="5351145">
                  <a:moveTo>
                    <a:pt x="52354" y="2573656"/>
                  </a:moveTo>
                  <a:lnTo>
                    <a:pt x="0" y="2573656"/>
                  </a:lnTo>
                  <a:lnTo>
                    <a:pt x="0" y="2776966"/>
                  </a:lnTo>
                  <a:lnTo>
                    <a:pt x="52354" y="2776966"/>
                  </a:lnTo>
                  <a:lnTo>
                    <a:pt x="52354" y="2573656"/>
                  </a:lnTo>
                  <a:close/>
                </a:path>
                <a:path w="2806700" h="5351145">
                  <a:moveTo>
                    <a:pt x="52354" y="2268692"/>
                  </a:moveTo>
                  <a:lnTo>
                    <a:pt x="0" y="2268692"/>
                  </a:lnTo>
                  <a:lnTo>
                    <a:pt x="0" y="2472001"/>
                  </a:lnTo>
                  <a:lnTo>
                    <a:pt x="52354" y="2472001"/>
                  </a:lnTo>
                  <a:lnTo>
                    <a:pt x="52354" y="2268692"/>
                  </a:lnTo>
                  <a:close/>
                </a:path>
                <a:path w="2806700" h="5351145">
                  <a:moveTo>
                    <a:pt x="52354" y="1963727"/>
                  </a:moveTo>
                  <a:lnTo>
                    <a:pt x="0" y="1963727"/>
                  </a:lnTo>
                  <a:lnTo>
                    <a:pt x="0" y="2167037"/>
                  </a:lnTo>
                  <a:lnTo>
                    <a:pt x="52354" y="2167037"/>
                  </a:lnTo>
                  <a:lnTo>
                    <a:pt x="52354" y="1963727"/>
                  </a:lnTo>
                  <a:close/>
                </a:path>
                <a:path w="2806700" h="5351145">
                  <a:moveTo>
                    <a:pt x="52354" y="1658762"/>
                  </a:moveTo>
                  <a:lnTo>
                    <a:pt x="0" y="1658762"/>
                  </a:lnTo>
                  <a:lnTo>
                    <a:pt x="0" y="1862072"/>
                  </a:lnTo>
                  <a:lnTo>
                    <a:pt x="52354" y="1862072"/>
                  </a:lnTo>
                  <a:lnTo>
                    <a:pt x="52354" y="1658762"/>
                  </a:lnTo>
                  <a:close/>
                </a:path>
                <a:path w="2806700" h="5351145">
                  <a:moveTo>
                    <a:pt x="52354" y="1353798"/>
                  </a:moveTo>
                  <a:lnTo>
                    <a:pt x="0" y="1353798"/>
                  </a:lnTo>
                  <a:lnTo>
                    <a:pt x="0" y="1557108"/>
                  </a:lnTo>
                  <a:lnTo>
                    <a:pt x="52354" y="1557108"/>
                  </a:lnTo>
                  <a:lnTo>
                    <a:pt x="52354" y="1353798"/>
                  </a:lnTo>
                  <a:close/>
                </a:path>
                <a:path w="2806700" h="5351145">
                  <a:moveTo>
                    <a:pt x="52354" y="1048833"/>
                  </a:moveTo>
                  <a:lnTo>
                    <a:pt x="0" y="1048833"/>
                  </a:lnTo>
                  <a:lnTo>
                    <a:pt x="0" y="1252143"/>
                  </a:lnTo>
                  <a:lnTo>
                    <a:pt x="52354" y="1252143"/>
                  </a:lnTo>
                  <a:lnTo>
                    <a:pt x="52354" y="1048833"/>
                  </a:lnTo>
                  <a:close/>
                </a:path>
                <a:path w="2806700" h="5351145">
                  <a:moveTo>
                    <a:pt x="52354" y="743869"/>
                  </a:moveTo>
                  <a:lnTo>
                    <a:pt x="0" y="743869"/>
                  </a:lnTo>
                  <a:lnTo>
                    <a:pt x="0" y="947178"/>
                  </a:lnTo>
                  <a:lnTo>
                    <a:pt x="52354" y="947178"/>
                  </a:lnTo>
                  <a:lnTo>
                    <a:pt x="52354" y="743869"/>
                  </a:lnTo>
                  <a:close/>
                </a:path>
                <a:path w="2806700" h="5351145">
                  <a:moveTo>
                    <a:pt x="52354" y="438904"/>
                  </a:moveTo>
                  <a:lnTo>
                    <a:pt x="0" y="438904"/>
                  </a:lnTo>
                  <a:lnTo>
                    <a:pt x="0" y="642214"/>
                  </a:lnTo>
                  <a:lnTo>
                    <a:pt x="52354" y="642214"/>
                  </a:lnTo>
                  <a:lnTo>
                    <a:pt x="52354" y="438904"/>
                  </a:lnTo>
                  <a:close/>
                </a:path>
                <a:path w="2806700" h="535114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7249"/>
                  </a:lnTo>
                  <a:lnTo>
                    <a:pt x="52354" y="337249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2806700" h="535114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2806700" h="5351145">
                  <a:moveTo>
                    <a:pt x="346785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6785" y="52354"/>
                  </a:lnTo>
                  <a:lnTo>
                    <a:pt x="346785" y="0"/>
                  </a:lnTo>
                  <a:close/>
                </a:path>
                <a:path w="2806700" h="5351145">
                  <a:moveTo>
                    <a:pt x="680358" y="0"/>
                  </a:moveTo>
                  <a:lnTo>
                    <a:pt x="457976" y="0"/>
                  </a:lnTo>
                  <a:lnTo>
                    <a:pt x="457976" y="52354"/>
                  </a:lnTo>
                  <a:lnTo>
                    <a:pt x="680358" y="52354"/>
                  </a:lnTo>
                  <a:lnTo>
                    <a:pt x="680358" y="0"/>
                  </a:lnTo>
                  <a:close/>
                </a:path>
                <a:path w="2806700" h="5351145">
                  <a:moveTo>
                    <a:pt x="1013930" y="0"/>
                  </a:moveTo>
                  <a:lnTo>
                    <a:pt x="791549" y="0"/>
                  </a:lnTo>
                  <a:lnTo>
                    <a:pt x="791549" y="52354"/>
                  </a:lnTo>
                  <a:lnTo>
                    <a:pt x="1013930" y="52354"/>
                  </a:lnTo>
                  <a:lnTo>
                    <a:pt x="1013930" y="0"/>
                  </a:lnTo>
                  <a:close/>
                </a:path>
                <a:path w="2806700" h="5351145">
                  <a:moveTo>
                    <a:pt x="1347503" y="0"/>
                  </a:moveTo>
                  <a:lnTo>
                    <a:pt x="1125121" y="0"/>
                  </a:lnTo>
                  <a:lnTo>
                    <a:pt x="1125121" y="52354"/>
                  </a:lnTo>
                  <a:lnTo>
                    <a:pt x="1347503" y="52354"/>
                  </a:lnTo>
                  <a:lnTo>
                    <a:pt x="1347503" y="0"/>
                  </a:lnTo>
                  <a:close/>
                </a:path>
                <a:path w="2806700" h="5351145">
                  <a:moveTo>
                    <a:pt x="1681075" y="0"/>
                  </a:moveTo>
                  <a:lnTo>
                    <a:pt x="1458694" y="0"/>
                  </a:lnTo>
                  <a:lnTo>
                    <a:pt x="1458694" y="52354"/>
                  </a:lnTo>
                  <a:lnTo>
                    <a:pt x="1681075" y="52354"/>
                  </a:lnTo>
                  <a:lnTo>
                    <a:pt x="1681075" y="0"/>
                  </a:lnTo>
                  <a:close/>
                </a:path>
                <a:path w="2806700" h="5351145">
                  <a:moveTo>
                    <a:pt x="2014648" y="0"/>
                  </a:moveTo>
                  <a:lnTo>
                    <a:pt x="1792266" y="0"/>
                  </a:lnTo>
                  <a:lnTo>
                    <a:pt x="1792266" y="52354"/>
                  </a:lnTo>
                  <a:lnTo>
                    <a:pt x="2014648" y="52354"/>
                  </a:lnTo>
                  <a:lnTo>
                    <a:pt x="2014648" y="0"/>
                  </a:lnTo>
                  <a:close/>
                </a:path>
                <a:path w="2806700" h="5351145">
                  <a:moveTo>
                    <a:pt x="2348220" y="0"/>
                  </a:moveTo>
                  <a:lnTo>
                    <a:pt x="2125839" y="0"/>
                  </a:lnTo>
                  <a:lnTo>
                    <a:pt x="2125839" y="52354"/>
                  </a:lnTo>
                  <a:lnTo>
                    <a:pt x="2348220" y="52354"/>
                  </a:lnTo>
                  <a:lnTo>
                    <a:pt x="2348220" y="0"/>
                  </a:lnTo>
                  <a:close/>
                </a:path>
                <a:path w="2806700" h="5351145">
                  <a:moveTo>
                    <a:pt x="2570602" y="0"/>
                  </a:moveTo>
                  <a:lnTo>
                    <a:pt x="2570602" y="52354"/>
                  </a:lnTo>
                  <a:lnTo>
                    <a:pt x="2595231" y="53992"/>
                  </a:lnTo>
                  <a:lnTo>
                    <a:pt x="2618846" y="58764"/>
                  </a:lnTo>
                  <a:lnTo>
                    <a:pt x="2641243" y="66458"/>
                  </a:lnTo>
                  <a:lnTo>
                    <a:pt x="2662218" y="76861"/>
                  </a:lnTo>
                  <a:lnTo>
                    <a:pt x="2688437" y="31545"/>
                  </a:lnTo>
                  <a:lnTo>
                    <a:pt x="2661423" y="18150"/>
                  </a:lnTo>
                  <a:lnTo>
                    <a:pt x="2632592" y="8247"/>
                  </a:lnTo>
                  <a:lnTo>
                    <a:pt x="2602225" y="2106"/>
                  </a:lnTo>
                  <a:lnTo>
                    <a:pt x="2570602" y="0"/>
                  </a:lnTo>
                  <a:close/>
                </a:path>
                <a:path w="2806700" h="5351145">
                  <a:moveTo>
                    <a:pt x="2570602" y="0"/>
                  </a:moveTo>
                  <a:lnTo>
                    <a:pt x="2459411" y="0"/>
                  </a:lnTo>
                  <a:lnTo>
                    <a:pt x="2459411" y="52354"/>
                  </a:lnTo>
                  <a:lnTo>
                    <a:pt x="2570602" y="52354"/>
                  </a:lnTo>
                  <a:lnTo>
                    <a:pt x="2570602" y="0"/>
                  </a:lnTo>
                  <a:close/>
                </a:path>
                <a:path w="2806700" h="5351145">
                  <a:moveTo>
                    <a:pt x="2774652" y="117759"/>
                  </a:moveTo>
                  <a:lnTo>
                    <a:pt x="2729336" y="143979"/>
                  </a:lnTo>
                  <a:lnTo>
                    <a:pt x="2739738" y="164954"/>
                  </a:lnTo>
                  <a:lnTo>
                    <a:pt x="2747432" y="187350"/>
                  </a:lnTo>
                  <a:lnTo>
                    <a:pt x="2752204" y="210965"/>
                  </a:lnTo>
                  <a:lnTo>
                    <a:pt x="2753842" y="235594"/>
                  </a:lnTo>
                  <a:lnTo>
                    <a:pt x="2753842" y="337249"/>
                  </a:lnTo>
                  <a:lnTo>
                    <a:pt x="2806197" y="337249"/>
                  </a:lnTo>
                  <a:lnTo>
                    <a:pt x="2806197" y="235594"/>
                  </a:lnTo>
                  <a:lnTo>
                    <a:pt x="2804090" y="203972"/>
                  </a:lnTo>
                  <a:lnTo>
                    <a:pt x="2797950" y="173605"/>
                  </a:lnTo>
                  <a:lnTo>
                    <a:pt x="2788047" y="144774"/>
                  </a:lnTo>
                  <a:lnTo>
                    <a:pt x="2774652" y="117759"/>
                  </a:lnTo>
                  <a:close/>
                </a:path>
                <a:path w="2806700" h="5351145">
                  <a:moveTo>
                    <a:pt x="2806197" y="438904"/>
                  </a:moveTo>
                  <a:lnTo>
                    <a:pt x="2753842" y="438904"/>
                  </a:lnTo>
                  <a:lnTo>
                    <a:pt x="2753842" y="642214"/>
                  </a:lnTo>
                  <a:lnTo>
                    <a:pt x="2806197" y="642214"/>
                  </a:lnTo>
                  <a:lnTo>
                    <a:pt x="2806197" y="438904"/>
                  </a:lnTo>
                  <a:close/>
                </a:path>
                <a:path w="2806700" h="5351145">
                  <a:moveTo>
                    <a:pt x="2806197" y="743869"/>
                  </a:moveTo>
                  <a:lnTo>
                    <a:pt x="2753842" y="743869"/>
                  </a:lnTo>
                  <a:lnTo>
                    <a:pt x="2753842" y="947178"/>
                  </a:lnTo>
                  <a:lnTo>
                    <a:pt x="2806197" y="947178"/>
                  </a:lnTo>
                  <a:lnTo>
                    <a:pt x="2806197" y="743869"/>
                  </a:lnTo>
                  <a:close/>
                </a:path>
                <a:path w="2806700" h="5351145">
                  <a:moveTo>
                    <a:pt x="2806197" y="1048833"/>
                  </a:moveTo>
                  <a:lnTo>
                    <a:pt x="2753842" y="1048833"/>
                  </a:lnTo>
                  <a:lnTo>
                    <a:pt x="2753842" y="1252143"/>
                  </a:lnTo>
                  <a:lnTo>
                    <a:pt x="2806197" y="1252143"/>
                  </a:lnTo>
                  <a:lnTo>
                    <a:pt x="2806197" y="1048833"/>
                  </a:lnTo>
                  <a:close/>
                </a:path>
                <a:path w="2806700" h="5351145">
                  <a:moveTo>
                    <a:pt x="2806197" y="1353798"/>
                  </a:moveTo>
                  <a:lnTo>
                    <a:pt x="2753842" y="1353798"/>
                  </a:lnTo>
                  <a:lnTo>
                    <a:pt x="2753842" y="1557107"/>
                  </a:lnTo>
                  <a:lnTo>
                    <a:pt x="2806197" y="1557107"/>
                  </a:lnTo>
                  <a:lnTo>
                    <a:pt x="2806197" y="1353798"/>
                  </a:lnTo>
                  <a:close/>
                </a:path>
                <a:path w="2806700" h="5351145">
                  <a:moveTo>
                    <a:pt x="2806197" y="1658762"/>
                  </a:moveTo>
                  <a:lnTo>
                    <a:pt x="2753842" y="1658762"/>
                  </a:lnTo>
                  <a:lnTo>
                    <a:pt x="2753842" y="1862072"/>
                  </a:lnTo>
                  <a:lnTo>
                    <a:pt x="2806197" y="1862072"/>
                  </a:lnTo>
                  <a:lnTo>
                    <a:pt x="2806197" y="1658762"/>
                  </a:lnTo>
                  <a:close/>
                </a:path>
                <a:path w="2806700" h="5351145">
                  <a:moveTo>
                    <a:pt x="2806197" y="1963727"/>
                  </a:moveTo>
                  <a:lnTo>
                    <a:pt x="2753842" y="1963727"/>
                  </a:lnTo>
                  <a:lnTo>
                    <a:pt x="2753842" y="2167036"/>
                  </a:lnTo>
                  <a:lnTo>
                    <a:pt x="2806197" y="2167036"/>
                  </a:lnTo>
                  <a:lnTo>
                    <a:pt x="2806197" y="1963727"/>
                  </a:lnTo>
                  <a:close/>
                </a:path>
                <a:path w="2806700" h="5351145">
                  <a:moveTo>
                    <a:pt x="2806197" y="2268691"/>
                  </a:moveTo>
                  <a:lnTo>
                    <a:pt x="2753842" y="2268691"/>
                  </a:lnTo>
                  <a:lnTo>
                    <a:pt x="2753842" y="2472001"/>
                  </a:lnTo>
                  <a:lnTo>
                    <a:pt x="2806197" y="2472001"/>
                  </a:lnTo>
                  <a:lnTo>
                    <a:pt x="2806197" y="2268691"/>
                  </a:lnTo>
                  <a:close/>
                </a:path>
                <a:path w="2806700" h="5351145">
                  <a:moveTo>
                    <a:pt x="2806197" y="2573656"/>
                  </a:moveTo>
                  <a:lnTo>
                    <a:pt x="2753842" y="2573656"/>
                  </a:lnTo>
                  <a:lnTo>
                    <a:pt x="2753842" y="2776965"/>
                  </a:lnTo>
                  <a:lnTo>
                    <a:pt x="2806197" y="2776965"/>
                  </a:lnTo>
                  <a:lnTo>
                    <a:pt x="2806197" y="2573656"/>
                  </a:lnTo>
                  <a:close/>
                </a:path>
                <a:path w="2806700" h="5351145">
                  <a:moveTo>
                    <a:pt x="2806197" y="2878620"/>
                  </a:moveTo>
                  <a:lnTo>
                    <a:pt x="2753842" y="2878620"/>
                  </a:lnTo>
                  <a:lnTo>
                    <a:pt x="2753842" y="3081930"/>
                  </a:lnTo>
                  <a:lnTo>
                    <a:pt x="2806197" y="3081930"/>
                  </a:lnTo>
                  <a:lnTo>
                    <a:pt x="2806197" y="2878620"/>
                  </a:lnTo>
                  <a:close/>
                </a:path>
                <a:path w="2806700" h="5351145">
                  <a:moveTo>
                    <a:pt x="2806197" y="3183585"/>
                  </a:moveTo>
                  <a:lnTo>
                    <a:pt x="2753842" y="3183585"/>
                  </a:lnTo>
                  <a:lnTo>
                    <a:pt x="2753842" y="3386894"/>
                  </a:lnTo>
                  <a:lnTo>
                    <a:pt x="2806197" y="3386894"/>
                  </a:lnTo>
                  <a:lnTo>
                    <a:pt x="2806197" y="3183585"/>
                  </a:lnTo>
                  <a:close/>
                </a:path>
                <a:path w="2806700" h="5351145">
                  <a:moveTo>
                    <a:pt x="2806197" y="3488549"/>
                  </a:moveTo>
                  <a:lnTo>
                    <a:pt x="2753842" y="3488549"/>
                  </a:lnTo>
                  <a:lnTo>
                    <a:pt x="2753842" y="3691859"/>
                  </a:lnTo>
                  <a:lnTo>
                    <a:pt x="2806197" y="3691859"/>
                  </a:lnTo>
                  <a:lnTo>
                    <a:pt x="2806197" y="3488549"/>
                  </a:lnTo>
                  <a:close/>
                </a:path>
                <a:path w="2806700" h="5351145">
                  <a:moveTo>
                    <a:pt x="2806197" y="3793514"/>
                  </a:moveTo>
                  <a:lnTo>
                    <a:pt x="2753842" y="3793514"/>
                  </a:lnTo>
                  <a:lnTo>
                    <a:pt x="2753842" y="3996823"/>
                  </a:lnTo>
                  <a:lnTo>
                    <a:pt x="2806197" y="3996823"/>
                  </a:lnTo>
                  <a:lnTo>
                    <a:pt x="2806197" y="3793514"/>
                  </a:lnTo>
                  <a:close/>
                </a:path>
                <a:path w="2806700" h="5351145">
                  <a:moveTo>
                    <a:pt x="2806197" y="4098478"/>
                  </a:moveTo>
                  <a:lnTo>
                    <a:pt x="2753842" y="4098478"/>
                  </a:lnTo>
                  <a:lnTo>
                    <a:pt x="2753842" y="4301788"/>
                  </a:lnTo>
                  <a:lnTo>
                    <a:pt x="2806197" y="4301788"/>
                  </a:lnTo>
                  <a:lnTo>
                    <a:pt x="2806197" y="4098478"/>
                  </a:lnTo>
                  <a:close/>
                </a:path>
                <a:path w="2806700" h="5351145">
                  <a:moveTo>
                    <a:pt x="2806197" y="4403443"/>
                  </a:moveTo>
                  <a:lnTo>
                    <a:pt x="2753842" y="4403443"/>
                  </a:lnTo>
                  <a:lnTo>
                    <a:pt x="2753842" y="4606753"/>
                  </a:lnTo>
                  <a:lnTo>
                    <a:pt x="2806197" y="4606753"/>
                  </a:lnTo>
                  <a:lnTo>
                    <a:pt x="2806197" y="4403443"/>
                  </a:lnTo>
                  <a:close/>
                </a:path>
                <a:path w="2806700" h="5351145">
                  <a:moveTo>
                    <a:pt x="2806197" y="4708408"/>
                  </a:moveTo>
                  <a:lnTo>
                    <a:pt x="2753842" y="4708408"/>
                  </a:lnTo>
                  <a:lnTo>
                    <a:pt x="2753842" y="4911717"/>
                  </a:lnTo>
                  <a:lnTo>
                    <a:pt x="2806197" y="4911717"/>
                  </a:lnTo>
                  <a:lnTo>
                    <a:pt x="2806197" y="4708408"/>
                  </a:lnTo>
                  <a:close/>
                </a:path>
                <a:path w="2806700" h="5351145">
                  <a:moveTo>
                    <a:pt x="2806197" y="5013372"/>
                  </a:moveTo>
                  <a:lnTo>
                    <a:pt x="2753842" y="5013372"/>
                  </a:lnTo>
                  <a:lnTo>
                    <a:pt x="2753842" y="5115027"/>
                  </a:lnTo>
                  <a:lnTo>
                    <a:pt x="2752204" y="5139656"/>
                  </a:lnTo>
                  <a:lnTo>
                    <a:pt x="2747432" y="5163271"/>
                  </a:lnTo>
                  <a:lnTo>
                    <a:pt x="2739738" y="5185668"/>
                  </a:lnTo>
                  <a:lnTo>
                    <a:pt x="2729336" y="5206643"/>
                  </a:lnTo>
                  <a:lnTo>
                    <a:pt x="2774652" y="5232862"/>
                  </a:lnTo>
                  <a:lnTo>
                    <a:pt x="2788047" y="5205848"/>
                  </a:lnTo>
                  <a:lnTo>
                    <a:pt x="2797950" y="5177017"/>
                  </a:lnTo>
                  <a:lnTo>
                    <a:pt x="2804090" y="5146650"/>
                  </a:lnTo>
                  <a:lnTo>
                    <a:pt x="2806197" y="5115027"/>
                  </a:lnTo>
                  <a:lnTo>
                    <a:pt x="2806197" y="5013372"/>
                  </a:lnTo>
                  <a:close/>
                </a:path>
                <a:path w="2806700" h="5351145">
                  <a:moveTo>
                    <a:pt x="2570602" y="5298267"/>
                  </a:moveTo>
                  <a:lnTo>
                    <a:pt x="2459411" y="5298267"/>
                  </a:lnTo>
                  <a:lnTo>
                    <a:pt x="2459411" y="5350622"/>
                  </a:lnTo>
                  <a:lnTo>
                    <a:pt x="2570602" y="5350622"/>
                  </a:lnTo>
                  <a:lnTo>
                    <a:pt x="2570602" y="5298267"/>
                  </a:lnTo>
                  <a:close/>
                </a:path>
                <a:path w="2806700" h="5351145">
                  <a:moveTo>
                    <a:pt x="2662218" y="5273761"/>
                  </a:moveTo>
                  <a:lnTo>
                    <a:pt x="2641243" y="5284163"/>
                  </a:lnTo>
                  <a:lnTo>
                    <a:pt x="2618846" y="5291857"/>
                  </a:lnTo>
                  <a:lnTo>
                    <a:pt x="2595231" y="5296629"/>
                  </a:lnTo>
                  <a:lnTo>
                    <a:pt x="2570602" y="5298267"/>
                  </a:lnTo>
                  <a:lnTo>
                    <a:pt x="2570602" y="5350622"/>
                  </a:lnTo>
                  <a:lnTo>
                    <a:pt x="2602225" y="5348515"/>
                  </a:lnTo>
                  <a:lnTo>
                    <a:pt x="2632592" y="5342375"/>
                  </a:lnTo>
                  <a:lnTo>
                    <a:pt x="2661423" y="5332472"/>
                  </a:lnTo>
                  <a:lnTo>
                    <a:pt x="2688437" y="5319077"/>
                  </a:lnTo>
                  <a:lnTo>
                    <a:pt x="2662218" y="5273761"/>
                  </a:lnTo>
                  <a:close/>
                </a:path>
                <a:path w="2806700" h="5351145">
                  <a:moveTo>
                    <a:pt x="2348220" y="5298267"/>
                  </a:moveTo>
                  <a:lnTo>
                    <a:pt x="2125839" y="5298267"/>
                  </a:lnTo>
                  <a:lnTo>
                    <a:pt x="2125839" y="5350622"/>
                  </a:lnTo>
                  <a:lnTo>
                    <a:pt x="2348220" y="5350622"/>
                  </a:lnTo>
                  <a:lnTo>
                    <a:pt x="2348220" y="5298267"/>
                  </a:lnTo>
                  <a:close/>
                </a:path>
                <a:path w="2806700" h="5351145">
                  <a:moveTo>
                    <a:pt x="2014648" y="5298267"/>
                  </a:moveTo>
                  <a:lnTo>
                    <a:pt x="1792266" y="5298267"/>
                  </a:lnTo>
                  <a:lnTo>
                    <a:pt x="1792266" y="5350622"/>
                  </a:lnTo>
                  <a:lnTo>
                    <a:pt x="2014648" y="5350622"/>
                  </a:lnTo>
                  <a:lnTo>
                    <a:pt x="2014648" y="5298267"/>
                  </a:lnTo>
                  <a:close/>
                </a:path>
                <a:path w="2806700" h="5351145">
                  <a:moveTo>
                    <a:pt x="1681075" y="5298267"/>
                  </a:moveTo>
                  <a:lnTo>
                    <a:pt x="1458694" y="5298267"/>
                  </a:lnTo>
                  <a:lnTo>
                    <a:pt x="1458694" y="5350622"/>
                  </a:lnTo>
                  <a:lnTo>
                    <a:pt x="1681075" y="5350622"/>
                  </a:lnTo>
                  <a:lnTo>
                    <a:pt x="1681075" y="5298267"/>
                  </a:lnTo>
                  <a:close/>
                </a:path>
                <a:path w="2806700" h="5351145">
                  <a:moveTo>
                    <a:pt x="1347503" y="5298267"/>
                  </a:moveTo>
                  <a:lnTo>
                    <a:pt x="1125121" y="5298267"/>
                  </a:lnTo>
                  <a:lnTo>
                    <a:pt x="1125121" y="5350622"/>
                  </a:lnTo>
                  <a:lnTo>
                    <a:pt x="1347503" y="5350622"/>
                  </a:lnTo>
                  <a:lnTo>
                    <a:pt x="1347503" y="5298267"/>
                  </a:lnTo>
                  <a:close/>
                </a:path>
                <a:path w="2806700" h="5351145">
                  <a:moveTo>
                    <a:pt x="1013930" y="5298267"/>
                  </a:moveTo>
                  <a:lnTo>
                    <a:pt x="791549" y="5298267"/>
                  </a:lnTo>
                  <a:lnTo>
                    <a:pt x="791549" y="5350622"/>
                  </a:lnTo>
                  <a:lnTo>
                    <a:pt x="1013930" y="5350622"/>
                  </a:lnTo>
                  <a:lnTo>
                    <a:pt x="1013930" y="5298267"/>
                  </a:lnTo>
                  <a:close/>
                </a:path>
                <a:path w="2806700" h="5351145">
                  <a:moveTo>
                    <a:pt x="680358" y="5298267"/>
                  </a:moveTo>
                  <a:lnTo>
                    <a:pt x="457976" y="5298267"/>
                  </a:lnTo>
                  <a:lnTo>
                    <a:pt x="457976" y="5350622"/>
                  </a:lnTo>
                  <a:lnTo>
                    <a:pt x="680358" y="5350622"/>
                  </a:lnTo>
                  <a:lnTo>
                    <a:pt x="680358" y="5298267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2031047" y="1842875"/>
            <a:ext cx="8073390" cy="1330325"/>
            <a:chOff x="12031047" y="1842875"/>
            <a:chExt cx="8073390" cy="1330325"/>
          </a:xfrm>
        </p:grpSpPr>
        <p:sp>
          <p:nvSpPr>
            <p:cNvPr id="16" name="object 16"/>
            <p:cNvSpPr/>
            <p:nvPr/>
          </p:nvSpPr>
          <p:spPr>
            <a:xfrm>
              <a:off x="12031047" y="1842875"/>
              <a:ext cx="167640" cy="1330325"/>
            </a:xfrm>
            <a:custGeom>
              <a:avLst/>
              <a:gdLst/>
              <a:ahLst/>
              <a:cxnLst/>
              <a:rect l="l" t="t" r="r" b="b"/>
              <a:pathLst>
                <a:path w="167640" h="1330325">
                  <a:moveTo>
                    <a:pt x="167534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167534" y="1329802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198581" y="1842875"/>
              <a:ext cx="7905750" cy="1330325"/>
            </a:xfrm>
            <a:custGeom>
              <a:avLst/>
              <a:gdLst/>
              <a:ahLst/>
              <a:cxnLst/>
              <a:rect l="l" t="t" r="r" b="b"/>
              <a:pathLst>
                <a:path w="7905750" h="1330325">
                  <a:moveTo>
                    <a:pt x="7905518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7905518" y="1329802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46697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37323" y="2257271"/>
              <a:ext cx="5032810" cy="248536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2031047" y="3277387"/>
            <a:ext cx="8073390" cy="2199005"/>
            <a:chOff x="12031047" y="3277387"/>
            <a:chExt cx="8073390" cy="2199005"/>
          </a:xfrm>
        </p:grpSpPr>
        <p:sp>
          <p:nvSpPr>
            <p:cNvPr id="21" name="object 21"/>
            <p:cNvSpPr/>
            <p:nvPr/>
          </p:nvSpPr>
          <p:spPr>
            <a:xfrm>
              <a:off x="12031047" y="3277387"/>
              <a:ext cx="167640" cy="2199005"/>
            </a:xfrm>
            <a:custGeom>
              <a:avLst/>
              <a:gdLst/>
              <a:ahLst/>
              <a:cxnLst/>
              <a:rect l="l" t="t" r="r" b="b"/>
              <a:pathLst>
                <a:path w="167640" h="2199004">
                  <a:moveTo>
                    <a:pt x="167534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167534" y="2198885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98581" y="3277387"/>
              <a:ext cx="7905750" cy="2199005"/>
            </a:xfrm>
            <a:custGeom>
              <a:avLst/>
              <a:gdLst/>
              <a:ahLst/>
              <a:cxnLst/>
              <a:rect l="l" t="t" r="r" b="b"/>
              <a:pathLst>
                <a:path w="7905750" h="2199004">
                  <a:moveTo>
                    <a:pt x="7905518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7905518" y="2198885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2434134" y="3688432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37323" y="3690275"/>
              <a:ext cx="2637658" cy="2389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67132" y="4074221"/>
              <a:ext cx="6685144" cy="953269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2031047" y="5580981"/>
            <a:ext cx="8073390" cy="1696720"/>
            <a:chOff x="12031047" y="5580981"/>
            <a:chExt cx="8073390" cy="1696720"/>
          </a:xfrm>
        </p:grpSpPr>
        <p:sp>
          <p:nvSpPr>
            <p:cNvPr id="27" name="object 27"/>
            <p:cNvSpPr/>
            <p:nvPr/>
          </p:nvSpPr>
          <p:spPr>
            <a:xfrm>
              <a:off x="12031047" y="5580981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98581" y="5580981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427432" y="5992026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36569" y="5995880"/>
              <a:ext cx="2370273" cy="2377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67132" y="6378653"/>
              <a:ext cx="6244530" cy="44857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12031047" y="7381974"/>
            <a:ext cx="8073390" cy="1696720"/>
            <a:chOff x="12031047" y="7381974"/>
            <a:chExt cx="8073390" cy="1696720"/>
          </a:xfrm>
        </p:grpSpPr>
        <p:sp>
          <p:nvSpPr>
            <p:cNvPr id="33" name="object 33"/>
            <p:cNvSpPr/>
            <p:nvPr/>
          </p:nvSpPr>
          <p:spPr>
            <a:xfrm>
              <a:off x="12031047" y="7381974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198581" y="7381974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2420731" y="7801731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20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20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20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38077" y="7794862"/>
              <a:ext cx="1574653" cy="23898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67132" y="8178808"/>
              <a:ext cx="6817915" cy="445431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2031047" y="9182966"/>
            <a:ext cx="8073390" cy="1445260"/>
            <a:chOff x="12031047" y="9182966"/>
            <a:chExt cx="8073390" cy="1445260"/>
          </a:xfrm>
        </p:grpSpPr>
        <p:sp>
          <p:nvSpPr>
            <p:cNvPr id="39" name="object 39"/>
            <p:cNvSpPr/>
            <p:nvPr/>
          </p:nvSpPr>
          <p:spPr>
            <a:xfrm>
              <a:off x="12031047" y="9182966"/>
              <a:ext cx="167640" cy="1445260"/>
            </a:xfrm>
            <a:custGeom>
              <a:avLst/>
              <a:gdLst/>
              <a:ahLst/>
              <a:cxnLst/>
              <a:rect l="l" t="t" r="r" b="b"/>
              <a:pathLst>
                <a:path w="167640" h="1445259">
                  <a:moveTo>
                    <a:pt x="167534" y="0"/>
                  </a:moveTo>
                  <a:lnTo>
                    <a:pt x="0" y="0"/>
                  </a:lnTo>
                  <a:lnTo>
                    <a:pt x="0" y="1444982"/>
                  </a:lnTo>
                  <a:lnTo>
                    <a:pt x="167534" y="1444982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198581" y="9182966"/>
              <a:ext cx="7905750" cy="1445260"/>
            </a:xfrm>
            <a:custGeom>
              <a:avLst/>
              <a:gdLst/>
              <a:ahLst/>
              <a:cxnLst/>
              <a:rect l="l" t="t" r="r" b="b"/>
              <a:pathLst>
                <a:path w="7905750" h="1445259">
                  <a:moveTo>
                    <a:pt x="7905518" y="0"/>
                  </a:moveTo>
                  <a:lnTo>
                    <a:pt x="0" y="0"/>
                  </a:lnTo>
                  <a:lnTo>
                    <a:pt x="0" y="1444982"/>
                  </a:lnTo>
                  <a:lnTo>
                    <a:pt x="7905518" y="1444982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426092" y="9602723"/>
              <a:ext cx="318135" cy="501015"/>
            </a:xfrm>
            <a:custGeom>
              <a:avLst/>
              <a:gdLst/>
              <a:ahLst/>
              <a:cxnLst/>
              <a:rect l="l" t="t" r="r" b="b"/>
              <a:pathLst>
                <a:path w="318134" h="501015">
                  <a:moveTo>
                    <a:pt x="294190" y="0"/>
                  </a:moveTo>
                  <a:lnTo>
                    <a:pt x="54951" y="0"/>
                  </a:lnTo>
                  <a:lnTo>
                    <a:pt x="39538" y="229856"/>
                  </a:lnTo>
                  <a:lnTo>
                    <a:pt x="72374" y="250631"/>
                  </a:lnTo>
                  <a:lnTo>
                    <a:pt x="92405" y="238107"/>
                  </a:lnTo>
                  <a:lnTo>
                    <a:pt x="111493" y="228851"/>
                  </a:lnTo>
                  <a:lnTo>
                    <a:pt x="131461" y="223113"/>
                  </a:lnTo>
                  <a:lnTo>
                    <a:pt x="154131" y="221145"/>
                  </a:lnTo>
                  <a:lnTo>
                    <a:pt x="195669" y="228841"/>
                  </a:lnTo>
                  <a:lnTo>
                    <a:pt x="227595" y="251049"/>
                  </a:lnTo>
                  <a:lnTo>
                    <a:pt x="248086" y="286452"/>
                  </a:lnTo>
                  <a:lnTo>
                    <a:pt x="255322" y="333728"/>
                  </a:lnTo>
                  <a:lnTo>
                    <a:pt x="247186" y="381810"/>
                  </a:lnTo>
                  <a:lnTo>
                    <a:pt x="224914" y="418332"/>
                  </a:lnTo>
                  <a:lnTo>
                    <a:pt x="191711" y="441536"/>
                  </a:lnTo>
                  <a:lnTo>
                    <a:pt x="150780" y="449661"/>
                  </a:lnTo>
                  <a:lnTo>
                    <a:pt x="112153" y="445127"/>
                  </a:lnTo>
                  <a:lnTo>
                    <a:pt x="79997" y="432992"/>
                  </a:lnTo>
                  <a:lnTo>
                    <a:pt x="53244" y="415453"/>
                  </a:lnTo>
                  <a:lnTo>
                    <a:pt x="30826" y="394710"/>
                  </a:lnTo>
                  <a:lnTo>
                    <a:pt x="0" y="434918"/>
                  </a:lnTo>
                  <a:lnTo>
                    <a:pt x="27894" y="459315"/>
                  </a:lnTo>
                  <a:lnTo>
                    <a:pt x="62322" y="480320"/>
                  </a:lnTo>
                  <a:lnTo>
                    <a:pt x="104792" y="495042"/>
                  </a:lnTo>
                  <a:lnTo>
                    <a:pt x="156811" y="500592"/>
                  </a:lnTo>
                  <a:lnTo>
                    <a:pt x="197345" y="495528"/>
                  </a:lnTo>
                  <a:lnTo>
                    <a:pt x="235143" y="480636"/>
                  </a:lnTo>
                  <a:lnTo>
                    <a:pt x="268138" y="456363"/>
                  </a:lnTo>
                  <a:lnTo>
                    <a:pt x="294264" y="423154"/>
                  </a:lnTo>
                  <a:lnTo>
                    <a:pt x="311455" y="381456"/>
                  </a:lnTo>
                  <a:lnTo>
                    <a:pt x="317644" y="331717"/>
                  </a:lnTo>
                  <a:lnTo>
                    <a:pt x="310091" y="273721"/>
                  </a:lnTo>
                  <a:lnTo>
                    <a:pt x="289059" y="229621"/>
                  </a:lnTo>
                  <a:lnTo>
                    <a:pt x="256994" y="198837"/>
                  </a:lnTo>
                  <a:lnTo>
                    <a:pt x="216341" y="180792"/>
                  </a:lnTo>
                  <a:lnTo>
                    <a:pt x="169544" y="174905"/>
                  </a:lnTo>
                  <a:lnTo>
                    <a:pt x="148697" y="176245"/>
                  </a:lnTo>
                  <a:lnTo>
                    <a:pt x="129922" y="180099"/>
                  </a:lnTo>
                  <a:lnTo>
                    <a:pt x="112530" y="186214"/>
                  </a:lnTo>
                  <a:lnTo>
                    <a:pt x="95829" y="194339"/>
                  </a:lnTo>
                  <a:lnTo>
                    <a:pt x="108562" y="52270"/>
                  </a:lnTo>
                  <a:lnTo>
                    <a:pt x="294190" y="52270"/>
                  </a:lnTo>
                  <a:lnTo>
                    <a:pt x="294190" y="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51144" y="9595100"/>
              <a:ext cx="3794146" cy="2415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67132" y="9980010"/>
              <a:ext cx="5800564" cy="199156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45" name="object 45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9702177" y="11027349"/>
              <a:ext cx="172085" cy="281305"/>
            </a:xfrm>
            <a:custGeom>
              <a:avLst/>
              <a:gdLst/>
              <a:ahLst/>
              <a:cxnLst/>
              <a:rect l="l" t="t" r="r" b="b"/>
              <a:pathLst>
                <a:path w="172084" h="281304">
                  <a:moveTo>
                    <a:pt x="24124" y="236348"/>
                  </a:moveTo>
                  <a:lnTo>
                    <a:pt x="4900" y="258212"/>
                  </a:lnTo>
                  <a:lnTo>
                    <a:pt x="17604" y="269467"/>
                  </a:lnTo>
                  <a:lnTo>
                    <a:pt x="32747" y="278426"/>
                  </a:lnTo>
                  <a:lnTo>
                    <a:pt x="41154" y="281206"/>
                  </a:lnTo>
                  <a:lnTo>
                    <a:pt x="101511" y="281206"/>
                  </a:lnTo>
                  <a:lnTo>
                    <a:pt x="102024" y="281115"/>
                  </a:lnTo>
                  <a:lnTo>
                    <a:pt x="129387" y="264167"/>
                  </a:lnTo>
                  <a:lnTo>
                    <a:pt x="134104" y="257835"/>
                  </a:lnTo>
                  <a:lnTo>
                    <a:pt x="70490" y="257835"/>
                  </a:lnTo>
                  <a:lnTo>
                    <a:pt x="57414" y="256386"/>
                  </a:lnTo>
                  <a:lnTo>
                    <a:pt x="45045" y="252180"/>
                  </a:lnTo>
                  <a:lnTo>
                    <a:pt x="33807" y="245431"/>
                  </a:lnTo>
                  <a:lnTo>
                    <a:pt x="24124" y="236348"/>
                  </a:lnTo>
                  <a:close/>
                </a:path>
                <a:path w="172084" h="281304">
                  <a:moveTo>
                    <a:pt x="169638" y="112708"/>
                  </a:moveTo>
                  <a:lnTo>
                    <a:pt x="139849" y="112708"/>
                  </a:lnTo>
                  <a:lnTo>
                    <a:pt x="141733" y="140226"/>
                  </a:lnTo>
                  <a:lnTo>
                    <a:pt x="138289" y="143829"/>
                  </a:lnTo>
                  <a:lnTo>
                    <a:pt x="133888" y="190884"/>
                  </a:lnTo>
                  <a:lnTo>
                    <a:pt x="118834" y="229987"/>
                  </a:lnTo>
                  <a:lnTo>
                    <a:pt x="96853" y="251350"/>
                  </a:lnTo>
                  <a:lnTo>
                    <a:pt x="70490" y="257835"/>
                  </a:lnTo>
                  <a:lnTo>
                    <a:pt x="134104" y="257835"/>
                  </a:lnTo>
                  <a:lnTo>
                    <a:pt x="151576" y="234373"/>
                  </a:lnTo>
                  <a:lnTo>
                    <a:pt x="166455" y="190466"/>
                  </a:lnTo>
                  <a:lnTo>
                    <a:pt x="171890" y="131179"/>
                  </a:lnTo>
                  <a:lnTo>
                    <a:pt x="169638" y="112708"/>
                  </a:lnTo>
                  <a:close/>
                </a:path>
                <a:path w="172084" h="281304">
                  <a:moveTo>
                    <a:pt x="79159" y="0"/>
                  </a:moveTo>
                  <a:lnTo>
                    <a:pt x="48662" y="6490"/>
                  </a:lnTo>
                  <a:lnTo>
                    <a:pt x="23465" y="24784"/>
                  </a:lnTo>
                  <a:lnTo>
                    <a:pt x="6325" y="53114"/>
                  </a:lnTo>
                  <a:lnTo>
                    <a:pt x="0" y="89714"/>
                  </a:lnTo>
                  <a:lnTo>
                    <a:pt x="5377" y="127433"/>
                  </a:lnTo>
                  <a:lnTo>
                    <a:pt x="20685" y="154550"/>
                  </a:lnTo>
                  <a:lnTo>
                    <a:pt x="44686" y="170924"/>
                  </a:lnTo>
                  <a:lnTo>
                    <a:pt x="76144" y="176413"/>
                  </a:lnTo>
                  <a:lnTo>
                    <a:pt x="93972" y="173833"/>
                  </a:lnTo>
                  <a:lnTo>
                    <a:pt x="111342" y="166518"/>
                  </a:lnTo>
                  <a:lnTo>
                    <a:pt x="127509" y="155103"/>
                  </a:lnTo>
                  <a:lnTo>
                    <a:pt x="131282" y="151157"/>
                  </a:lnTo>
                  <a:lnTo>
                    <a:pt x="81798" y="151157"/>
                  </a:lnTo>
                  <a:lnTo>
                    <a:pt x="60247" y="146752"/>
                  </a:lnTo>
                  <a:lnTo>
                    <a:pt x="44810" y="134289"/>
                  </a:lnTo>
                  <a:lnTo>
                    <a:pt x="35521" y="114899"/>
                  </a:lnTo>
                  <a:lnTo>
                    <a:pt x="32417" y="89714"/>
                  </a:lnTo>
                  <a:lnTo>
                    <a:pt x="36010" y="63816"/>
                  </a:lnTo>
                  <a:lnTo>
                    <a:pt x="45893" y="43962"/>
                  </a:lnTo>
                  <a:lnTo>
                    <a:pt x="60724" y="31245"/>
                  </a:lnTo>
                  <a:lnTo>
                    <a:pt x="79159" y="26763"/>
                  </a:lnTo>
                  <a:lnTo>
                    <a:pt x="138394" y="26763"/>
                  </a:lnTo>
                  <a:lnTo>
                    <a:pt x="116071" y="8145"/>
                  </a:lnTo>
                  <a:lnTo>
                    <a:pt x="79159" y="0"/>
                  </a:lnTo>
                  <a:close/>
                </a:path>
                <a:path w="172084" h="281304">
                  <a:moveTo>
                    <a:pt x="138042" y="114965"/>
                  </a:moveTo>
                  <a:lnTo>
                    <a:pt x="125742" y="130325"/>
                  </a:lnTo>
                  <a:lnTo>
                    <a:pt x="110965" y="142252"/>
                  </a:lnTo>
                  <a:lnTo>
                    <a:pt x="96116" y="149019"/>
                  </a:lnTo>
                  <a:lnTo>
                    <a:pt x="81798" y="151157"/>
                  </a:lnTo>
                  <a:lnTo>
                    <a:pt x="131282" y="151157"/>
                  </a:lnTo>
                  <a:lnTo>
                    <a:pt x="138289" y="143829"/>
                  </a:lnTo>
                  <a:lnTo>
                    <a:pt x="139472" y="131179"/>
                  </a:lnTo>
                  <a:lnTo>
                    <a:pt x="138042" y="114965"/>
                  </a:lnTo>
                  <a:close/>
                </a:path>
                <a:path w="172084" h="281304">
                  <a:moveTo>
                    <a:pt x="139849" y="112708"/>
                  </a:moveTo>
                  <a:lnTo>
                    <a:pt x="138042" y="114965"/>
                  </a:lnTo>
                  <a:lnTo>
                    <a:pt x="139472" y="131179"/>
                  </a:lnTo>
                  <a:lnTo>
                    <a:pt x="138289" y="143829"/>
                  </a:lnTo>
                  <a:lnTo>
                    <a:pt x="141733" y="140226"/>
                  </a:lnTo>
                  <a:lnTo>
                    <a:pt x="139849" y="112708"/>
                  </a:lnTo>
                  <a:close/>
                </a:path>
                <a:path w="172084" h="281304">
                  <a:moveTo>
                    <a:pt x="138394" y="26763"/>
                  </a:moveTo>
                  <a:lnTo>
                    <a:pt x="79159" y="26763"/>
                  </a:lnTo>
                  <a:lnTo>
                    <a:pt x="104963" y="33536"/>
                  </a:lnTo>
                  <a:lnTo>
                    <a:pt x="123875" y="53527"/>
                  </a:lnTo>
                  <a:lnTo>
                    <a:pt x="135508" y="86239"/>
                  </a:lnTo>
                  <a:lnTo>
                    <a:pt x="138042" y="114965"/>
                  </a:lnTo>
                  <a:lnTo>
                    <a:pt x="139849" y="112708"/>
                  </a:lnTo>
                  <a:lnTo>
                    <a:pt x="169638" y="112708"/>
                  </a:lnTo>
                  <a:lnTo>
                    <a:pt x="164875" y="73629"/>
                  </a:lnTo>
                  <a:lnTo>
                    <a:pt x="145456" y="32653"/>
                  </a:lnTo>
                  <a:lnTo>
                    <a:pt x="138394" y="26763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25775" y="524465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717" y="691497"/>
              <a:ext cx="5139671" cy="3622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1193376" cy="14240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92658" y="3942288"/>
            <a:ext cx="11245850" cy="5946775"/>
            <a:chOff x="392658" y="3942288"/>
            <a:chExt cx="11245850" cy="59467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835" y="3968465"/>
              <a:ext cx="11193376" cy="59205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8835" y="3968465"/>
              <a:ext cx="11193780" cy="5920740"/>
            </a:xfrm>
            <a:custGeom>
              <a:avLst/>
              <a:gdLst/>
              <a:ahLst/>
              <a:cxnLst/>
              <a:rect l="l" t="t" r="r" b="b"/>
              <a:pathLst>
                <a:path w="11193780" h="5920740">
                  <a:moveTo>
                    <a:pt x="20941" y="209417"/>
                  </a:moveTo>
                  <a:lnTo>
                    <a:pt x="0" y="209417"/>
                  </a:lnTo>
                  <a:lnTo>
                    <a:pt x="0" y="5711170"/>
                  </a:lnTo>
                  <a:lnTo>
                    <a:pt x="5530" y="5759188"/>
                  </a:lnTo>
                  <a:lnTo>
                    <a:pt x="21285" y="5803267"/>
                  </a:lnTo>
                  <a:lnTo>
                    <a:pt x="46006" y="5842150"/>
                  </a:lnTo>
                  <a:lnTo>
                    <a:pt x="78437" y="5874581"/>
                  </a:lnTo>
                  <a:lnTo>
                    <a:pt x="117321" y="5899303"/>
                  </a:lnTo>
                  <a:lnTo>
                    <a:pt x="161400" y="5915057"/>
                  </a:lnTo>
                  <a:lnTo>
                    <a:pt x="209417" y="5920588"/>
                  </a:lnTo>
                  <a:lnTo>
                    <a:pt x="209417" y="5899646"/>
                  </a:lnTo>
                  <a:lnTo>
                    <a:pt x="159313" y="5892914"/>
                  </a:lnTo>
                  <a:lnTo>
                    <a:pt x="114290" y="5873914"/>
                  </a:lnTo>
                  <a:lnTo>
                    <a:pt x="76145" y="5844443"/>
                  </a:lnTo>
                  <a:lnTo>
                    <a:pt x="46674" y="5806297"/>
                  </a:lnTo>
                  <a:lnTo>
                    <a:pt x="27674" y="5761274"/>
                  </a:lnTo>
                  <a:lnTo>
                    <a:pt x="20941" y="5711170"/>
                  </a:lnTo>
                  <a:lnTo>
                    <a:pt x="20941" y="209417"/>
                  </a:lnTo>
                  <a:close/>
                </a:path>
                <a:path w="11193780" h="5920740">
                  <a:moveTo>
                    <a:pt x="10983958" y="5899646"/>
                  </a:moveTo>
                  <a:lnTo>
                    <a:pt x="209417" y="5899646"/>
                  </a:lnTo>
                  <a:lnTo>
                    <a:pt x="209417" y="5920588"/>
                  </a:lnTo>
                  <a:lnTo>
                    <a:pt x="10983958" y="5920588"/>
                  </a:lnTo>
                  <a:lnTo>
                    <a:pt x="10983958" y="5899646"/>
                  </a:lnTo>
                  <a:close/>
                </a:path>
                <a:path w="11193780" h="5920740">
                  <a:moveTo>
                    <a:pt x="10983958" y="0"/>
                  </a:moveTo>
                  <a:lnTo>
                    <a:pt x="10983958" y="20941"/>
                  </a:lnTo>
                  <a:lnTo>
                    <a:pt x="11034063" y="27674"/>
                  </a:lnTo>
                  <a:lnTo>
                    <a:pt x="11079086" y="46674"/>
                  </a:lnTo>
                  <a:lnTo>
                    <a:pt x="11117231" y="76145"/>
                  </a:lnTo>
                  <a:lnTo>
                    <a:pt x="11146702" y="114290"/>
                  </a:lnTo>
                  <a:lnTo>
                    <a:pt x="11165702" y="159313"/>
                  </a:lnTo>
                  <a:lnTo>
                    <a:pt x="11172434" y="209417"/>
                  </a:lnTo>
                  <a:lnTo>
                    <a:pt x="11172434" y="5711170"/>
                  </a:lnTo>
                  <a:lnTo>
                    <a:pt x="11165702" y="5761275"/>
                  </a:lnTo>
                  <a:lnTo>
                    <a:pt x="11146702" y="5806298"/>
                  </a:lnTo>
                  <a:lnTo>
                    <a:pt x="11117231" y="5844443"/>
                  </a:lnTo>
                  <a:lnTo>
                    <a:pt x="11079086" y="5873914"/>
                  </a:lnTo>
                  <a:lnTo>
                    <a:pt x="11034063" y="5892914"/>
                  </a:lnTo>
                  <a:lnTo>
                    <a:pt x="10983958" y="5899646"/>
                  </a:lnTo>
                  <a:lnTo>
                    <a:pt x="10983958" y="5920588"/>
                  </a:lnTo>
                  <a:lnTo>
                    <a:pt x="11031976" y="5915057"/>
                  </a:lnTo>
                  <a:lnTo>
                    <a:pt x="11076055" y="5899303"/>
                  </a:lnTo>
                  <a:lnTo>
                    <a:pt x="11114938" y="5874581"/>
                  </a:lnTo>
                  <a:lnTo>
                    <a:pt x="11147369" y="5842150"/>
                  </a:lnTo>
                  <a:lnTo>
                    <a:pt x="11172090" y="5803267"/>
                  </a:lnTo>
                  <a:lnTo>
                    <a:pt x="11187845" y="5759188"/>
                  </a:lnTo>
                  <a:lnTo>
                    <a:pt x="11193376" y="5711170"/>
                  </a:lnTo>
                  <a:lnTo>
                    <a:pt x="11193376" y="209417"/>
                  </a:lnTo>
                  <a:lnTo>
                    <a:pt x="11187845" y="161400"/>
                  </a:lnTo>
                  <a:lnTo>
                    <a:pt x="11172090" y="117321"/>
                  </a:lnTo>
                  <a:lnTo>
                    <a:pt x="11147369" y="78437"/>
                  </a:lnTo>
                  <a:lnTo>
                    <a:pt x="11114938" y="46006"/>
                  </a:lnTo>
                  <a:lnTo>
                    <a:pt x="11076054" y="21285"/>
                  </a:lnTo>
                  <a:lnTo>
                    <a:pt x="11031975" y="5530"/>
                  </a:lnTo>
                  <a:lnTo>
                    <a:pt x="10983958" y="0"/>
                  </a:lnTo>
                  <a:close/>
                </a:path>
                <a:path w="11193780" h="5920740">
                  <a:moveTo>
                    <a:pt x="209417" y="0"/>
                  </a:moveTo>
                  <a:lnTo>
                    <a:pt x="161400" y="5530"/>
                  </a:lnTo>
                  <a:lnTo>
                    <a:pt x="117320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4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11193780" h="5920740">
                  <a:moveTo>
                    <a:pt x="10983958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10983958" y="20941"/>
                  </a:lnTo>
                  <a:lnTo>
                    <a:pt x="10983958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483" y="3942288"/>
              <a:ext cx="11182985" cy="1235710"/>
            </a:xfrm>
            <a:custGeom>
              <a:avLst/>
              <a:gdLst/>
              <a:ahLst/>
              <a:cxnLst/>
              <a:rect l="l" t="t" r="r" b="b"/>
              <a:pathLst>
                <a:path w="11182985" h="1235710">
                  <a:moveTo>
                    <a:pt x="143979" y="1158703"/>
                  </a:moveTo>
                  <a:lnTo>
                    <a:pt x="117759" y="1204019"/>
                  </a:lnTo>
                  <a:lnTo>
                    <a:pt x="173605" y="1227317"/>
                  </a:lnTo>
                  <a:lnTo>
                    <a:pt x="235595" y="1235564"/>
                  </a:lnTo>
                  <a:lnTo>
                    <a:pt x="235595" y="1183210"/>
                  </a:lnTo>
                  <a:lnTo>
                    <a:pt x="210965" y="1181571"/>
                  </a:lnTo>
                  <a:lnTo>
                    <a:pt x="187350" y="1176799"/>
                  </a:lnTo>
                  <a:lnTo>
                    <a:pt x="164954" y="1169105"/>
                  </a:lnTo>
                  <a:lnTo>
                    <a:pt x="143979" y="1158703"/>
                  </a:lnTo>
                  <a:close/>
                </a:path>
                <a:path w="11182985" h="1235710">
                  <a:moveTo>
                    <a:pt x="340607" y="1183210"/>
                  </a:moveTo>
                  <a:lnTo>
                    <a:pt x="235595" y="1183210"/>
                  </a:lnTo>
                  <a:lnTo>
                    <a:pt x="235595" y="1235564"/>
                  </a:lnTo>
                  <a:lnTo>
                    <a:pt x="340607" y="1235564"/>
                  </a:lnTo>
                  <a:lnTo>
                    <a:pt x="340607" y="1183210"/>
                  </a:lnTo>
                  <a:close/>
                </a:path>
                <a:path w="11182985" h="1235710">
                  <a:moveTo>
                    <a:pt x="52354" y="872573"/>
                  </a:moveTo>
                  <a:lnTo>
                    <a:pt x="0" y="872573"/>
                  </a:lnTo>
                  <a:lnTo>
                    <a:pt x="0" y="999969"/>
                  </a:lnTo>
                  <a:lnTo>
                    <a:pt x="2106" y="1031592"/>
                  </a:lnTo>
                  <a:lnTo>
                    <a:pt x="8247" y="1061959"/>
                  </a:lnTo>
                  <a:lnTo>
                    <a:pt x="18150" y="1090790"/>
                  </a:lnTo>
                  <a:lnTo>
                    <a:pt x="31545" y="1117804"/>
                  </a:lnTo>
                  <a:lnTo>
                    <a:pt x="76861" y="1091585"/>
                  </a:lnTo>
                  <a:lnTo>
                    <a:pt x="66458" y="1070610"/>
                  </a:lnTo>
                  <a:lnTo>
                    <a:pt x="58764" y="1048213"/>
                  </a:lnTo>
                  <a:lnTo>
                    <a:pt x="53992" y="1024599"/>
                  </a:lnTo>
                  <a:lnTo>
                    <a:pt x="52354" y="999969"/>
                  </a:lnTo>
                  <a:lnTo>
                    <a:pt x="52354" y="872573"/>
                  </a:lnTo>
                  <a:close/>
                </a:path>
                <a:path w="11182985" h="1235710">
                  <a:moveTo>
                    <a:pt x="52354" y="490386"/>
                  </a:moveTo>
                  <a:lnTo>
                    <a:pt x="0" y="490386"/>
                  </a:lnTo>
                  <a:lnTo>
                    <a:pt x="0" y="745177"/>
                  </a:lnTo>
                  <a:lnTo>
                    <a:pt x="52354" y="745177"/>
                  </a:lnTo>
                  <a:lnTo>
                    <a:pt x="52354" y="490386"/>
                  </a:lnTo>
                  <a:close/>
                </a:path>
                <a:path w="11182985" h="123571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62990"/>
                  </a:lnTo>
                  <a:lnTo>
                    <a:pt x="52354" y="362990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182985" h="123571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1235710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1235710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1235710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1235710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1235710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1235710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1235710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1235710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1235710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1235710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1235710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1235710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1235710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1235710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1235710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1235710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1235710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1235710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1235710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1235710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1235710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1235710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1235710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1235710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1235710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1235710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1235710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1235710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1235710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1235710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1235710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1235710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1235710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1235710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1235710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1235710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1235710">
                  <a:moveTo>
                    <a:pt x="11151359" y="117759"/>
                  </a:moveTo>
                  <a:lnTo>
                    <a:pt x="11106044" y="143979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62990"/>
                  </a:lnTo>
                  <a:lnTo>
                    <a:pt x="11182905" y="362990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1235710">
                  <a:moveTo>
                    <a:pt x="11182905" y="490386"/>
                  </a:moveTo>
                  <a:lnTo>
                    <a:pt x="11130551" y="490386"/>
                  </a:lnTo>
                  <a:lnTo>
                    <a:pt x="11130551" y="745177"/>
                  </a:lnTo>
                  <a:lnTo>
                    <a:pt x="11182905" y="745177"/>
                  </a:lnTo>
                  <a:lnTo>
                    <a:pt x="11182905" y="490386"/>
                  </a:lnTo>
                  <a:close/>
                </a:path>
                <a:path w="11182985" h="1235710">
                  <a:moveTo>
                    <a:pt x="11182905" y="872573"/>
                  </a:moveTo>
                  <a:lnTo>
                    <a:pt x="11130551" y="872573"/>
                  </a:lnTo>
                  <a:lnTo>
                    <a:pt x="11130551" y="999969"/>
                  </a:lnTo>
                  <a:lnTo>
                    <a:pt x="11128913" y="1024599"/>
                  </a:lnTo>
                  <a:lnTo>
                    <a:pt x="11124140" y="1048213"/>
                  </a:lnTo>
                  <a:lnTo>
                    <a:pt x="11116446" y="1070610"/>
                  </a:lnTo>
                  <a:lnTo>
                    <a:pt x="11106044" y="1091585"/>
                  </a:lnTo>
                  <a:lnTo>
                    <a:pt x="11151359" y="1117804"/>
                  </a:lnTo>
                  <a:lnTo>
                    <a:pt x="11164754" y="1090790"/>
                  </a:lnTo>
                  <a:lnTo>
                    <a:pt x="11174658" y="1061959"/>
                  </a:lnTo>
                  <a:lnTo>
                    <a:pt x="11180798" y="1031592"/>
                  </a:lnTo>
                  <a:lnTo>
                    <a:pt x="11182905" y="999969"/>
                  </a:lnTo>
                  <a:lnTo>
                    <a:pt x="11182905" y="872573"/>
                  </a:lnTo>
                  <a:close/>
                </a:path>
                <a:path w="11182985" h="1235710">
                  <a:moveTo>
                    <a:pt x="10947310" y="1183210"/>
                  </a:moveTo>
                  <a:lnTo>
                    <a:pt x="10842293" y="1183210"/>
                  </a:lnTo>
                  <a:lnTo>
                    <a:pt x="10842293" y="1235564"/>
                  </a:lnTo>
                  <a:lnTo>
                    <a:pt x="10947310" y="1235564"/>
                  </a:lnTo>
                  <a:lnTo>
                    <a:pt x="10947310" y="1183210"/>
                  </a:lnTo>
                  <a:close/>
                </a:path>
                <a:path w="11182985" h="1235710">
                  <a:moveTo>
                    <a:pt x="11038927" y="1158703"/>
                  </a:moveTo>
                  <a:lnTo>
                    <a:pt x="11017951" y="1169105"/>
                  </a:lnTo>
                  <a:lnTo>
                    <a:pt x="10995554" y="1176799"/>
                  </a:lnTo>
                  <a:lnTo>
                    <a:pt x="10971940" y="1181571"/>
                  </a:lnTo>
                  <a:lnTo>
                    <a:pt x="10947310" y="1183210"/>
                  </a:lnTo>
                  <a:lnTo>
                    <a:pt x="10947310" y="1235564"/>
                  </a:lnTo>
                  <a:lnTo>
                    <a:pt x="10978933" y="1233457"/>
                  </a:lnTo>
                  <a:lnTo>
                    <a:pt x="11009300" y="1227317"/>
                  </a:lnTo>
                  <a:lnTo>
                    <a:pt x="11038131" y="1217414"/>
                  </a:lnTo>
                  <a:lnTo>
                    <a:pt x="11065146" y="1204019"/>
                  </a:lnTo>
                  <a:lnTo>
                    <a:pt x="11038927" y="1158703"/>
                  </a:lnTo>
                  <a:close/>
                </a:path>
                <a:path w="11182985" h="1235710">
                  <a:moveTo>
                    <a:pt x="10737276" y="1183210"/>
                  </a:moveTo>
                  <a:lnTo>
                    <a:pt x="10527243" y="1183210"/>
                  </a:lnTo>
                  <a:lnTo>
                    <a:pt x="10527243" y="1235564"/>
                  </a:lnTo>
                  <a:lnTo>
                    <a:pt x="10737276" y="1235564"/>
                  </a:lnTo>
                  <a:lnTo>
                    <a:pt x="10737276" y="1183210"/>
                  </a:lnTo>
                  <a:close/>
                </a:path>
                <a:path w="11182985" h="1235710">
                  <a:moveTo>
                    <a:pt x="10422226" y="1183210"/>
                  </a:moveTo>
                  <a:lnTo>
                    <a:pt x="10212193" y="1183210"/>
                  </a:lnTo>
                  <a:lnTo>
                    <a:pt x="10212193" y="1235564"/>
                  </a:lnTo>
                  <a:lnTo>
                    <a:pt x="10422226" y="1235564"/>
                  </a:lnTo>
                  <a:lnTo>
                    <a:pt x="10422226" y="1183210"/>
                  </a:lnTo>
                  <a:close/>
                </a:path>
                <a:path w="11182985" h="1235710">
                  <a:moveTo>
                    <a:pt x="10107176" y="1183210"/>
                  </a:moveTo>
                  <a:lnTo>
                    <a:pt x="9897142" y="1183210"/>
                  </a:lnTo>
                  <a:lnTo>
                    <a:pt x="9897142" y="1235564"/>
                  </a:lnTo>
                  <a:lnTo>
                    <a:pt x="10107176" y="1235564"/>
                  </a:lnTo>
                  <a:lnTo>
                    <a:pt x="10107176" y="1183210"/>
                  </a:lnTo>
                  <a:close/>
                </a:path>
                <a:path w="11182985" h="1235710">
                  <a:moveTo>
                    <a:pt x="9792125" y="1183210"/>
                  </a:moveTo>
                  <a:lnTo>
                    <a:pt x="9582091" y="1183210"/>
                  </a:lnTo>
                  <a:lnTo>
                    <a:pt x="9582091" y="1235564"/>
                  </a:lnTo>
                  <a:lnTo>
                    <a:pt x="9792125" y="1235564"/>
                  </a:lnTo>
                  <a:lnTo>
                    <a:pt x="9792125" y="1183210"/>
                  </a:lnTo>
                  <a:close/>
                </a:path>
                <a:path w="11182985" h="1235710">
                  <a:moveTo>
                    <a:pt x="9477075" y="1183210"/>
                  </a:moveTo>
                  <a:lnTo>
                    <a:pt x="9267041" y="1183210"/>
                  </a:lnTo>
                  <a:lnTo>
                    <a:pt x="9267041" y="1235564"/>
                  </a:lnTo>
                  <a:lnTo>
                    <a:pt x="9477075" y="1235564"/>
                  </a:lnTo>
                  <a:lnTo>
                    <a:pt x="9477075" y="1183210"/>
                  </a:lnTo>
                  <a:close/>
                </a:path>
                <a:path w="11182985" h="1235710">
                  <a:moveTo>
                    <a:pt x="9162024" y="1183210"/>
                  </a:moveTo>
                  <a:lnTo>
                    <a:pt x="8951990" y="1183210"/>
                  </a:lnTo>
                  <a:lnTo>
                    <a:pt x="8951990" y="1235564"/>
                  </a:lnTo>
                  <a:lnTo>
                    <a:pt x="9162024" y="1235564"/>
                  </a:lnTo>
                  <a:lnTo>
                    <a:pt x="9162024" y="1183210"/>
                  </a:lnTo>
                  <a:close/>
                </a:path>
                <a:path w="11182985" h="1235710">
                  <a:moveTo>
                    <a:pt x="8846974" y="1183210"/>
                  </a:moveTo>
                  <a:lnTo>
                    <a:pt x="8636940" y="1183210"/>
                  </a:lnTo>
                  <a:lnTo>
                    <a:pt x="8636940" y="1235564"/>
                  </a:lnTo>
                  <a:lnTo>
                    <a:pt x="8846974" y="1235564"/>
                  </a:lnTo>
                  <a:lnTo>
                    <a:pt x="8846974" y="1183210"/>
                  </a:lnTo>
                  <a:close/>
                </a:path>
                <a:path w="11182985" h="1235710">
                  <a:moveTo>
                    <a:pt x="8531923" y="1183210"/>
                  </a:moveTo>
                  <a:lnTo>
                    <a:pt x="8321890" y="1183210"/>
                  </a:lnTo>
                  <a:lnTo>
                    <a:pt x="8321890" y="1235564"/>
                  </a:lnTo>
                  <a:lnTo>
                    <a:pt x="8531923" y="1235564"/>
                  </a:lnTo>
                  <a:lnTo>
                    <a:pt x="8531923" y="1183210"/>
                  </a:lnTo>
                  <a:close/>
                </a:path>
                <a:path w="11182985" h="1235710">
                  <a:moveTo>
                    <a:pt x="8216873" y="1183210"/>
                  </a:moveTo>
                  <a:lnTo>
                    <a:pt x="8006840" y="1183210"/>
                  </a:lnTo>
                  <a:lnTo>
                    <a:pt x="8006840" y="1235564"/>
                  </a:lnTo>
                  <a:lnTo>
                    <a:pt x="8216873" y="1235564"/>
                  </a:lnTo>
                  <a:lnTo>
                    <a:pt x="8216873" y="1183210"/>
                  </a:lnTo>
                  <a:close/>
                </a:path>
                <a:path w="11182985" h="1235710">
                  <a:moveTo>
                    <a:pt x="7901823" y="1183210"/>
                  </a:moveTo>
                  <a:lnTo>
                    <a:pt x="7691789" y="1183210"/>
                  </a:lnTo>
                  <a:lnTo>
                    <a:pt x="7691789" y="1235564"/>
                  </a:lnTo>
                  <a:lnTo>
                    <a:pt x="7901823" y="1235564"/>
                  </a:lnTo>
                  <a:lnTo>
                    <a:pt x="7901823" y="1183210"/>
                  </a:lnTo>
                  <a:close/>
                </a:path>
                <a:path w="11182985" h="1235710">
                  <a:moveTo>
                    <a:pt x="7586772" y="1183210"/>
                  </a:moveTo>
                  <a:lnTo>
                    <a:pt x="7376738" y="1183210"/>
                  </a:lnTo>
                  <a:lnTo>
                    <a:pt x="7376738" y="1235564"/>
                  </a:lnTo>
                  <a:lnTo>
                    <a:pt x="7586772" y="1235564"/>
                  </a:lnTo>
                  <a:lnTo>
                    <a:pt x="7586772" y="1183210"/>
                  </a:lnTo>
                  <a:close/>
                </a:path>
                <a:path w="11182985" h="1235710">
                  <a:moveTo>
                    <a:pt x="7271721" y="1183210"/>
                  </a:moveTo>
                  <a:lnTo>
                    <a:pt x="7061688" y="1183210"/>
                  </a:lnTo>
                  <a:lnTo>
                    <a:pt x="7061688" y="1235564"/>
                  </a:lnTo>
                  <a:lnTo>
                    <a:pt x="7271721" y="1235564"/>
                  </a:lnTo>
                  <a:lnTo>
                    <a:pt x="7271721" y="1183210"/>
                  </a:lnTo>
                  <a:close/>
                </a:path>
                <a:path w="11182985" h="1235710">
                  <a:moveTo>
                    <a:pt x="6956671" y="1183210"/>
                  </a:moveTo>
                  <a:lnTo>
                    <a:pt x="6746637" y="1183210"/>
                  </a:lnTo>
                  <a:lnTo>
                    <a:pt x="6746637" y="1235564"/>
                  </a:lnTo>
                  <a:lnTo>
                    <a:pt x="6956671" y="1235564"/>
                  </a:lnTo>
                  <a:lnTo>
                    <a:pt x="6956671" y="1183210"/>
                  </a:lnTo>
                  <a:close/>
                </a:path>
                <a:path w="11182985" h="1235710">
                  <a:moveTo>
                    <a:pt x="6641620" y="1183210"/>
                  </a:moveTo>
                  <a:lnTo>
                    <a:pt x="6431586" y="1183210"/>
                  </a:lnTo>
                  <a:lnTo>
                    <a:pt x="6431586" y="1235564"/>
                  </a:lnTo>
                  <a:lnTo>
                    <a:pt x="6641620" y="1235564"/>
                  </a:lnTo>
                  <a:lnTo>
                    <a:pt x="6641620" y="1183210"/>
                  </a:lnTo>
                  <a:close/>
                </a:path>
                <a:path w="11182985" h="1235710">
                  <a:moveTo>
                    <a:pt x="6326569" y="1183210"/>
                  </a:moveTo>
                  <a:lnTo>
                    <a:pt x="6116535" y="1183210"/>
                  </a:lnTo>
                  <a:lnTo>
                    <a:pt x="6116535" y="1235564"/>
                  </a:lnTo>
                  <a:lnTo>
                    <a:pt x="6326569" y="1235564"/>
                  </a:lnTo>
                  <a:lnTo>
                    <a:pt x="6326569" y="1183210"/>
                  </a:lnTo>
                  <a:close/>
                </a:path>
                <a:path w="11182985" h="1235710">
                  <a:moveTo>
                    <a:pt x="6011519" y="1183210"/>
                  </a:moveTo>
                  <a:lnTo>
                    <a:pt x="5801485" y="1183210"/>
                  </a:lnTo>
                  <a:lnTo>
                    <a:pt x="5801485" y="1235564"/>
                  </a:lnTo>
                  <a:lnTo>
                    <a:pt x="6011519" y="1235564"/>
                  </a:lnTo>
                  <a:lnTo>
                    <a:pt x="6011519" y="1183210"/>
                  </a:lnTo>
                  <a:close/>
                </a:path>
                <a:path w="11182985" h="1235710">
                  <a:moveTo>
                    <a:pt x="5696468" y="1183210"/>
                  </a:moveTo>
                  <a:lnTo>
                    <a:pt x="5486434" y="1183210"/>
                  </a:lnTo>
                  <a:lnTo>
                    <a:pt x="5486434" y="1235564"/>
                  </a:lnTo>
                  <a:lnTo>
                    <a:pt x="5696468" y="1235564"/>
                  </a:lnTo>
                  <a:lnTo>
                    <a:pt x="5696468" y="1183210"/>
                  </a:lnTo>
                  <a:close/>
                </a:path>
                <a:path w="11182985" h="1235710">
                  <a:moveTo>
                    <a:pt x="5381418" y="1183210"/>
                  </a:moveTo>
                  <a:lnTo>
                    <a:pt x="5171383" y="1183210"/>
                  </a:lnTo>
                  <a:lnTo>
                    <a:pt x="5171383" y="1235564"/>
                  </a:lnTo>
                  <a:lnTo>
                    <a:pt x="5381418" y="1235564"/>
                  </a:lnTo>
                  <a:lnTo>
                    <a:pt x="5381418" y="1183210"/>
                  </a:lnTo>
                  <a:close/>
                </a:path>
                <a:path w="11182985" h="1235710">
                  <a:moveTo>
                    <a:pt x="5066367" y="1183210"/>
                  </a:moveTo>
                  <a:lnTo>
                    <a:pt x="4856333" y="1183210"/>
                  </a:lnTo>
                  <a:lnTo>
                    <a:pt x="4856333" y="1235564"/>
                  </a:lnTo>
                  <a:lnTo>
                    <a:pt x="5066367" y="1235564"/>
                  </a:lnTo>
                  <a:lnTo>
                    <a:pt x="5066367" y="1183210"/>
                  </a:lnTo>
                  <a:close/>
                </a:path>
                <a:path w="11182985" h="1235710">
                  <a:moveTo>
                    <a:pt x="4751316" y="1183210"/>
                  </a:moveTo>
                  <a:lnTo>
                    <a:pt x="4541282" y="1183210"/>
                  </a:lnTo>
                  <a:lnTo>
                    <a:pt x="4541282" y="1235564"/>
                  </a:lnTo>
                  <a:lnTo>
                    <a:pt x="4751316" y="1235564"/>
                  </a:lnTo>
                  <a:lnTo>
                    <a:pt x="4751316" y="1183210"/>
                  </a:lnTo>
                  <a:close/>
                </a:path>
                <a:path w="11182985" h="1235710">
                  <a:moveTo>
                    <a:pt x="4436265" y="1183210"/>
                  </a:moveTo>
                  <a:lnTo>
                    <a:pt x="4226231" y="1183210"/>
                  </a:lnTo>
                  <a:lnTo>
                    <a:pt x="4226231" y="1235564"/>
                  </a:lnTo>
                  <a:lnTo>
                    <a:pt x="4436265" y="1235564"/>
                  </a:lnTo>
                  <a:lnTo>
                    <a:pt x="4436265" y="1183210"/>
                  </a:lnTo>
                  <a:close/>
                </a:path>
                <a:path w="11182985" h="1235710">
                  <a:moveTo>
                    <a:pt x="4121214" y="1183210"/>
                  </a:moveTo>
                  <a:lnTo>
                    <a:pt x="3911181" y="1183210"/>
                  </a:lnTo>
                  <a:lnTo>
                    <a:pt x="3911181" y="1235564"/>
                  </a:lnTo>
                  <a:lnTo>
                    <a:pt x="4121214" y="1235564"/>
                  </a:lnTo>
                  <a:lnTo>
                    <a:pt x="4121214" y="1183210"/>
                  </a:lnTo>
                  <a:close/>
                </a:path>
                <a:path w="11182985" h="1235710">
                  <a:moveTo>
                    <a:pt x="3806164" y="1183210"/>
                  </a:moveTo>
                  <a:lnTo>
                    <a:pt x="3596130" y="1183210"/>
                  </a:lnTo>
                  <a:lnTo>
                    <a:pt x="3596130" y="1235564"/>
                  </a:lnTo>
                  <a:lnTo>
                    <a:pt x="3806164" y="1235564"/>
                  </a:lnTo>
                  <a:lnTo>
                    <a:pt x="3806164" y="1183210"/>
                  </a:lnTo>
                  <a:close/>
                </a:path>
                <a:path w="11182985" h="1235710">
                  <a:moveTo>
                    <a:pt x="3491113" y="1183210"/>
                  </a:moveTo>
                  <a:lnTo>
                    <a:pt x="3281079" y="1183210"/>
                  </a:lnTo>
                  <a:lnTo>
                    <a:pt x="3281079" y="1235564"/>
                  </a:lnTo>
                  <a:lnTo>
                    <a:pt x="3491113" y="1235564"/>
                  </a:lnTo>
                  <a:lnTo>
                    <a:pt x="3491113" y="1183210"/>
                  </a:lnTo>
                  <a:close/>
                </a:path>
                <a:path w="11182985" h="1235710">
                  <a:moveTo>
                    <a:pt x="3176063" y="1183210"/>
                  </a:moveTo>
                  <a:lnTo>
                    <a:pt x="2966029" y="1183210"/>
                  </a:lnTo>
                  <a:lnTo>
                    <a:pt x="2966029" y="1235564"/>
                  </a:lnTo>
                  <a:lnTo>
                    <a:pt x="3176063" y="1235564"/>
                  </a:lnTo>
                  <a:lnTo>
                    <a:pt x="3176063" y="1183210"/>
                  </a:lnTo>
                  <a:close/>
                </a:path>
                <a:path w="11182985" h="1235710">
                  <a:moveTo>
                    <a:pt x="2861012" y="1183210"/>
                  </a:moveTo>
                  <a:lnTo>
                    <a:pt x="2650978" y="1183210"/>
                  </a:lnTo>
                  <a:lnTo>
                    <a:pt x="2650978" y="1235564"/>
                  </a:lnTo>
                  <a:lnTo>
                    <a:pt x="2861012" y="1235564"/>
                  </a:lnTo>
                  <a:lnTo>
                    <a:pt x="2861012" y="1183210"/>
                  </a:lnTo>
                  <a:close/>
                </a:path>
                <a:path w="11182985" h="1235710">
                  <a:moveTo>
                    <a:pt x="2545961" y="1183210"/>
                  </a:moveTo>
                  <a:lnTo>
                    <a:pt x="2335928" y="1183210"/>
                  </a:lnTo>
                  <a:lnTo>
                    <a:pt x="2335928" y="1235564"/>
                  </a:lnTo>
                  <a:lnTo>
                    <a:pt x="2545961" y="1235564"/>
                  </a:lnTo>
                  <a:lnTo>
                    <a:pt x="2545961" y="1183210"/>
                  </a:lnTo>
                  <a:close/>
                </a:path>
                <a:path w="11182985" h="1235710">
                  <a:moveTo>
                    <a:pt x="2230910" y="1183210"/>
                  </a:moveTo>
                  <a:lnTo>
                    <a:pt x="2020877" y="1183210"/>
                  </a:lnTo>
                  <a:lnTo>
                    <a:pt x="2020877" y="1235564"/>
                  </a:lnTo>
                  <a:lnTo>
                    <a:pt x="2230910" y="1235564"/>
                  </a:lnTo>
                  <a:lnTo>
                    <a:pt x="2230910" y="1183210"/>
                  </a:lnTo>
                  <a:close/>
                </a:path>
                <a:path w="11182985" h="1235710">
                  <a:moveTo>
                    <a:pt x="1915860" y="1183210"/>
                  </a:moveTo>
                  <a:lnTo>
                    <a:pt x="1705826" y="1183210"/>
                  </a:lnTo>
                  <a:lnTo>
                    <a:pt x="1705826" y="1235564"/>
                  </a:lnTo>
                  <a:lnTo>
                    <a:pt x="1915860" y="1235564"/>
                  </a:lnTo>
                  <a:lnTo>
                    <a:pt x="1915860" y="1183210"/>
                  </a:lnTo>
                  <a:close/>
                </a:path>
                <a:path w="11182985" h="1235710">
                  <a:moveTo>
                    <a:pt x="1600809" y="1183210"/>
                  </a:moveTo>
                  <a:lnTo>
                    <a:pt x="1390775" y="1183210"/>
                  </a:lnTo>
                  <a:lnTo>
                    <a:pt x="1390775" y="1235564"/>
                  </a:lnTo>
                  <a:lnTo>
                    <a:pt x="1600809" y="1235564"/>
                  </a:lnTo>
                  <a:lnTo>
                    <a:pt x="1600809" y="1183210"/>
                  </a:lnTo>
                  <a:close/>
                </a:path>
                <a:path w="11182985" h="1235710">
                  <a:moveTo>
                    <a:pt x="1285758" y="1183210"/>
                  </a:moveTo>
                  <a:lnTo>
                    <a:pt x="1075725" y="1183210"/>
                  </a:lnTo>
                  <a:lnTo>
                    <a:pt x="1075725" y="1235564"/>
                  </a:lnTo>
                  <a:lnTo>
                    <a:pt x="1285758" y="1235564"/>
                  </a:lnTo>
                  <a:lnTo>
                    <a:pt x="1285758" y="1183210"/>
                  </a:lnTo>
                  <a:close/>
                </a:path>
                <a:path w="11182985" h="1235710">
                  <a:moveTo>
                    <a:pt x="970707" y="1183210"/>
                  </a:moveTo>
                  <a:lnTo>
                    <a:pt x="760674" y="1183210"/>
                  </a:lnTo>
                  <a:lnTo>
                    <a:pt x="760674" y="1235564"/>
                  </a:lnTo>
                  <a:lnTo>
                    <a:pt x="970707" y="1235564"/>
                  </a:lnTo>
                  <a:lnTo>
                    <a:pt x="970707" y="1183210"/>
                  </a:lnTo>
                  <a:close/>
                </a:path>
                <a:path w="11182985" h="1235710">
                  <a:moveTo>
                    <a:pt x="655657" y="1183210"/>
                  </a:moveTo>
                  <a:lnTo>
                    <a:pt x="445623" y="1183210"/>
                  </a:lnTo>
                  <a:lnTo>
                    <a:pt x="445623" y="1235564"/>
                  </a:lnTo>
                  <a:lnTo>
                    <a:pt x="655657" y="1235564"/>
                  </a:lnTo>
                  <a:lnTo>
                    <a:pt x="655657" y="118321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483" y="5251149"/>
              <a:ext cx="11182985" cy="743585"/>
            </a:xfrm>
            <a:custGeom>
              <a:avLst/>
              <a:gdLst/>
              <a:ahLst/>
              <a:cxnLst/>
              <a:rect l="l" t="t" r="r" b="b"/>
              <a:pathLst>
                <a:path w="11182985" h="743585">
                  <a:moveTo>
                    <a:pt x="143979" y="666571"/>
                  </a:moveTo>
                  <a:lnTo>
                    <a:pt x="117759" y="711887"/>
                  </a:lnTo>
                  <a:lnTo>
                    <a:pt x="173605" y="735185"/>
                  </a:lnTo>
                  <a:lnTo>
                    <a:pt x="235595" y="743432"/>
                  </a:lnTo>
                  <a:lnTo>
                    <a:pt x="235595" y="691078"/>
                  </a:lnTo>
                  <a:lnTo>
                    <a:pt x="210965" y="689440"/>
                  </a:lnTo>
                  <a:lnTo>
                    <a:pt x="187350" y="684667"/>
                  </a:lnTo>
                  <a:lnTo>
                    <a:pt x="164954" y="676974"/>
                  </a:lnTo>
                  <a:lnTo>
                    <a:pt x="143979" y="666571"/>
                  </a:lnTo>
                  <a:close/>
                </a:path>
                <a:path w="11182985" h="743585">
                  <a:moveTo>
                    <a:pt x="340607" y="691078"/>
                  </a:moveTo>
                  <a:lnTo>
                    <a:pt x="235595" y="691078"/>
                  </a:lnTo>
                  <a:lnTo>
                    <a:pt x="235595" y="743432"/>
                  </a:lnTo>
                  <a:lnTo>
                    <a:pt x="340607" y="743432"/>
                  </a:lnTo>
                  <a:lnTo>
                    <a:pt x="340607" y="691078"/>
                  </a:lnTo>
                  <a:close/>
                </a:path>
                <a:path w="11182985" h="743585">
                  <a:moveTo>
                    <a:pt x="52354" y="417090"/>
                  </a:moveTo>
                  <a:lnTo>
                    <a:pt x="0" y="417090"/>
                  </a:lnTo>
                  <a:lnTo>
                    <a:pt x="0" y="507837"/>
                  </a:lnTo>
                  <a:lnTo>
                    <a:pt x="2106" y="539460"/>
                  </a:lnTo>
                  <a:lnTo>
                    <a:pt x="8247" y="569827"/>
                  </a:lnTo>
                  <a:lnTo>
                    <a:pt x="18150" y="598658"/>
                  </a:lnTo>
                  <a:lnTo>
                    <a:pt x="31545" y="625673"/>
                  </a:lnTo>
                  <a:lnTo>
                    <a:pt x="76861" y="599453"/>
                  </a:lnTo>
                  <a:lnTo>
                    <a:pt x="66458" y="578478"/>
                  </a:lnTo>
                  <a:lnTo>
                    <a:pt x="58764" y="556082"/>
                  </a:lnTo>
                  <a:lnTo>
                    <a:pt x="53992" y="532467"/>
                  </a:lnTo>
                  <a:lnTo>
                    <a:pt x="52354" y="507837"/>
                  </a:lnTo>
                  <a:lnTo>
                    <a:pt x="52354" y="417090"/>
                  </a:lnTo>
                  <a:close/>
                </a:path>
                <a:path w="11182985" h="74358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26342"/>
                  </a:lnTo>
                  <a:lnTo>
                    <a:pt x="52354" y="326342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182985" h="74358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743585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743585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743585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743585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743585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743585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743585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743585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743585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743585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743585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743585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743585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743585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743585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743585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743585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743585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743585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743585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743585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743585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743585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743585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743585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743585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743585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743585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743585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743585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743585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743585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743585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743585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743585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743585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743585">
                  <a:moveTo>
                    <a:pt x="11151359" y="117759"/>
                  </a:moveTo>
                  <a:lnTo>
                    <a:pt x="11106044" y="143979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26342"/>
                  </a:lnTo>
                  <a:lnTo>
                    <a:pt x="11182905" y="326342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743585">
                  <a:moveTo>
                    <a:pt x="11182905" y="417090"/>
                  </a:moveTo>
                  <a:lnTo>
                    <a:pt x="11130551" y="417090"/>
                  </a:lnTo>
                  <a:lnTo>
                    <a:pt x="11130551" y="507837"/>
                  </a:lnTo>
                  <a:lnTo>
                    <a:pt x="11128913" y="532467"/>
                  </a:lnTo>
                  <a:lnTo>
                    <a:pt x="11124140" y="556082"/>
                  </a:lnTo>
                  <a:lnTo>
                    <a:pt x="11116446" y="578478"/>
                  </a:lnTo>
                  <a:lnTo>
                    <a:pt x="11106044" y="599453"/>
                  </a:lnTo>
                  <a:lnTo>
                    <a:pt x="11151359" y="625673"/>
                  </a:lnTo>
                  <a:lnTo>
                    <a:pt x="11164754" y="598658"/>
                  </a:lnTo>
                  <a:lnTo>
                    <a:pt x="11174658" y="569827"/>
                  </a:lnTo>
                  <a:lnTo>
                    <a:pt x="11180798" y="539460"/>
                  </a:lnTo>
                  <a:lnTo>
                    <a:pt x="11182905" y="507837"/>
                  </a:lnTo>
                  <a:lnTo>
                    <a:pt x="11182905" y="417090"/>
                  </a:lnTo>
                  <a:close/>
                </a:path>
                <a:path w="11182985" h="743585">
                  <a:moveTo>
                    <a:pt x="10947310" y="691078"/>
                  </a:moveTo>
                  <a:lnTo>
                    <a:pt x="10842293" y="691078"/>
                  </a:lnTo>
                  <a:lnTo>
                    <a:pt x="10842293" y="743432"/>
                  </a:lnTo>
                  <a:lnTo>
                    <a:pt x="10947310" y="743432"/>
                  </a:lnTo>
                  <a:lnTo>
                    <a:pt x="10947310" y="691078"/>
                  </a:lnTo>
                  <a:close/>
                </a:path>
                <a:path w="11182985" h="743585">
                  <a:moveTo>
                    <a:pt x="11038927" y="666571"/>
                  </a:moveTo>
                  <a:lnTo>
                    <a:pt x="11017951" y="676974"/>
                  </a:lnTo>
                  <a:lnTo>
                    <a:pt x="10995554" y="684667"/>
                  </a:lnTo>
                  <a:lnTo>
                    <a:pt x="10971940" y="689440"/>
                  </a:lnTo>
                  <a:lnTo>
                    <a:pt x="10947310" y="691078"/>
                  </a:lnTo>
                  <a:lnTo>
                    <a:pt x="10947310" y="743432"/>
                  </a:lnTo>
                  <a:lnTo>
                    <a:pt x="10978933" y="741325"/>
                  </a:lnTo>
                  <a:lnTo>
                    <a:pt x="11009300" y="735185"/>
                  </a:lnTo>
                  <a:lnTo>
                    <a:pt x="11038131" y="725282"/>
                  </a:lnTo>
                  <a:lnTo>
                    <a:pt x="11065146" y="711887"/>
                  </a:lnTo>
                  <a:lnTo>
                    <a:pt x="11038927" y="666571"/>
                  </a:lnTo>
                  <a:close/>
                </a:path>
                <a:path w="11182985" h="743585">
                  <a:moveTo>
                    <a:pt x="10737276" y="691078"/>
                  </a:moveTo>
                  <a:lnTo>
                    <a:pt x="10527243" y="691078"/>
                  </a:lnTo>
                  <a:lnTo>
                    <a:pt x="10527243" y="743432"/>
                  </a:lnTo>
                  <a:lnTo>
                    <a:pt x="10737276" y="743432"/>
                  </a:lnTo>
                  <a:lnTo>
                    <a:pt x="10737276" y="691078"/>
                  </a:lnTo>
                  <a:close/>
                </a:path>
                <a:path w="11182985" h="743585">
                  <a:moveTo>
                    <a:pt x="10422226" y="691078"/>
                  </a:moveTo>
                  <a:lnTo>
                    <a:pt x="10212193" y="691078"/>
                  </a:lnTo>
                  <a:lnTo>
                    <a:pt x="10212193" y="743432"/>
                  </a:lnTo>
                  <a:lnTo>
                    <a:pt x="10422226" y="743432"/>
                  </a:lnTo>
                  <a:lnTo>
                    <a:pt x="10422226" y="691078"/>
                  </a:lnTo>
                  <a:close/>
                </a:path>
                <a:path w="11182985" h="743585">
                  <a:moveTo>
                    <a:pt x="10107176" y="691078"/>
                  </a:moveTo>
                  <a:lnTo>
                    <a:pt x="9897142" y="691078"/>
                  </a:lnTo>
                  <a:lnTo>
                    <a:pt x="9897142" y="743432"/>
                  </a:lnTo>
                  <a:lnTo>
                    <a:pt x="10107176" y="743432"/>
                  </a:lnTo>
                  <a:lnTo>
                    <a:pt x="10107176" y="691078"/>
                  </a:lnTo>
                  <a:close/>
                </a:path>
                <a:path w="11182985" h="743585">
                  <a:moveTo>
                    <a:pt x="9792125" y="691078"/>
                  </a:moveTo>
                  <a:lnTo>
                    <a:pt x="9582091" y="691078"/>
                  </a:lnTo>
                  <a:lnTo>
                    <a:pt x="9582091" y="743432"/>
                  </a:lnTo>
                  <a:lnTo>
                    <a:pt x="9792125" y="743432"/>
                  </a:lnTo>
                  <a:lnTo>
                    <a:pt x="9792125" y="691078"/>
                  </a:lnTo>
                  <a:close/>
                </a:path>
                <a:path w="11182985" h="743585">
                  <a:moveTo>
                    <a:pt x="9477075" y="691078"/>
                  </a:moveTo>
                  <a:lnTo>
                    <a:pt x="9267041" y="691078"/>
                  </a:lnTo>
                  <a:lnTo>
                    <a:pt x="9267041" y="743432"/>
                  </a:lnTo>
                  <a:lnTo>
                    <a:pt x="9477075" y="743432"/>
                  </a:lnTo>
                  <a:lnTo>
                    <a:pt x="9477075" y="691078"/>
                  </a:lnTo>
                  <a:close/>
                </a:path>
                <a:path w="11182985" h="743585">
                  <a:moveTo>
                    <a:pt x="9162024" y="691078"/>
                  </a:moveTo>
                  <a:lnTo>
                    <a:pt x="8951990" y="691078"/>
                  </a:lnTo>
                  <a:lnTo>
                    <a:pt x="8951990" y="743432"/>
                  </a:lnTo>
                  <a:lnTo>
                    <a:pt x="9162024" y="743432"/>
                  </a:lnTo>
                  <a:lnTo>
                    <a:pt x="9162024" y="691078"/>
                  </a:lnTo>
                  <a:close/>
                </a:path>
                <a:path w="11182985" h="743585">
                  <a:moveTo>
                    <a:pt x="8846974" y="691078"/>
                  </a:moveTo>
                  <a:lnTo>
                    <a:pt x="8636940" y="691078"/>
                  </a:lnTo>
                  <a:lnTo>
                    <a:pt x="8636940" y="743432"/>
                  </a:lnTo>
                  <a:lnTo>
                    <a:pt x="8846974" y="743432"/>
                  </a:lnTo>
                  <a:lnTo>
                    <a:pt x="8846974" y="691078"/>
                  </a:lnTo>
                  <a:close/>
                </a:path>
                <a:path w="11182985" h="743585">
                  <a:moveTo>
                    <a:pt x="8531923" y="691078"/>
                  </a:moveTo>
                  <a:lnTo>
                    <a:pt x="8321890" y="691078"/>
                  </a:lnTo>
                  <a:lnTo>
                    <a:pt x="8321890" y="743432"/>
                  </a:lnTo>
                  <a:lnTo>
                    <a:pt x="8531923" y="743432"/>
                  </a:lnTo>
                  <a:lnTo>
                    <a:pt x="8531923" y="691078"/>
                  </a:lnTo>
                  <a:close/>
                </a:path>
                <a:path w="11182985" h="743585">
                  <a:moveTo>
                    <a:pt x="8216873" y="691078"/>
                  </a:moveTo>
                  <a:lnTo>
                    <a:pt x="8006840" y="691078"/>
                  </a:lnTo>
                  <a:lnTo>
                    <a:pt x="8006840" y="743432"/>
                  </a:lnTo>
                  <a:lnTo>
                    <a:pt x="8216873" y="743432"/>
                  </a:lnTo>
                  <a:lnTo>
                    <a:pt x="8216873" y="691078"/>
                  </a:lnTo>
                  <a:close/>
                </a:path>
                <a:path w="11182985" h="743585">
                  <a:moveTo>
                    <a:pt x="7901823" y="691078"/>
                  </a:moveTo>
                  <a:lnTo>
                    <a:pt x="7691789" y="691078"/>
                  </a:lnTo>
                  <a:lnTo>
                    <a:pt x="7691789" y="743432"/>
                  </a:lnTo>
                  <a:lnTo>
                    <a:pt x="7901823" y="743432"/>
                  </a:lnTo>
                  <a:lnTo>
                    <a:pt x="7901823" y="691078"/>
                  </a:lnTo>
                  <a:close/>
                </a:path>
                <a:path w="11182985" h="743585">
                  <a:moveTo>
                    <a:pt x="7586772" y="691078"/>
                  </a:moveTo>
                  <a:lnTo>
                    <a:pt x="7376738" y="691078"/>
                  </a:lnTo>
                  <a:lnTo>
                    <a:pt x="7376738" y="743432"/>
                  </a:lnTo>
                  <a:lnTo>
                    <a:pt x="7586772" y="743432"/>
                  </a:lnTo>
                  <a:lnTo>
                    <a:pt x="7586772" y="691078"/>
                  </a:lnTo>
                  <a:close/>
                </a:path>
                <a:path w="11182985" h="743585">
                  <a:moveTo>
                    <a:pt x="7271721" y="691078"/>
                  </a:moveTo>
                  <a:lnTo>
                    <a:pt x="7061688" y="691078"/>
                  </a:lnTo>
                  <a:lnTo>
                    <a:pt x="7061688" y="743432"/>
                  </a:lnTo>
                  <a:lnTo>
                    <a:pt x="7271721" y="743432"/>
                  </a:lnTo>
                  <a:lnTo>
                    <a:pt x="7271721" y="691078"/>
                  </a:lnTo>
                  <a:close/>
                </a:path>
                <a:path w="11182985" h="743585">
                  <a:moveTo>
                    <a:pt x="6956671" y="691078"/>
                  </a:moveTo>
                  <a:lnTo>
                    <a:pt x="6746637" y="691078"/>
                  </a:lnTo>
                  <a:lnTo>
                    <a:pt x="6746637" y="743432"/>
                  </a:lnTo>
                  <a:lnTo>
                    <a:pt x="6956671" y="743432"/>
                  </a:lnTo>
                  <a:lnTo>
                    <a:pt x="6956671" y="691078"/>
                  </a:lnTo>
                  <a:close/>
                </a:path>
                <a:path w="11182985" h="743585">
                  <a:moveTo>
                    <a:pt x="6641620" y="691078"/>
                  </a:moveTo>
                  <a:lnTo>
                    <a:pt x="6431586" y="691078"/>
                  </a:lnTo>
                  <a:lnTo>
                    <a:pt x="6431586" y="743432"/>
                  </a:lnTo>
                  <a:lnTo>
                    <a:pt x="6641620" y="743432"/>
                  </a:lnTo>
                  <a:lnTo>
                    <a:pt x="6641620" y="691078"/>
                  </a:lnTo>
                  <a:close/>
                </a:path>
                <a:path w="11182985" h="743585">
                  <a:moveTo>
                    <a:pt x="6326569" y="691078"/>
                  </a:moveTo>
                  <a:lnTo>
                    <a:pt x="6116535" y="691078"/>
                  </a:lnTo>
                  <a:lnTo>
                    <a:pt x="6116535" y="743432"/>
                  </a:lnTo>
                  <a:lnTo>
                    <a:pt x="6326569" y="743432"/>
                  </a:lnTo>
                  <a:lnTo>
                    <a:pt x="6326569" y="691078"/>
                  </a:lnTo>
                  <a:close/>
                </a:path>
                <a:path w="11182985" h="743585">
                  <a:moveTo>
                    <a:pt x="6011519" y="691078"/>
                  </a:moveTo>
                  <a:lnTo>
                    <a:pt x="5801485" y="691078"/>
                  </a:lnTo>
                  <a:lnTo>
                    <a:pt x="5801485" y="743432"/>
                  </a:lnTo>
                  <a:lnTo>
                    <a:pt x="6011519" y="743432"/>
                  </a:lnTo>
                  <a:lnTo>
                    <a:pt x="6011519" y="691078"/>
                  </a:lnTo>
                  <a:close/>
                </a:path>
                <a:path w="11182985" h="743585">
                  <a:moveTo>
                    <a:pt x="5696468" y="691078"/>
                  </a:moveTo>
                  <a:lnTo>
                    <a:pt x="5486434" y="691078"/>
                  </a:lnTo>
                  <a:lnTo>
                    <a:pt x="5486434" y="743432"/>
                  </a:lnTo>
                  <a:lnTo>
                    <a:pt x="5696468" y="743432"/>
                  </a:lnTo>
                  <a:lnTo>
                    <a:pt x="5696468" y="691078"/>
                  </a:lnTo>
                  <a:close/>
                </a:path>
                <a:path w="11182985" h="743585">
                  <a:moveTo>
                    <a:pt x="5381418" y="691078"/>
                  </a:moveTo>
                  <a:lnTo>
                    <a:pt x="5171383" y="691078"/>
                  </a:lnTo>
                  <a:lnTo>
                    <a:pt x="5171383" y="743432"/>
                  </a:lnTo>
                  <a:lnTo>
                    <a:pt x="5381418" y="743432"/>
                  </a:lnTo>
                  <a:lnTo>
                    <a:pt x="5381418" y="691078"/>
                  </a:lnTo>
                  <a:close/>
                </a:path>
                <a:path w="11182985" h="743585">
                  <a:moveTo>
                    <a:pt x="5066367" y="691078"/>
                  </a:moveTo>
                  <a:lnTo>
                    <a:pt x="4856333" y="691078"/>
                  </a:lnTo>
                  <a:lnTo>
                    <a:pt x="4856333" y="743432"/>
                  </a:lnTo>
                  <a:lnTo>
                    <a:pt x="5066367" y="743432"/>
                  </a:lnTo>
                  <a:lnTo>
                    <a:pt x="5066367" y="691078"/>
                  </a:lnTo>
                  <a:close/>
                </a:path>
                <a:path w="11182985" h="743585">
                  <a:moveTo>
                    <a:pt x="4751316" y="691078"/>
                  </a:moveTo>
                  <a:lnTo>
                    <a:pt x="4541282" y="691078"/>
                  </a:lnTo>
                  <a:lnTo>
                    <a:pt x="4541282" y="743432"/>
                  </a:lnTo>
                  <a:lnTo>
                    <a:pt x="4751316" y="743432"/>
                  </a:lnTo>
                  <a:lnTo>
                    <a:pt x="4751316" y="691078"/>
                  </a:lnTo>
                  <a:close/>
                </a:path>
                <a:path w="11182985" h="743585">
                  <a:moveTo>
                    <a:pt x="4436265" y="691078"/>
                  </a:moveTo>
                  <a:lnTo>
                    <a:pt x="4226231" y="691078"/>
                  </a:lnTo>
                  <a:lnTo>
                    <a:pt x="4226231" y="743432"/>
                  </a:lnTo>
                  <a:lnTo>
                    <a:pt x="4436265" y="743432"/>
                  </a:lnTo>
                  <a:lnTo>
                    <a:pt x="4436265" y="691078"/>
                  </a:lnTo>
                  <a:close/>
                </a:path>
                <a:path w="11182985" h="743585">
                  <a:moveTo>
                    <a:pt x="4121214" y="691078"/>
                  </a:moveTo>
                  <a:lnTo>
                    <a:pt x="3911181" y="691078"/>
                  </a:lnTo>
                  <a:lnTo>
                    <a:pt x="3911181" y="743432"/>
                  </a:lnTo>
                  <a:lnTo>
                    <a:pt x="4121214" y="743432"/>
                  </a:lnTo>
                  <a:lnTo>
                    <a:pt x="4121214" y="691078"/>
                  </a:lnTo>
                  <a:close/>
                </a:path>
                <a:path w="11182985" h="743585">
                  <a:moveTo>
                    <a:pt x="3806164" y="691078"/>
                  </a:moveTo>
                  <a:lnTo>
                    <a:pt x="3596130" y="691078"/>
                  </a:lnTo>
                  <a:lnTo>
                    <a:pt x="3596130" y="743432"/>
                  </a:lnTo>
                  <a:lnTo>
                    <a:pt x="3806164" y="743432"/>
                  </a:lnTo>
                  <a:lnTo>
                    <a:pt x="3806164" y="691078"/>
                  </a:lnTo>
                  <a:close/>
                </a:path>
                <a:path w="11182985" h="743585">
                  <a:moveTo>
                    <a:pt x="3491113" y="691078"/>
                  </a:moveTo>
                  <a:lnTo>
                    <a:pt x="3281079" y="691078"/>
                  </a:lnTo>
                  <a:lnTo>
                    <a:pt x="3281079" y="743432"/>
                  </a:lnTo>
                  <a:lnTo>
                    <a:pt x="3491113" y="743432"/>
                  </a:lnTo>
                  <a:lnTo>
                    <a:pt x="3491113" y="691078"/>
                  </a:lnTo>
                  <a:close/>
                </a:path>
                <a:path w="11182985" h="743585">
                  <a:moveTo>
                    <a:pt x="3176063" y="691078"/>
                  </a:moveTo>
                  <a:lnTo>
                    <a:pt x="2966029" y="691078"/>
                  </a:lnTo>
                  <a:lnTo>
                    <a:pt x="2966029" y="743432"/>
                  </a:lnTo>
                  <a:lnTo>
                    <a:pt x="3176063" y="743432"/>
                  </a:lnTo>
                  <a:lnTo>
                    <a:pt x="3176063" y="691078"/>
                  </a:lnTo>
                  <a:close/>
                </a:path>
                <a:path w="11182985" h="743585">
                  <a:moveTo>
                    <a:pt x="2861012" y="691078"/>
                  </a:moveTo>
                  <a:lnTo>
                    <a:pt x="2650978" y="691078"/>
                  </a:lnTo>
                  <a:lnTo>
                    <a:pt x="2650978" y="743432"/>
                  </a:lnTo>
                  <a:lnTo>
                    <a:pt x="2861012" y="743432"/>
                  </a:lnTo>
                  <a:lnTo>
                    <a:pt x="2861012" y="691078"/>
                  </a:lnTo>
                  <a:close/>
                </a:path>
                <a:path w="11182985" h="743585">
                  <a:moveTo>
                    <a:pt x="2545961" y="691078"/>
                  </a:moveTo>
                  <a:lnTo>
                    <a:pt x="2335928" y="691078"/>
                  </a:lnTo>
                  <a:lnTo>
                    <a:pt x="2335928" y="743432"/>
                  </a:lnTo>
                  <a:lnTo>
                    <a:pt x="2545961" y="743432"/>
                  </a:lnTo>
                  <a:lnTo>
                    <a:pt x="2545961" y="691078"/>
                  </a:lnTo>
                  <a:close/>
                </a:path>
                <a:path w="11182985" h="743585">
                  <a:moveTo>
                    <a:pt x="2230910" y="691078"/>
                  </a:moveTo>
                  <a:lnTo>
                    <a:pt x="2020877" y="691078"/>
                  </a:lnTo>
                  <a:lnTo>
                    <a:pt x="2020877" y="743432"/>
                  </a:lnTo>
                  <a:lnTo>
                    <a:pt x="2230910" y="743432"/>
                  </a:lnTo>
                  <a:lnTo>
                    <a:pt x="2230910" y="691078"/>
                  </a:lnTo>
                  <a:close/>
                </a:path>
                <a:path w="11182985" h="743585">
                  <a:moveTo>
                    <a:pt x="1915860" y="691078"/>
                  </a:moveTo>
                  <a:lnTo>
                    <a:pt x="1705826" y="691078"/>
                  </a:lnTo>
                  <a:lnTo>
                    <a:pt x="1705826" y="743432"/>
                  </a:lnTo>
                  <a:lnTo>
                    <a:pt x="1915860" y="743432"/>
                  </a:lnTo>
                  <a:lnTo>
                    <a:pt x="1915860" y="691078"/>
                  </a:lnTo>
                  <a:close/>
                </a:path>
                <a:path w="11182985" h="743585">
                  <a:moveTo>
                    <a:pt x="1600809" y="691078"/>
                  </a:moveTo>
                  <a:lnTo>
                    <a:pt x="1390775" y="691078"/>
                  </a:lnTo>
                  <a:lnTo>
                    <a:pt x="1390775" y="743432"/>
                  </a:lnTo>
                  <a:lnTo>
                    <a:pt x="1600809" y="743432"/>
                  </a:lnTo>
                  <a:lnTo>
                    <a:pt x="1600809" y="691078"/>
                  </a:lnTo>
                  <a:close/>
                </a:path>
                <a:path w="11182985" h="743585">
                  <a:moveTo>
                    <a:pt x="1285758" y="691078"/>
                  </a:moveTo>
                  <a:lnTo>
                    <a:pt x="1075725" y="691078"/>
                  </a:lnTo>
                  <a:lnTo>
                    <a:pt x="1075725" y="743432"/>
                  </a:lnTo>
                  <a:lnTo>
                    <a:pt x="1285758" y="743432"/>
                  </a:lnTo>
                  <a:lnTo>
                    <a:pt x="1285758" y="691078"/>
                  </a:lnTo>
                  <a:close/>
                </a:path>
                <a:path w="11182985" h="743585">
                  <a:moveTo>
                    <a:pt x="970707" y="691078"/>
                  </a:moveTo>
                  <a:lnTo>
                    <a:pt x="760674" y="691078"/>
                  </a:lnTo>
                  <a:lnTo>
                    <a:pt x="760674" y="743432"/>
                  </a:lnTo>
                  <a:lnTo>
                    <a:pt x="970707" y="743432"/>
                  </a:lnTo>
                  <a:lnTo>
                    <a:pt x="970707" y="691078"/>
                  </a:lnTo>
                  <a:close/>
                </a:path>
                <a:path w="11182985" h="743585">
                  <a:moveTo>
                    <a:pt x="655657" y="691078"/>
                  </a:moveTo>
                  <a:lnTo>
                    <a:pt x="445623" y="691078"/>
                  </a:lnTo>
                  <a:lnTo>
                    <a:pt x="445623" y="743432"/>
                  </a:lnTo>
                  <a:lnTo>
                    <a:pt x="655657" y="743432"/>
                  </a:lnTo>
                  <a:lnTo>
                    <a:pt x="655657" y="691078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5483" y="6402946"/>
              <a:ext cx="11182985" cy="2639060"/>
            </a:xfrm>
            <a:custGeom>
              <a:avLst/>
              <a:gdLst/>
              <a:ahLst/>
              <a:cxnLst/>
              <a:rect l="l" t="t" r="r" b="b"/>
              <a:pathLst>
                <a:path w="11182985" h="2639059">
                  <a:moveTo>
                    <a:pt x="143979" y="2561801"/>
                  </a:moveTo>
                  <a:lnTo>
                    <a:pt x="117759" y="2607117"/>
                  </a:lnTo>
                  <a:lnTo>
                    <a:pt x="173605" y="2630415"/>
                  </a:lnTo>
                  <a:lnTo>
                    <a:pt x="235595" y="2638663"/>
                  </a:lnTo>
                  <a:lnTo>
                    <a:pt x="235595" y="2586308"/>
                  </a:lnTo>
                  <a:lnTo>
                    <a:pt x="210965" y="2584670"/>
                  </a:lnTo>
                  <a:lnTo>
                    <a:pt x="187350" y="2579898"/>
                  </a:lnTo>
                  <a:lnTo>
                    <a:pt x="164954" y="2572204"/>
                  </a:lnTo>
                  <a:lnTo>
                    <a:pt x="143979" y="2561801"/>
                  </a:lnTo>
                  <a:close/>
                </a:path>
                <a:path w="11182985" h="2639059">
                  <a:moveTo>
                    <a:pt x="340607" y="2586308"/>
                  </a:moveTo>
                  <a:lnTo>
                    <a:pt x="235595" y="2586308"/>
                  </a:lnTo>
                  <a:lnTo>
                    <a:pt x="235595" y="2638663"/>
                  </a:lnTo>
                  <a:lnTo>
                    <a:pt x="340607" y="2638663"/>
                  </a:lnTo>
                  <a:lnTo>
                    <a:pt x="340607" y="2586308"/>
                  </a:lnTo>
                  <a:close/>
                </a:path>
                <a:path w="11182985" h="2639059">
                  <a:moveTo>
                    <a:pt x="52354" y="2299855"/>
                  </a:moveTo>
                  <a:lnTo>
                    <a:pt x="0" y="2299855"/>
                  </a:lnTo>
                  <a:lnTo>
                    <a:pt x="0" y="2403068"/>
                  </a:lnTo>
                  <a:lnTo>
                    <a:pt x="2106" y="2434691"/>
                  </a:lnTo>
                  <a:lnTo>
                    <a:pt x="8247" y="2465058"/>
                  </a:lnTo>
                  <a:lnTo>
                    <a:pt x="18150" y="2493888"/>
                  </a:lnTo>
                  <a:lnTo>
                    <a:pt x="31545" y="2520903"/>
                  </a:lnTo>
                  <a:lnTo>
                    <a:pt x="76861" y="2494684"/>
                  </a:lnTo>
                  <a:lnTo>
                    <a:pt x="66458" y="2473708"/>
                  </a:lnTo>
                  <a:lnTo>
                    <a:pt x="58764" y="2451312"/>
                  </a:lnTo>
                  <a:lnTo>
                    <a:pt x="53992" y="2427697"/>
                  </a:lnTo>
                  <a:lnTo>
                    <a:pt x="52354" y="2403068"/>
                  </a:lnTo>
                  <a:lnTo>
                    <a:pt x="52354" y="2299855"/>
                  </a:lnTo>
                  <a:close/>
                </a:path>
                <a:path w="11182985" h="2639059">
                  <a:moveTo>
                    <a:pt x="52354" y="1990216"/>
                  </a:moveTo>
                  <a:lnTo>
                    <a:pt x="0" y="1990216"/>
                  </a:lnTo>
                  <a:lnTo>
                    <a:pt x="0" y="2196642"/>
                  </a:lnTo>
                  <a:lnTo>
                    <a:pt x="52354" y="2196642"/>
                  </a:lnTo>
                  <a:lnTo>
                    <a:pt x="52354" y="1990216"/>
                  </a:lnTo>
                  <a:close/>
                </a:path>
                <a:path w="11182985" h="2639059">
                  <a:moveTo>
                    <a:pt x="52354" y="1680577"/>
                  </a:moveTo>
                  <a:lnTo>
                    <a:pt x="0" y="1680577"/>
                  </a:lnTo>
                  <a:lnTo>
                    <a:pt x="0" y="1887003"/>
                  </a:lnTo>
                  <a:lnTo>
                    <a:pt x="52354" y="1887003"/>
                  </a:lnTo>
                  <a:lnTo>
                    <a:pt x="52354" y="1680577"/>
                  </a:lnTo>
                  <a:close/>
                </a:path>
                <a:path w="11182985" h="2639059">
                  <a:moveTo>
                    <a:pt x="52354" y="1370938"/>
                  </a:moveTo>
                  <a:lnTo>
                    <a:pt x="0" y="1370938"/>
                  </a:lnTo>
                  <a:lnTo>
                    <a:pt x="0" y="1577364"/>
                  </a:lnTo>
                  <a:lnTo>
                    <a:pt x="52354" y="1577364"/>
                  </a:lnTo>
                  <a:lnTo>
                    <a:pt x="52354" y="1370938"/>
                  </a:lnTo>
                  <a:close/>
                </a:path>
                <a:path w="11182985" h="2639059">
                  <a:moveTo>
                    <a:pt x="52354" y="1061299"/>
                  </a:moveTo>
                  <a:lnTo>
                    <a:pt x="0" y="1061299"/>
                  </a:lnTo>
                  <a:lnTo>
                    <a:pt x="0" y="1267725"/>
                  </a:lnTo>
                  <a:lnTo>
                    <a:pt x="52354" y="1267725"/>
                  </a:lnTo>
                  <a:lnTo>
                    <a:pt x="52354" y="1061299"/>
                  </a:lnTo>
                  <a:close/>
                </a:path>
                <a:path w="11182985" h="2639059">
                  <a:moveTo>
                    <a:pt x="52354" y="751660"/>
                  </a:moveTo>
                  <a:lnTo>
                    <a:pt x="0" y="751660"/>
                  </a:lnTo>
                  <a:lnTo>
                    <a:pt x="0" y="958086"/>
                  </a:lnTo>
                  <a:lnTo>
                    <a:pt x="52354" y="958086"/>
                  </a:lnTo>
                  <a:lnTo>
                    <a:pt x="52354" y="751660"/>
                  </a:lnTo>
                  <a:close/>
                </a:path>
                <a:path w="11182985" h="2639059">
                  <a:moveTo>
                    <a:pt x="52354" y="442021"/>
                  </a:moveTo>
                  <a:lnTo>
                    <a:pt x="0" y="442021"/>
                  </a:lnTo>
                  <a:lnTo>
                    <a:pt x="0" y="648446"/>
                  </a:lnTo>
                  <a:lnTo>
                    <a:pt x="52354" y="648446"/>
                  </a:lnTo>
                  <a:lnTo>
                    <a:pt x="52354" y="442021"/>
                  </a:lnTo>
                  <a:close/>
                </a:path>
                <a:path w="11182985" h="2639059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8807"/>
                  </a:lnTo>
                  <a:lnTo>
                    <a:pt x="52354" y="338807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11182985" h="2639059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2639059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2639059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2639059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2639059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2639059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2639059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2639059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2639059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2639059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2639059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2639059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2639059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2639059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2639059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2639059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2639059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2639059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2639059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2639059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2639059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2639059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2639059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2639059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2639059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2639059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2639059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2639059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2639059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2639059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2639059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2639059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2639059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2639059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2639059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2639059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2639059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2639059">
                  <a:moveTo>
                    <a:pt x="11151359" y="117759"/>
                  </a:moveTo>
                  <a:lnTo>
                    <a:pt x="11106044" y="143978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38807"/>
                  </a:lnTo>
                  <a:lnTo>
                    <a:pt x="11182905" y="338807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2639059">
                  <a:moveTo>
                    <a:pt x="11182905" y="442020"/>
                  </a:moveTo>
                  <a:lnTo>
                    <a:pt x="11130551" y="442020"/>
                  </a:lnTo>
                  <a:lnTo>
                    <a:pt x="11130551" y="648446"/>
                  </a:lnTo>
                  <a:lnTo>
                    <a:pt x="11182905" y="648446"/>
                  </a:lnTo>
                  <a:lnTo>
                    <a:pt x="11182905" y="442020"/>
                  </a:lnTo>
                  <a:close/>
                </a:path>
                <a:path w="11182985" h="2639059">
                  <a:moveTo>
                    <a:pt x="11182905" y="751659"/>
                  </a:moveTo>
                  <a:lnTo>
                    <a:pt x="11130551" y="751659"/>
                  </a:lnTo>
                  <a:lnTo>
                    <a:pt x="11130551" y="958086"/>
                  </a:lnTo>
                  <a:lnTo>
                    <a:pt x="11182905" y="958086"/>
                  </a:lnTo>
                  <a:lnTo>
                    <a:pt x="11182905" y="751659"/>
                  </a:lnTo>
                  <a:close/>
                </a:path>
                <a:path w="11182985" h="2639059">
                  <a:moveTo>
                    <a:pt x="11182905" y="1061299"/>
                  </a:moveTo>
                  <a:lnTo>
                    <a:pt x="11130551" y="1061299"/>
                  </a:lnTo>
                  <a:lnTo>
                    <a:pt x="11130551" y="1267725"/>
                  </a:lnTo>
                  <a:lnTo>
                    <a:pt x="11182905" y="1267725"/>
                  </a:lnTo>
                  <a:lnTo>
                    <a:pt x="11182905" y="1061299"/>
                  </a:lnTo>
                  <a:close/>
                </a:path>
                <a:path w="11182985" h="2639059">
                  <a:moveTo>
                    <a:pt x="11182905" y="1370937"/>
                  </a:moveTo>
                  <a:lnTo>
                    <a:pt x="11130551" y="1370937"/>
                  </a:lnTo>
                  <a:lnTo>
                    <a:pt x="11130551" y="1577364"/>
                  </a:lnTo>
                  <a:lnTo>
                    <a:pt x="11182905" y="1577364"/>
                  </a:lnTo>
                  <a:lnTo>
                    <a:pt x="11182905" y="1370937"/>
                  </a:lnTo>
                  <a:close/>
                </a:path>
                <a:path w="11182985" h="2639059">
                  <a:moveTo>
                    <a:pt x="11182905" y="1680577"/>
                  </a:moveTo>
                  <a:lnTo>
                    <a:pt x="11130551" y="1680577"/>
                  </a:lnTo>
                  <a:lnTo>
                    <a:pt x="11130551" y="1887003"/>
                  </a:lnTo>
                  <a:lnTo>
                    <a:pt x="11182905" y="1887003"/>
                  </a:lnTo>
                  <a:lnTo>
                    <a:pt x="11182905" y="1680577"/>
                  </a:lnTo>
                  <a:close/>
                </a:path>
                <a:path w="11182985" h="2639059">
                  <a:moveTo>
                    <a:pt x="11182905" y="1990216"/>
                  </a:moveTo>
                  <a:lnTo>
                    <a:pt x="11130551" y="1990216"/>
                  </a:lnTo>
                  <a:lnTo>
                    <a:pt x="11130551" y="2196642"/>
                  </a:lnTo>
                  <a:lnTo>
                    <a:pt x="11182905" y="2196642"/>
                  </a:lnTo>
                  <a:lnTo>
                    <a:pt x="11182905" y="1990216"/>
                  </a:lnTo>
                  <a:close/>
                </a:path>
                <a:path w="11182985" h="2639059">
                  <a:moveTo>
                    <a:pt x="11182905" y="2299855"/>
                  </a:moveTo>
                  <a:lnTo>
                    <a:pt x="11130551" y="2299855"/>
                  </a:lnTo>
                  <a:lnTo>
                    <a:pt x="11130551" y="2403068"/>
                  </a:lnTo>
                  <a:lnTo>
                    <a:pt x="11128913" y="2427697"/>
                  </a:lnTo>
                  <a:lnTo>
                    <a:pt x="11124140" y="2451312"/>
                  </a:lnTo>
                  <a:lnTo>
                    <a:pt x="11116446" y="2473708"/>
                  </a:lnTo>
                  <a:lnTo>
                    <a:pt x="11106044" y="2494684"/>
                  </a:lnTo>
                  <a:lnTo>
                    <a:pt x="11151359" y="2520903"/>
                  </a:lnTo>
                  <a:lnTo>
                    <a:pt x="11164754" y="2493888"/>
                  </a:lnTo>
                  <a:lnTo>
                    <a:pt x="11174658" y="2465058"/>
                  </a:lnTo>
                  <a:lnTo>
                    <a:pt x="11180798" y="2434691"/>
                  </a:lnTo>
                  <a:lnTo>
                    <a:pt x="11182905" y="2403068"/>
                  </a:lnTo>
                  <a:lnTo>
                    <a:pt x="11182905" y="2299855"/>
                  </a:lnTo>
                  <a:close/>
                </a:path>
                <a:path w="11182985" h="2639059">
                  <a:moveTo>
                    <a:pt x="10947310" y="2586308"/>
                  </a:moveTo>
                  <a:lnTo>
                    <a:pt x="10842293" y="2586308"/>
                  </a:lnTo>
                  <a:lnTo>
                    <a:pt x="10842293" y="2638663"/>
                  </a:lnTo>
                  <a:lnTo>
                    <a:pt x="10947310" y="2638663"/>
                  </a:lnTo>
                  <a:lnTo>
                    <a:pt x="10947310" y="2586308"/>
                  </a:lnTo>
                  <a:close/>
                </a:path>
                <a:path w="11182985" h="2639059">
                  <a:moveTo>
                    <a:pt x="11038927" y="2561801"/>
                  </a:moveTo>
                  <a:lnTo>
                    <a:pt x="11017951" y="2572204"/>
                  </a:lnTo>
                  <a:lnTo>
                    <a:pt x="10995554" y="2579898"/>
                  </a:lnTo>
                  <a:lnTo>
                    <a:pt x="10971940" y="2584670"/>
                  </a:lnTo>
                  <a:lnTo>
                    <a:pt x="10947310" y="2586308"/>
                  </a:lnTo>
                  <a:lnTo>
                    <a:pt x="10947310" y="2638663"/>
                  </a:lnTo>
                  <a:lnTo>
                    <a:pt x="10978933" y="2636556"/>
                  </a:lnTo>
                  <a:lnTo>
                    <a:pt x="11009300" y="2630415"/>
                  </a:lnTo>
                  <a:lnTo>
                    <a:pt x="11038131" y="2620512"/>
                  </a:lnTo>
                  <a:lnTo>
                    <a:pt x="11065146" y="2607117"/>
                  </a:lnTo>
                  <a:lnTo>
                    <a:pt x="11038927" y="2561801"/>
                  </a:lnTo>
                  <a:close/>
                </a:path>
                <a:path w="11182985" h="2639059">
                  <a:moveTo>
                    <a:pt x="10737276" y="2586308"/>
                  </a:moveTo>
                  <a:lnTo>
                    <a:pt x="10527243" y="2586308"/>
                  </a:lnTo>
                  <a:lnTo>
                    <a:pt x="10527243" y="2638663"/>
                  </a:lnTo>
                  <a:lnTo>
                    <a:pt x="10737276" y="2638663"/>
                  </a:lnTo>
                  <a:lnTo>
                    <a:pt x="10737276" y="2586308"/>
                  </a:lnTo>
                  <a:close/>
                </a:path>
                <a:path w="11182985" h="2639059">
                  <a:moveTo>
                    <a:pt x="10422226" y="2586308"/>
                  </a:moveTo>
                  <a:lnTo>
                    <a:pt x="10212193" y="2586308"/>
                  </a:lnTo>
                  <a:lnTo>
                    <a:pt x="10212193" y="2638663"/>
                  </a:lnTo>
                  <a:lnTo>
                    <a:pt x="10422226" y="2638663"/>
                  </a:lnTo>
                  <a:lnTo>
                    <a:pt x="10422226" y="2586308"/>
                  </a:lnTo>
                  <a:close/>
                </a:path>
                <a:path w="11182985" h="2639059">
                  <a:moveTo>
                    <a:pt x="10107176" y="2586308"/>
                  </a:moveTo>
                  <a:lnTo>
                    <a:pt x="9897142" y="2586308"/>
                  </a:lnTo>
                  <a:lnTo>
                    <a:pt x="9897142" y="2638663"/>
                  </a:lnTo>
                  <a:lnTo>
                    <a:pt x="10107176" y="2638663"/>
                  </a:lnTo>
                  <a:lnTo>
                    <a:pt x="10107176" y="2586308"/>
                  </a:lnTo>
                  <a:close/>
                </a:path>
                <a:path w="11182985" h="2639059">
                  <a:moveTo>
                    <a:pt x="9792125" y="2586308"/>
                  </a:moveTo>
                  <a:lnTo>
                    <a:pt x="9582091" y="2586308"/>
                  </a:lnTo>
                  <a:lnTo>
                    <a:pt x="9582091" y="2638663"/>
                  </a:lnTo>
                  <a:lnTo>
                    <a:pt x="9792125" y="2638663"/>
                  </a:lnTo>
                  <a:lnTo>
                    <a:pt x="9792125" y="2586308"/>
                  </a:lnTo>
                  <a:close/>
                </a:path>
                <a:path w="11182985" h="2639059">
                  <a:moveTo>
                    <a:pt x="9477075" y="2586308"/>
                  </a:moveTo>
                  <a:lnTo>
                    <a:pt x="9267041" y="2586308"/>
                  </a:lnTo>
                  <a:lnTo>
                    <a:pt x="9267041" y="2638663"/>
                  </a:lnTo>
                  <a:lnTo>
                    <a:pt x="9477075" y="2638663"/>
                  </a:lnTo>
                  <a:lnTo>
                    <a:pt x="9477075" y="2586308"/>
                  </a:lnTo>
                  <a:close/>
                </a:path>
                <a:path w="11182985" h="2639059">
                  <a:moveTo>
                    <a:pt x="9162024" y="2586308"/>
                  </a:moveTo>
                  <a:lnTo>
                    <a:pt x="8951990" y="2586308"/>
                  </a:lnTo>
                  <a:lnTo>
                    <a:pt x="8951990" y="2638663"/>
                  </a:lnTo>
                  <a:lnTo>
                    <a:pt x="9162024" y="2638663"/>
                  </a:lnTo>
                  <a:lnTo>
                    <a:pt x="9162024" y="2586308"/>
                  </a:lnTo>
                  <a:close/>
                </a:path>
                <a:path w="11182985" h="2639059">
                  <a:moveTo>
                    <a:pt x="8846974" y="2586308"/>
                  </a:moveTo>
                  <a:lnTo>
                    <a:pt x="8636940" y="2586308"/>
                  </a:lnTo>
                  <a:lnTo>
                    <a:pt x="8636940" y="2638663"/>
                  </a:lnTo>
                  <a:lnTo>
                    <a:pt x="8846974" y="2638663"/>
                  </a:lnTo>
                  <a:lnTo>
                    <a:pt x="8846974" y="2586308"/>
                  </a:lnTo>
                  <a:close/>
                </a:path>
                <a:path w="11182985" h="2639059">
                  <a:moveTo>
                    <a:pt x="8531923" y="2586308"/>
                  </a:moveTo>
                  <a:lnTo>
                    <a:pt x="8321890" y="2586308"/>
                  </a:lnTo>
                  <a:lnTo>
                    <a:pt x="8321890" y="2638663"/>
                  </a:lnTo>
                  <a:lnTo>
                    <a:pt x="8531923" y="2638663"/>
                  </a:lnTo>
                  <a:lnTo>
                    <a:pt x="8531923" y="2586308"/>
                  </a:lnTo>
                  <a:close/>
                </a:path>
                <a:path w="11182985" h="2639059">
                  <a:moveTo>
                    <a:pt x="8216873" y="2586308"/>
                  </a:moveTo>
                  <a:lnTo>
                    <a:pt x="8006840" y="2586308"/>
                  </a:lnTo>
                  <a:lnTo>
                    <a:pt x="8006840" y="2638663"/>
                  </a:lnTo>
                  <a:lnTo>
                    <a:pt x="8216873" y="2638663"/>
                  </a:lnTo>
                  <a:lnTo>
                    <a:pt x="8216873" y="2586308"/>
                  </a:lnTo>
                  <a:close/>
                </a:path>
                <a:path w="11182985" h="2639059">
                  <a:moveTo>
                    <a:pt x="7901823" y="2586308"/>
                  </a:moveTo>
                  <a:lnTo>
                    <a:pt x="7691789" y="2586308"/>
                  </a:lnTo>
                  <a:lnTo>
                    <a:pt x="7691789" y="2638663"/>
                  </a:lnTo>
                  <a:lnTo>
                    <a:pt x="7901823" y="2638663"/>
                  </a:lnTo>
                  <a:lnTo>
                    <a:pt x="7901823" y="2586308"/>
                  </a:lnTo>
                  <a:close/>
                </a:path>
                <a:path w="11182985" h="2639059">
                  <a:moveTo>
                    <a:pt x="7586772" y="2586308"/>
                  </a:moveTo>
                  <a:lnTo>
                    <a:pt x="7376738" y="2586308"/>
                  </a:lnTo>
                  <a:lnTo>
                    <a:pt x="7376738" y="2638663"/>
                  </a:lnTo>
                  <a:lnTo>
                    <a:pt x="7586772" y="2638663"/>
                  </a:lnTo>
                  <a:lnTo>
                    <a:pt x="7586772" y="2586308"/>
                  </a:lnTo>
                  <a:close/>
                </a:path>
                <a:path w="11182985" h="2639059">
                  <a:moveTo>
                    <a:pt x="7271721" y="2586308"/>
                  </a:moveTo>
                  <a:lnTo>
                    <a:pt x="7061688" y="2586308"/>
                  </a:lnTo>
                  <a:lnTo>
                    <a:pt x="7061688" y="2638663"/>
                  </a:lnTo>
                  <a:lnTo>
                    <a:pt x="7271721" y="2638663"/>
                  </a:lnTo>
                  <a:lnTo>
                    <a:pt x="7271721" y="2586308"/>
                  </a:lnTo>
                  <a:close/>
                </a:path>
                <a:path w="11182985" h="2639059">
                  <a:moveTo>
                    <a:pt x="6956671" y="2586308"/>
                  </a:moveTo>
                  <a:lnTo>
                    <a:pt x="6746637" y="2586308"/>
                  </a:lnTo>
                  <a:lnTo>
                    <a:pt x="6746637" y="2638663"/>
                  </a:lnTo>
                  <a:lnTo>
                    <a:pt x="6956671" y="2638663"/>
                  </a:lnTo>
                  <a:lnTo>
                    <a:pt x="6956671" y="2586308"/>
                  </a:lnTo>
                  <a:close/>
                </a:path>
                <a:path w="11182985" h="2639059">
                  <a:moveTo>
                    <a:pt x="6641620" y="2586308"/>
                  </a:moveTo>
                  <a:lnTo>
                    <a:pt x="6431586" y="2586308"/>
                  </a:lnTo>
                  <a:lnTo>
                    <a:pt x="6431586" y="2638663"/>
                  </a:lnTo>
                  <a:lnTo>
                    <a:pt x="6641620" y="2638663"/>
                  </a:lnTo>
                  <a:lnTo>
                    <a:pt x="6641620" y="2586308"/>
                  </a:lnTo>
                  <a:close/>
                </a:path>
                <a:path w="11182985" h="2639059">
                  <a:moveTo>
                    <a:pt x="6326569" y="2586308"/>
                  </a:moveTo>
                  <a:lnTo>
                    <a:pt x="6116535" y="2586308"/>
                  </a:lnTo>
                  <a:lnTo>
                    <a:pt x="6116535" y="2638663"/>
                  </a:lnTo>
                  <a:lnTo>
                    <a:pt x="6326569" y="2638663"/>
                  </a:lnTo>
                  <a:lnTo>
                    <a:pt x="6326569" y="2586308"/>
                  </a:lnTo>
                  <a:close/>
                </a:path>
                <a:path w="11182985" h="2639059">
                  <a:moveTo>
                    <a:pt x="6011519" y="2586308"/>
                  </a:moveTo>
                  <a:lnTo>
                    <a:pt x="5801485" y="2586308"/>
                  </a:lnTo>
                  <a:lnTo>
                    <a:pt x="5801485" y="2638663"/>
                  </a:lnTo>
                  <a:lnTo>
                    <a:pt x="6011519" y="2638663"/>
                  </a:lnTo>
                  <a:lnTo>
                    <a:pt x="6011519" y="2586308"/>
                  </a:lnTo>
                  <a:close/>
                </a:path>
                <a:path w="11182985" h="2639059">
                  <a:moveTo>
                    <a:pt x="5696468" y="2586308"/>
                  </a:moveTo>
                  <a:lnTo>
                    <a:pt x="5486434" y="2586308"/>
                  </a:lnTo>
                  <a:lnTo>
                    <a:pt x="5486434" y="2638663"/>
                  </a:lnTo>
                  <a:lnTo>
                    <a:pt x="5696468" y="2638663"/>
                  </a:lnTo>
                  <a:lnTo>
                    <a:pt x="5696468" y="2586308"/>
                  </a:lnTo>
                  <a:close/>
                </a:path>
                <a:path w="11182985" h="2639059">
                  <a:moveTo>
                    <a:pt x="5381418" y="2586308"/>
                  </a:moveTo>
                  <a:lnTo>
                    <a:pt x="5171383" y="2586308"/>
                  </a:lnTo>
                  <a:lnTo>
                    <a:pt x="5171383" y="2638663"/>
                  </a:lnTo>
                  <a:lnTo>
                    <a:pt x="5381418" y="2638663"/>
                  </a:lnTo>
                  <a:lnTo>
                    <a:pt x="5381418" y="2586308"/>
                  </a:lnTo>
                  <a:close/>
                </a:path>
                <a:path w="11182985" h="2639059">
                  <a:moveTo>
                    <a:pt x="5066367" y="2586308"/>
                  </a:moveTo>
                  <a:lnTo>
                    <a:pt x="4856333" y="2586308"/>
                  </a:lnTo>
                  <a:lnTo>
                    <a:pt x="4856333" y="2638663"/>
                  </a:lnTo>
                  <a:lnTo>
                    <a:pt x="5066367" y="2638663"/>
                  </a:lnTo>
                  <a:lnTo>
                    <a:pt x="5066367" y="2586308"/>
                  </a:lnTo>
                  <a:close/>
                </a:path>
                <a:path w="11182985" h="2639059">
                  <a:moveTo>
                    <a:pt x="4751316" y="2586308"/>
                  </a:moveTo>
                  <a:lnTo>
                    <a:pt x="4541282" y="2586308"/>
                  </a:lnTo>
                  <a:lnTo>
                    <a:pt x="4541282" y="2638663"/>
                  </a:lnTo>
                  <a:lnTo>
                    <a:pt x="4751316" y="2638663"/>
                  </a:lnTo>
                  <a:lnTo>
                    <a:pt x="4751316" y="2586308"/>
                  </a:lnTo>
                  <a:close/>
                </a:path>
                <a:path w="11182985" h="2639059">
                  <a:moveTo>
                    <a:pt x="4436265" y="2586308"/>
                  </a:moveTo>
                  <a:lnTo>
                    <a:pt x="4226231" y="2586308"/>
                  </a:lnTo>
                  <a:lnTo>
                    <a:pt x="4226231" y="2638663"/>
                  </a:lnTo>
                  <a:lnTo>
                    <a:pt x="4436265" y="2638663"/>
                  </a:lnTo>
                  <a:lnTo>
                    <a:pt x="4436265" y="2586308"/>
                  </a:lnTo>
                  <a:close/>
                </a:path>
                <a:path w="11182985" h="2639059">
                  <a:moveTo>
                    <a:pt x="4121214" y="2586308"/>
                  </a:moveTo>
                  <a:lnTo>
                    <a:pt x="3911181" y="2586308"/>
                  </a:lnTo>
                  <a:lnTo>
                    <a:pt x="3911181" y="2638663"/>
                  </a:lnTo>
                  <a:lnTo>
                    <a:pt x="4121214" y="2638663"/>
                  </a:lnTo>
                  <a:lnTo>
                    <a:pt x="4121214" y="2586308"/>
                  </a:lnTo>
                  <a:close/>
                </a:path>
                <a:path w="11182985" h="2639059">
                  <a:moveTo>
                    <a:pt x="3806164" y="2586308"/>
                  </a:moveTo>
                  <a:lnTo>
                    <a:pt x="3596130" y="2586308"/>
                  </a:lnTo>
                  <a:lnTo>
                    <a:pt x="3596130" y="2638663"/>
                  </a:lnTo>
                  <a:lnTo>
                    <a:pt x="3806164" y="2638663"/>
                  </a:lnTo>
                  <a:lnTo>
                    <a:pt x="3806164" y="2586308"/>
                  </a:lnTo>
                  <a:close/>
                </a:path>
                <a:path w="11182985" h="2639059">
                  <a:moveTo>
                    <a:pt x="3491113" y="2586308"/>
                  </a:moveTo>
                  <a:lnTo>
                    <a:pt x="3281079" y="2586308"/>
                  </a:lnTo>
                  <a:lnTo>
                    <a:pt x="3281079" y="2638663"/>
                  </a:lnTo>
                  <a:lnTo>
                    <a:pt x="3491113" y="2638663"/>
                  </a:lnTo>
                  <a:lnTo>
                    <a:pt x="3491113" y="2586308"/>
                  </a:lnTo>
                  <a:close/>
                </a:path>
                <a:path w="11182985" h="2639059">
                  <a:moveTo>
                    <a:pt x="3176063" y="2586308"/>
                  </a:moveTo>
                  <a:lnTo>
                    <a:pt x="2966029" y="2586308"/>
                  </a:lnTo>
                  <a:lnTo>
                    <a:pt x="2966029" y="2638663"/>
                  </a:lnTo>
                  <a:lnTo>
                    <a:pt x="3176063" y="2638663"/>
                  </a:lnTo>
                  <a:lnTo>
                    <a:pt x="3176063" y="2586308"/>
                  </a:lnTo>
                  <a:close/>
                </a:path>
                <a:path w="11182985" h="2639059">
                  <a:moveTo>
                    <a:pt x="2861012" y="2586308"/>
                  </a:moveTo>
                  <a:lnTo>
                    <a:pt x="2650978" y="2586308"/>
                  </a:lnTo>
                  <a:lnTo>
                    <a:pt x="2650978" y="2638663"/>
                  </a:lnTo>
                  <a:lnTo>
                    <a:pt x="2861012" y="2638663"/>
                  </a:lnTo>
                  <a:lnTo>
                    <a:pt x="2861012" y="2586308"/>
                  </a:lnTo>
                  <a:close/>
                </a:path>
                <a:path w="11182985" h="2639059">
                  <a:moveTo>
                    <a:pt x="2545961" y="2586308"/>
                  </a:moveTo>
                  <a:lnTo>
                    <a:pt x="2335928" y="2586308"/>
                  </a:lnTo>
                  <a:lnTo>
                    <a:pt x="2335928" y="2638663"/>
                  </a:lnTo>
                  <a:lnTo>
                    <a:pt x="2545961" y="2638663"/>
                  </a:lnTo>
                  <a:lnTo>
                    <a:pt x="2545961" y="2586308"/>
                  </a:lnTo>
                  <a:close/>
                </a:path>
                <a:path w="11182985" h="2639059">
                  <a:moveTo>
                    <a:pt x="2230910" y="2586308"/>
                  </a:moveTo>
                  <a:lnTo>
                    <a:pt x="2020877" y="2586308"/>
                  </a:lnTo>
                  <a:lnTo>
                    <a:pt x="2020877" y="2638663"/>
                  </a:lnTo>
                  <a:lnTo>
                    <a:pt x="2230910" y="2638663"/>
                  </a:lnTo>
                  <a:lnTo>
                    <a:pt x="2230910" y="2586308"/>
                  </a:lnTo>
                  <a:close/>
                </a:path>
                <a:path w="11182985" h="2639059">
                  <a:moveTo>
                    <a:pt x="1915860" y="2586308"/>
                  </a:moveTo>
                  <a:lnTo>
                    <a:pt x="1705826" y="2586308"/>
                  </a:lnTo>
                  <a:lnTo>
                    <a:pt x="1705826" y="2638663"/>
                  </a:lnTo>
                  <a:lnTo>
                    <a:pt x="1915860" y="2638663"/>
                  </a:lnTo>
                  <a:lnTo>
                    <a:pt x="1915860" y="2586308"/>
                  </a:lnTo>
                  <a:close/>
                </a:path>
                <a:path w="11182985" h="2639059">
                  <a:moveTo>
                    <a:pt x="1600809" y="2586308"/>
                  </a:moveTo>
                  <a:lnTo>
                    <a:pt x="1390775" y="2586308"/>
                  </a:lnTo>
                  <a:lnTo>
                    <a:pt x="1390775" y="2638663"/>
                  </a:lnTo>
                  <a:lnTo>
                    <a:pt x="1600809" y="2638663"/>
                  </a:lnTo>
                  <a:lnTo>
                    <a:pt x="1600809" y="2586308"/>
                  </a:lnTo>
                  <a:close/>
                </a:path>
                <a:path w="11182985" h="2639059">
                  <a:moveTo>
                    <a:pt x="1285758" y="2586308"/>
                  </a:moveTo>
                  <a:lnTo>
                    <a:pt x="1075725" y="2586308"/>
                  </a:lnTo>
                  <a:lnTo>
                    <a:pt x="1075725" y="2638663"/>
                  </a:lnTo>
                  <a:lnTo>
                    <a:pt x="1285758" y="2638663"/>
                  </a:lnTo>
                  <a:lnTo>
                    <a:pt x="1285758" y="2586308"/>
                  </a:lnTo>
                  <a:close/>
                </a:path>
                <a:path w="11182985" h="2639059">
                  <a:moveTo>
                    <a:pt x="970707" y="2586308"/>
                  </a:moveTo>
                  <a:lnTo>
                    <a:pt x="760674" y="2586308"/>
                  </a:lnTo>
                  <a:lnTo>
                    <a:pt x="760674" y="2638663"/>
                  </a:lnTo>
                  <a:lnTo>
                    <a:pt x="970707" y="2638663"/>
                  </a:lnTo>
                  <a:lnTo>
                    <a:pt x="970707" y="2586308"/>
                  </a:lnTo>
                  <a:close/>
                </a:path>
                <a:path w="11182985" h="2639059">
                  <a:moveTo>
                    <a:pt x="655657" y="2586308"/>
                  </a:moveTo>
                  <a:lnTo>
                    <a:pt x="445623" y="2586308"/>
                  </a:lnTo>
                  <a:lnTo>
                    <a:pt x="445623" y="2638663"/>
                  </a:lnTo>
                  <a:lnTo>
                    <a:pt x="655657" y="2638663"/>
                  </a:lnTo>
                  <a:lnTo>
                    <a:pt x="655657" y="2586308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658" y="9114905"/>
              <a:ext cx="11245850" cy="659765"/>
            </a:xfrm>
            <a:custGeom>
              <a:avLst/>
              <a:gdLst/>
              <a:ahLst/>
              <a:cxnLst/>
              <a:rect l="l" t="t" r="r" b="b"/>
              <a:pathLst>
                <a:path w="11245850" h="659765">
                  <a:moveTo>
                    <a:pt x="143978" y="582804"/>
                  </a:moveTo>
                  <a:lnTo>
                    <a:pt x="117759" y="628120"/>
                  </a:lnTo>
                  <a:lnTo>
                    <a:pt x="173604" y="651418"/>
                  </a:lnTo>
                  <a:lnTo>
                    <a:pt x="235594" y="659665"/>
                  </a:lnTo>
                  <a:lnTo>
                    <a:pt x="235594" y="607311"/>
                  </a:lnTo>
                  <a:lnTo>
                    <a:pt x="210965" y="605673"/>
                  </a:lnTo>
                  <a:lnTo>
                    <a:pt x="187350" y="600900"/>
                  </a:lnTo>
                  <a:lnTo>
                    <a:pt x="164954" y="593206"/>
                  </a:lnTo>
                  <a:lnTo>
                    <a:pt x="143978" y="582804"/>
                  </a:lnTo>
                  <a:close/>
                </a:path>
                <a:path w="11245850" h="659765">
                  <a:moveTo>
                    <a:pt x="341226" y="607311"/>
                  </a:moveTo>
                  <a:lnTo>
                    <a:pt x="235594" y="607311"/>
                  </a:lnTo>
                  <a:lnTo>
                    <a:pt x="235594" y="659665"/>
                  </a:lnTo>
                  <a:lnTo>
                    <a:pt x="341226" y="659665"/>
                  </a:lnTo>
                  <a:lnTo>
                    <a:pt x="341226" y="607311"/>
                  </a:lnTo>
                  <a:close/>
                </a:path>
                <a:path w="11245850" h="659765">
                  <a:moveTo>
                    <a:pt x="52354" y="361245"/>
                  </a:moveTo>
                  <a:lnTo>
                    <a:pt x="0" y="361245"/>
                  </a:lnTo>
                  <a:lnTo>
                    <a:pt x="0" y="424070"/>
                  </a:lnTo>
                  <a:lnTo>
                    <a:pt x="2106" y="455693"/>
                  </a:lnTo>
                  <a:lnTo>
                    <a:pt x="8247" y="486060"/>
                  </a:lnTo>
                  <a:lnTo>
                    <a:pt x="18150" y="514891"/>
                  </a:lnTo>
                  <a:lnTo>
                    <a:pt x="31545" y="541906"/>
                  </a:lnTo>
                  <a:lnTo>
                    <a:pt x="76861" y="515686"/>
                  </a:lnTo>
                  <a:lnTo>
                    <a:pt x="66458" y="494711"/>
                  </a:lnTo>
                  <a:lnTo>
                    <a:pt x="58764" y="472315"/>
                  </a:lnTo>
                  <a:lnTo>
                    <a:pt x="53992" y="448700"/>
                  </a:lnTo>
                  <a:lnTo>
                    <a:pt x="52354" y="424070"/>
                  </a:lnTo>
                  <a:lnTo>
                    <a:pt x="52354" y="361245"/>
                  </a:lnTo>
                  <a:close/>
                </a:path>
                <a:path w="11245850" h="65976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298420"/>
                  </a:lnTo>
                  <a:lnTo>
                    <a:pt x="52354" y="298420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245850" h="65976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245850" h="659765">
                  <a:moveTo>
                    <a:pt x="341227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227" y="52354"/>
                  </a:lnTo>
                  <a:lnTo>
                    <a:pt x="341227" y="0"/>
                  </a:lnTo>
                  <a:close/>
                </a:path>
                <a:path w="11245850" h="659765">
                  <a:moveTo>
                    <a:pt x="658125" y="0"/>
                  </a:moveTo>
                  <a:lnTo>
                    <a:pt x="446860" y="0"/>
                  </a:lnTo>
                  <a:lnTo>
                    <a:pt x="446860" y="52354"/>
                  </a:lnTo>
                  <a:lnTo>
                    <a:pt x="658125" y="52354"/>
                  </a:lnTo>
                  <a:lnTo>
                    <a:pt x="658125" y="0"/>
                  </a:lnTo>
                  <a:close/>
                </a:path>
                <a:path w="11245850" h="659765">
                  <a:moveTo>
                    <a:pt x="975024" y="0"/>
                  </a:moveTo>
                  <a:lnTo>
                    <a:pt x="763758" y="0"/>
                  </a:lnTo>
                  <a:lnTo>
                    <a:pt x="763758" y="52354"/>
                  </a:lnTo>
                  <a:lnTo>
                    <a:pt x="975024" y="52354"/>
                  </a:lnTo>
                  <a:lnTo>
                    <a:pt x="975024" y="0"/>
                  </a:lnTo>
                  <a:close/>
                </a:path>
                <a:path w="11245850" h="659765">
                  <a:moveTo>
                    <a:pt x="1291922" y="0"/>
                  </a:moveTo>
                  <a:lnTo>
                    <a:pt x="1080656" y="0"/>
                  </a:lnTo>
                  <a:lnTo>
                    <a:pt x="1080656" y="52354"/>
                  </a:lnTo>
                  <a:lnTo>
                    <a:pt x="1291922" y="52354"/>
                  </a:lnTo>
                  <a:lnTo>
                    <a:pt x="1291922" y="0"/>
                  </a:lnTo>
                  <a:close/>
                </a:path>
                <a:path w="11245850" h="659765">
                  <a:moveTo>
                    <a:pt x="1608820" y="0"/>
                  </a:moveTo>
                  <a:lnTo>
                    <a:pt x="1397555" y="0"/>
                  </a:lnTo>
                  <a:lnTo>
                    <a:pt x="1397555" y="52354"/>
                  </a:lnTo>
                  <a:lnTo>
                    <a:pt x="1608820" y="52354"/>
                  </a:lnTo>
                  <a:lnTo>
                    <a:pt x="1608820" y="0"/>
                  </a:lnTo>
                  <a:close/>
                </a:path>
                <a:path w="11245850" h="659765">
                  <a:moveTo>
                    <a:pt x="1925718" y="0"/>
                  </a:moveTo>
                  <a:lnTo>
                    <a:pt x="1714453" y="0"/>
                  </a:lnTo>
                  <a:lnTo>
                    <a:pt x="1714453" y="52354"/>
                  </a:lnTo>
                  <a:lnTo>
                    <a:pt x="1925718" y="52354"/>
                  </a:lnTo>
                  <a:lnTo>
                    <a:pt x="1925718" y="0"/>
                  </a:lnTo>
                  <a:close/>
                </a:path>
                <a:path w="11245850" h="659765">
                  <a:moveTo>
                    <a:pt x="2242617" y="0"/>
                  </a:moveTo>
                  <a:lnTo>
                    <a:pt x="2031351" y="0"/>
                  </a:lnTo>
                  <a:lnTo>
                    <a:pt x="2031351" y="52354"/>
                  </a:lnTo>
                  <a:lnTo>
                    <a:pt x="2242617" y="52354"/>
                  </a:lnTo>
                  <a:lnTo>
                    <a:pt x="2242617" y="0"/>
                  </a:lnTo>
                  <a:close/>
                </a:path>
                <a:path w="11245850" h="659765">
                  <a:moveTo>
                    <a:pt x="2559515" y="0"/>
                  </a:moveTo>
                  <a:lnTo>
                    <a:pt x="2348250" y="0"/>
                  </a:lnTo>
                  <a:lnTo>
                    <a:pt x="2348250" y="52354"/>
                  </a:lnTo>
                  <a:lnTo>
                    <a:pt x="2559515" y="52354"/>
                  </a:lnTo>
                  <a:lnTo>
                    <a:pt x="2559515" y="0"/>
                  </a:lnTo>
                  <a:close/>
                </a:path>
                <a:path w="11245850" h="659765">
                  <a:moveTo>
                    <a:pt x="2876413" y="0"/>
                  </a:moveTo>
                  <a:lnTo>
                    <a:pt x="2665148" y="0"/>
                  </a:lnTo>
                  <a:lnTo>
                    <a:pt x="2665148" y="52354"/>
                  </a:lnTo>
                  <a:lnTo>
                    <a:pt x="2876413" y="52354"/>
                  </a:lnTo>
                  <a:lnTo>
                    <a:pt x="2876413" y="0"/>
                  </a:lnTo>
                  <a:close/>
                </a:path>
                <a:path w="11245850" h="659765">
                  <a:moveTo>
                    <a:pt x="3193312" y="0"/>
                  </a:moveTo>
                  <a:lnTo>
                    <a:pt x="2982046" y="0"/>
                  </a:lnTo>
                  <a:lnTo>
                    <a:pt x="2982046" y="52354"/>
                  </a:lnTo>
                  <a:lnTo>
                    <a:pt x="3193312" y="52354"/>
                  </a:lnTo>
                  <a:lnTo>
                    <a:pt x="3193312" y="0"/>
                  </a:lnTo>
                  <a:close/>
                </a:path>
                <a:path w="11245850" h="659765">
                  <a:moveTo>
                    <a:pt x="3510210" y="0"/>
                  </a:moveTo>
                  <a:lnTo>
                    <a:pt x="3298944" y="0"/>
                  </a:lnTo>
                  <a:lnTo>
                    <a:pt x="3298944" y="52354"/>
                  </a:lnTo>
                  <a:lnTo>
                    <a:pt x="3510210" y="52354"/>
                  </a:lnTo>
                  <a:lnTo>
                    <a:pt x="3510210" y="0"/>
                  </a:lnTo>
                  <a:close/>
                </a:path>
                <a:path w="11245850" h="659765">
                  <a:moveTo>
                    <a:pt x="3827108" y="0"/>
                  </a:moveTo>
                  <a:lnTo>
                    <a:pt x="3615843" y="0"/>
                  </a:lnTo>
                  <a:lnTo>
                    <a:pt x="3615843" y="52354"/>
                  </a:lnTo>
                  <a:lnTo>
                    <a:pt x="3827108" y="52354"/>
                  </a:lnTo>
                  <a:lnTo>
                    <a:pt x="3827108" y="0"/>
                  </a:lnTo>
                  <a:close/>
                </a:path>
                <a:path w="11245850" h="659765">
                  <a:moveTo>
                    <a:pt x="4144007" y="0"/>
                  </a:moveTo>
                  <a:lnTo>
                    <a:pt x="3932741" y="0"/>
                  </a:lnTo>
                  <a:lnTo>
                    <a:pt x="3932741" y="52354"/>
                  </a:lnTo>
                  <a:lnTo>
                    <a:pt x="4144007" y="52354"/>
                  </a:lnTo>
                  <a:lnTo>
                    <a:pt x="4144007" y="0"/>
                  </a:lnTo>
                  <a:close/>
                </a:path>
                <a:path w="11245850" h="659765">
                  <a:moveTo>
                    <a:pt x="4460905" y="0"/>
                  </a:moveTo>
                  <a:lnTo>
                    <a:pt x="4249640" y="0"/>
                  </a:lnTo>
                  <a:lnTo>
                    <a:pt x="4249640" y="52354"/>
                  </a:lnTo>
                  <a:lnTo>
                    <a:pt x="4460905" y="52354"/>
                  </a:lnTo>
                  <a:lnTo>
                    <a:pt x="4460905" y="0"/>
                  </a:lnTo>
                  <a:close/>
                </a:path>
                <a:path w="11245850" h="659765">
                  <a:moveTo>
                    <a:pt x="4777803" y="0"/>
                  </a:moveTo>
                  <a:lnTo>
                    <a:pt x="4566538" y="0"/>
                  </a:lnTo>
                  <a:lnTo>
                    <a:pt x="4566538" y="52354"/>
                  </a:lnTo>
                  <a:lnTo>
                    <a:pt x="4777803" y="52354"/>
                  </a:lnTo>
                  <a:lnTo>
                    <a:pt x="4777803" y="0"/>
                  </a:lnTo>
                  <a:close/>
                </a:path>
                <a:path w="11245850" h="659765">
                  <a:moveTo>
                    <a:pt x="5094702" y="0"/>
                  </a:moveTo>
                  <a:lnTo>
                    <a:pt x="4883436" y="0"/>
                  </a:lnTo>
                  <a:lnTo>
                    <a:pt x="4883436" y="52354"/>
                  </a:lnTo>
                  <a:lnTo>
                    <a:pt x="5094702" y="52354"/>
                  </a:lnTo>
                  <a:lnTo>
                    <a:pt x="5094702" y="0"/>
                  </a:lnTo>
                  <a:close/>
                </a:path>
                <a:path w="11245850" h="659765">
                  <a:moveTo>
                    <a:pt x="5411600" y="0"/>
                  </a:moveTo>
                  <a:lnTo>
                    <a:pt x="5200334" y="0"/>
                  </a:lnTo>
                  <a:lnTo>
                    <a:pt x="5200334" y="52354"/>
                  </a:lnTo>
                  <a:lnTo>
                    <a:pt x="5411600" y="52354"/>
                  </a:lnTo>
                  <a:lnTo>
                    <a:pt x="5411600" y="0"/>
                  </a:lnTo>
                  <a:close/>
                </a:path>
                <a:path w="11245850" h="659765">
                  <a:moveTo>
                    <a:pt x="5728498" y="0"/>
                  </a:moveTo>
                  <a:lnTo>
                    <a:pt x="5517233" y="0"/>
                  </a:lnTo>
                  <a:lnTo>
                    <a:pt x="5517233" y="52354"/>
                  </a:lnTo>
                  <a:lnTo>
                    <a:pt x="5728498" y="52354"/>
                  </a:lnTo>
                  <a:lnTo>
                    <a:pt x="5728498" y="0"/>
                  </a:lnTo>
                  <a:close/>
                </a:path>
                <a:path w="11245850" h="659765">
                  <a:moveTo>
                    <a:pt x="6045396" y="0"/>
                  </a:moveTo>
                  <a:lnTo>
                    <a:pt x="5834131" y="0"/>
                  </a:lnTo>
                  <a:lnTo>
                    <a:pt x="5834131" y="52354"/>
                  </a:lnTo>
                  <a:lnTo>
                    <a:pt x="6045396" y="52354"/>
                  </a:lnTo>
                  <a:lnTo>
                    <a:pt x="6045396" y="0"/>
                  </a:lnTo>
                  <a:close/>
                </a:path>
                <a:path w="11245850" h="659765">
                  <a:moveTo>
                    <a:pt x="6362295" y="0"/>
                  </a:moveTo>
                  <a:lnTo>
                    <a:pt x="6151029" y="0"/>
                  </a:lnTo>
                  <a:lnTo>
                    <a:pt x="6151029" y="52354"/>
                  </a:lnTo>
                  <a:lnTo>
                    <a:pt x="6362295" y="52354"/>
                  </a:lnTo>
                  <a:lnTo>
                    <a:pt x="6362295" y="0"/>
                  </a:lnTo>
                  <a:close/>
                </a:path>
                <a:path w="11245850" h="659765">
                  <a:moveTo>
                    <a:pt x="6679193" y="0"/>
                  </a:moveTo>
                  <a:lnTo>
                    <a:pt x="6467928" y="0"/>
                  </a:lnTo>
                  <a:lnTo>
                    <a:pt x="6467928" y="52354"/>
                  </a:lnTo>
                  <a:lnTo>
                    <a:pt x="6679193" y="52354"/>
                  </a:lnTo>
                  <a:lnTo>
                    <a:pt x="6679193" y="0"/>
                  </a:lnTo>
                  <a:close/>
                </a:path>
                <a:path w="11245850" h="659765">
                  <a:moveTo>
                    <a:pt x="6996091" y="0"/>
                  </a:moveTo>
                  <a:lnTo>
                    <a:pt x="6784826" y="0"/>
                  </a:lnTo>
                  <a:lnTo>
                    <a:pt x="6784826" y="52354"/>
                  </a:lnTo>
                  <a:lnTo>
                    <a:pt x="6996091" y="52354"/>
                  </a:lnTo>
                  <a:lnTo>
                    <a:pt x="6996091" y="0"/>
                  </a:lnTo>
                  <a:close/>
                </a:path>
                <a:path w="11245850" h="659765">
                  <a:moveTo>
                    <a:pt x="7312989" y="0"/>
                  </a:moveTo>
                  <a:lnTo>
                    <a:pt x="7101724" y="0"/>
                  </a:lnTo>
                  <a:lnTo>
                    <a:pt x="7101724" y="52354"/>
                  </a:lnTo>
                  <a:lnTo>
                    <a:pt x="7312989" y="52354"/>
                  </a:lnTo>
                  <a:lnTo>
                    <a:pt x="7312989" y="0"/>
                  </a:lnTo>
                  <a:close/>
                </a:path>
                <a:path w="11245850" h="659765">
                  <a:moveTo>
                    <a:pt x="7629888" y="0"/>
                  </a:moveTo>
                  <a:lnTo>
                    <a:pt x="7418622" y="0"/>
                  </a:lnTo>
                  <a:lnTo>
                    <a:pt x="7418622" y="52354"/>
                  </a:lnTo>
                  <a:lnTo>
                    <a:pt x="7629888" y="52354"/>
                  </a:lnTo>
                  <a:lnTo>
                    <a:pt x="7629888" y="0"/>
                  </a:lnTo>
                  <a:close/>
                </a:path>
                <a:path w="11245850" h="659765">
                  <a:moveTo>
                    <a:pt x="7946786" y="0"/>
                  </a:moveTo>
                  <a:lnTo>
                    <a:pt x="7735521" y="0"/>
                  </a:lnTo>
                  <a:lnTo>
                    <a:pt x="7735521" y="52354"/>
                  </a:lnTo>
                  <a:lnTo>
                    <a:pt x="7946786" y="52354"/>
                  </a:lnTo>
                  <a:lnTo>
                    <a:pt x="7946786" y="0"/>
                  </a:lnTo>
                  <a:close/>
                </a:path>
                <a:path w="11245850" h="659765">
                  <a:moveTo>
                    <a:pt x="8263685" y="0"/>
                  </a:moveTo>
                  <a:lnTo>
                    <a:pt x="8052419" y="0"/>
                  </a:lnTo>
                  <a:lnTo>
                    <a:pt x="8052419" y="52354"/>
                  </a:lnTo>
                  <a:lnTo>
                    <a:pt x="8263685" y="52354"/>
                  </a:lnTo>
                  <a:lnTo>
                    <a:pt x="8263685" y="0"/>
                  </a:lnTo>
                  <a:close/>
                </a:path>
                <a:path w="11245850" h="659765">
                  <a:moveTo>
                    <a:pt x="8580583" y="0"/>
                  </a:moveTo>
                  <a:lnTo>
                    <a:pt x="8369317" y="0"/>
                  </a:lnTo>
                  <a:lnTo>
                    <a:pt x="8369317" y="52354"/>
                  </a:lnTo>
                  <a:lnTo>
                    <a:pt x="8580583" y="52354"/>
                  </a:lnTo>
                  <a:lnTo>
                    <a:pt x="8580583" y="0"/>
                  </a:lnTo>
                  <a:close/>
                </a:path>
                <a:path w="11245850" h="659765">
                  <a:moveTo>
                    <a:pt x="8897481" y="0"/>
                  </a:moveTo>
                  <a:lnTo>
                    <a:pt x="8686216" y="0"/>
                  </a:lnTo>
                  <a:lnTo>
                    <a:pt x="8686216" y="52354"/>
                  </a:lnTo>
                  <a:lnTo>
                    <a:pt x="8897481" y="52354"/>
                  </a:lnTo>
                  <a:lnTo>
                    <a:pt x="8897481" y="0"/>
                  </a:lnTo>
                  <a:close/>
                </a:path>
                <a:path w="11245850" h="659765">
                  <a:moveTo>
                    <a:pt x="9214379" y="0"/>
                  </a:moveTo>
                  <a:lnTo>
                    <a:pt x="9003115" y="0"/>
                  </a:lnTo>
                  <a:lnTo>
                    <a:pt x="9003115" y="52354"/>
                  </a:lnTo>
                  <a:lnTo>
                    <a:pt x="9214379" y="52354"/>
                  </a:lnTo>
                  <a:lnTo>
                    <a:pt x="9214379" y="0"/>
                  </a:lnTo>
                  <a:close/>
                </a:path>
                <a:path w="11245850" h="659765">
                  <a:moveTo>
                    <a:pt x="9531278" y="0"/>
                  </a:moveTo>
                  <a:lnTo>
                    <a:pt x="9320012" y="0"/>
                  </a:lnTo>
                  <a:lnTo>
                    <a:pt x="9320012" y="52354"/>
                  </a:lnTo>
                  <a:lnTo>
                    <a:pt x="9531278" y="52354"/>
                  </a:lnTo>
                  <a:lnTo>
                    <a:pt x="9531278" y="0"/>
                  </a:lnTo>
                  <a:close/>
                </a:path>
                <a:path w="11245850" h="659765">
                  <a:moveTo>
                    <a:pt x="9848177" y="0"/>
                  </a:moveTo>
                  <a:lnTo>
                    <a:pt x="9636911" y="0"/>
                  </a:lnTo>
                  <a:lnTo>
                    <a:pt x="9636911" y="52354"/>
                  </a:lnTo>
                  <a:lnTo>
                    <a:pt x="9848177" y="52354"/>
                  </a:lnTo>
                  <a:lnTo>
                    <a:pt x="9848177" y="0"/>
                  </a:lnTo>
                  <a:close/>
                </a:path>
                <a:path w="11245850" h="659765">
                  <a:moveTo>
                    <a:pt x="10165074" y="0"/>
                  </a:moveTo>
                  <a:lnTo>
                    <a:pt x="9953809" y="0"/>
                  </a:lnTo>
                  <a:lnTo>
                    <a:pt x="9953809" y="52354"/>
                  </a:lnTo>
                  <a:lnTo>
                    <a:pt x="10165074" y="52354"/>
                  </a:lnTo>
                  <a:lnTo>
                    <a:pt x="10165074" y="0"/>
                  </a:lnTo>
                  <a:close/>
                </a:path>
                <a:path w="11245850" h="659765">
                  <a:moveTo>
                    <a:pt x="10481972" y="0"/>
                  </a:moveTo>
                  <a:lnTo>
                    <a:pt x="10270707" y="0"/>
                  </a:lnTo>
                  <a:lnTo>
                    <a:pt x="10270707" y="52354"/>
                  </a:lnTo>
                  <a:lnTo>
                    <a:pt x="10481972" y="52354"/>
                  </a:lnTo>
                  <a:lnTo>
                    <a:pt x="10481972" y="0"/>
                  </a:lnTo>
                  <a:close/>
                </a:path>
                <a:path w="11245850" h="659765">
                  <a:moveTo>
                    <a:pt x="10798871" y="0"/>
                  </a:moveTo>
                  <a:lnTo>
                    <a:pt x="10587606" y="0"/>
                  </a:lnTo>
                  <a:lnTo>
                    <a:pt x="10587606" y="52354"/>
                  </a:lnTo>
                  <a:lnTo>
                    <a:pt x="10798871" y="52354"/>
                  </a:lnTo>
                  <a:lnTo>
                    <a:pt x="10798871" y="0"/>
                  </a:lnTo>
                  <a:close/>
                </a:path>
                <a:path w="11245850" h="659765">
                  <a:moveTo>
                    <a:pt x="11010135" y="0"/>
                  </a:moveTo>
                  <a:lnTo>
                    <a:pt x="11010135" y="52354"/>
                  </a:lnTo>
                  <a:lnTo>
                    <a:pt x="11034765" y="53992"/>
                  </a:lnTo>
                  <a:lnTo>
                    <a:pt x="11058380" y="58764"/>
                  </a:lnTo>
                  <a:lnTo>
                    <a:pt x="11080777" y="66458"/>
                  </a:lnTo>
                  <a:lnTo>
                    <a:pt x="11101752" y="76861"/>
                  </a:lnTo>
                  <a:lnTo>
                    <a:pt x="11127971" y="31545"/>
                  </a:lnTo>
                  <a:lnTo>
                    <a:pt x="11100956" y="18150"/>
                  </a:lnTo>
                  <a:lnTo>
                    <a:pt x="11072125" y="8247"/>
                  </a:lnTo>
                  <a:lnTo>
                    <a:pt x="11041758" y="2106"/>
                  </a:lnTo>
                  <a:lnTo>
                    <a:pt x="11010135" y="0"/>
                  </a:lnTo>
                  <a:close/>
                </a:path>
                <a:path w="11245850" h="659765">
                  <a:moveTo>
                    <a:pt x="11010135" y="0"/>
                  </a:moveTo>
                  <a:lnTo>
                    <a:pt x="10904504" y="0"/>
                  </a:lnTo>
                  <a:lnTo>
                    <a:pt x="10904504" y="52354"/>
                  </a:lnTo>
                  <a:lnTo>
                    <a:pt x="11010135" y="52354"/>
                  </a:lnTo>
                  <a:lnTo>
                    <a:pt x="11010135" y="0"/>
                  </a:lnTo>
                  <a:close/>
                </a:path>
                <a:path w="11245850" h="659765">
                  <a:moveTo>
                    <a:pt x="11214185" y="117759"/>
                  </a:moveTo>
                  <a:lnTo>
                    <a:pt x="11168869" y="143979"/>
                  </a:lnTo>
                  <a:lnTo>
                    <a:pt x="11179272" y="164954"/>
                  </a:lnTo>
                  <a:lnTo>
                    <a:pt x="11186966" y="187350"/>
                  </a:lnTo>
                  <a:lnTo>
                    <a:pt x="11191738" y="210965"/>
                  </a:lnTo>
                  <a:lnTo>
                    <a:pt x="11193376" y="235594"/>
                  </a:lnTo>
                  <a:lnTo>
                    <a:pt x="11193376" y="298420"/>
                  </a:lnTo>
                  <a:lnTo>
                    <a:pt x="11245730" y="298420"/>
                  </a:lnTo>
                  <a:lnTo>
                    <a:pt x="11245730" y="235594"/>
                  </a:lnTo>
                  <a:lnTo>
                    <a:pt x="11243623" y="203972"/>
                  </a:lnTo>
                  <a:lnTo>
                    <a:pt x="11237483" y="173605"/>
                  </a:lnTo>
                  <a:lnTo>
                    <a:pt x="11227580" y="144774"/>
                  </a:lnTo>
                  <a:lnTo>
                    <a:pt x="11214185" y="117759"/>
                  </a:lnTo>
                  <a:close/>
                </a:path>
                <a:path w="11245850" h="659765">
                  <a:moveTo>
                    <a:pt x="11245730" y="361245"/>
                  </a:moveTo>
                  <a:lnTo>
                    <a:pt x="11193376" y="361245"/>
                  </a:lnTo>
                  <a:lnTo>
                    <a:pt x="11193376" y="424070"/>
                  </a:lnTo>
                  <a:lnTo>
                    <a:pt x="11191738" y="448700"/>
                  </a:lnTo>
                  <a:lnTo>
                    <a:pt x="11186966" y="472315"/>
                  </a:lnTo>
                  <a:lnTo>
                    <a:pt x="11179272" y="494711"/>
                  </a:lnTo>
                  <a:lnTo>
                    <a:pt x="11168869" y="515686"/>
                  </a:lnTo>
                  <a:lnTo>
                    <a:pt x="11214185" y="541906"/>
                  </a:lnTo>
                  <a:lnTo>
                    <a:pt x="11227580" y="514891"/>
                  </a:lnTo>
                  <a:lnTo>
                    <a:pt x="11237483" y="486060"/>
                  </a:lnTo>
                  <a:lnTo>
                    <a:pt x="11243623" y="455693"/>
                  </a:lnTo>
                  <a:lnTo>
                    <a:pt x="11245730" y="424070"/>
                  </a:lnTo>
                  <a:lnTo>
                    <a:pt x="11245730" y="361245"/>
                  </a:lnTo>
                  <a:close/>
                </a:path>
                <a:path w="11245850" h="659765">
                  <a:moveTo>
                    <a:pt x="11010135" y="607311"/>
                  </a:moveTo>
                  <a:lnTo>
                    <a:pt x="10904502" y="607311"/>
                  </a:lnTo>
                  <a:lnTo>
                    <a:pt x="10904502" y="659665"/>
                  </a:lnTo>
                  <a:lnTo>
                    <a:pt x="11010135" y="659665"/>
                  </a:lnTo>
                  <a:lnTo>
                    <a:pt x="11010135" y="607311"/>
                  </a:lnTo>
                  <a:close/>
                </a:path>
                <a:path w="11245850" h="659765">
                  <a:moveTo>
                    <a:pt x="11101752" y="582804"/>
                  </a:moveTo>
                  <a:lnTo>
                    <a:pt x="11080776" y="593206"/>
                  </a:lnTo>
                  <a:lnTo>
                    <a:pt x="11058380" y="600900"/>
                  </a:lnTo>
                  <a:lnTo>
                    <a:pt x="11034765" y="605673"/>
                  </a:lnTo>
                  <a:lnTo>
                    <a:pt x="11010135" y="607311"/>
                  </a:lnTo>
                  <a:lnTo>
                    <a:pt x="11010135" y="659665"/>
                  </a:lnTo>
                  <a:lnTo>
                    <a:pt x="11041758" y="657558"/>
                  </a:lnTo>
                  <a:lnTo>
                    <a:pt x="11072125" y="651418"/>
                  </a:lnTo>
                  <a:lnTo>
                    <a:pt x="11100956" y="641515"/>
                  </a:lnTo>
                  <a:lnTo>
                    <a:pt x="11127971" y="628120"/>
                  </a:lnTo>
                  <a:lnTo>
                    <a:pt x="11101752" y="582804"/>
                  </a:lnTo>
                  <a:close/>
                </a:path>
                <a:path w="11245850" h="659765">
                  <a:moveTo>
                    <a:pt x="10798869" y="607311"/>
                  </a:moveTo>
                  <a:lnTo>
                    <a:pt x="10587604" y="607311"/>
                  </a:lnTo>
                  <a:lnTo>
                    <a:pt x="10587604" y="659665"/>
                  </a:lnTo>
                  <a:lnTo>
                    <a:pt x="10798869" y="659665"/>
                  </a:lnTo>
                  <a:lnTo>
                    <a:pt x="10798869" y="607311"/>
                  </a:lnTo>
                  <a:close/>
                </a:path>
                <a:path w="11245850" h="659765">
                  <a:moveTo>
                    <a:pt x="10481972" y="607311"/>
                  </a:moveTo>
                  <a:lnTo>
                    <a:pt x="10270707" y="607311"/>
                  </a:lnTo>
                  <a:lnTo>
                    <a:pt x="10270707" y="659665"/>
                  </a:lnTo>
                  <a:lnTo>
                    <a:pt x="10481972" y="659665"/>
                  </a:lnTo>
                  <a:lnTo>
                    <a:pt x="10481972" y="607311"/>
                  </a:lnTo>
                  <a:close/>
                </a:path>
                <a:path w="11245850" h="659765">
                  <a:moveTo>
                    <a:pt x="10165074" y="607311"/>
                  </a:moveTo>
                  <a:lnTo>
                    <a:pt x="9953808" y="607311"/>
                  </a:lnTo>
                  <a:lnTo>
                    <a:pt x="9953808" y="659665"/>
                  </a:lnTo>
                  <a:lnTo>
                    <a:pt x="10165074" y="659665"/>
                  </a:lnTo>
                  <a:lnTo>
                    <a:pt x="10165074" y="607311"/>
                  </a:lnTo>
                  <a:close/>
                </a:path>
                <a:path w="11245850" h="659765">
                  <a:moveTo>
                    <a:pt x="9848175" y="607311"/>
                  </a:moveTo>
                  <a:lnTo>
                    <a:pt x="9636910" y="607311"/>
                  </a:lnTo>
                  <a:lnTo>
                    <a:pt x="9636910" y="659665"/>
                  </a:lnTo>
                  <a:lnTo>
                    <a:pt x="9848175" y="659665"/>
                  </a:lnTo>
                  <a:lnTo>
                    <a:pt x="9848175" y="607311"/>
                  </a:lnTo>
                  <a:close/>
                </a:path>
                <a:path w="11245850" h="659765">
                  <a:moveTo>
                    <a:pt x="9531277" y="607311"/>
                  </a:moveTo>
                  <a:lnTo>
                    <a:pt x="9320012" y="607311"/>
                  </a:lnTo>
                  <a:lnTo>
                    <a:pt x="9320012" y="659665"/>
                  </a:lnTo>
                  <a:lnTo>
                    <a:pt x="9531277" y="659665"/>
                  </a:lnTo>
                  <a:lnTo>
                    <a:pt x="9531277" y="607311"/>
                  </a:lnTo>
                  <a:close/>
                </a:path>
                <a:path w="11245850" h="659765">
                  <a:moveTo>
                    <a:pt x="9214379" y="607311"/>
                  </a:moveTo>
                  <a:lnTo>
                    <a:pt x="9003113" y="607311"/>
                  </a:lnTo>
                  <a:lnTo>
                    <a:pt x="9003113" y="659665"/>
                  </a:lnTo>
                  <a:lnTo>
                    <a:pt x="9214379" y="659665"/>
                  </a:lnTo>
                  <a:lnTo>
                    <a:pt x="9214379" y="607311"/>
                  </a:lnTo>
                  <a:close/>
                </a:path>
                <a:path w="11245850" h="659765">
                  <a:moveTo>
                    <a:pt x="8897480" y="607311"/>
                  </a:moveTo>
                  <a:lnTo>
                    <a:pt x="8686215" y="607311"/>
                  </a:lnTo>
                  <a:lnTo>
                    <a:pt x="8686215" y="659665"/>
                  </a:lnTo>
                  <a:lnTo>
                    <a:pt x="8897480" y="659665"/>
                  </a:lnTo>
                  <a:lnTo>
                    <a:pt x="8897480" y="607311"/>
                  </a:lnTo>
                  <a:close/>
                </a:path>
                <a:path w="11245850" h="659765">
                  <a:moveTo>
                    <a:pt x="8580582" y="607311"/>
                  </a:moveTo>
                  <a:lnTo>
                    <a:pt x="8369317" y="607311"/>
                  </a:lnTo>
                  <a:lnTo>
                    <a:pt x="8369317" y="659665"/>
                  </a:lnTo>
                  <a:lnTo>
                    <a:pt x="8580582" y="659665"/>
                  </a:lnTo>
                  <a:lnTo>
                    <a:pt x="8580582" y="607311"/>
                  </a:lnTo>
                  <a:close/>
                </a:path>
                <a:path w="11245850" h="659765">
                  <a:moveTo>
                    <a:pt x="8263684" y="607311"/>
                  </a:moveTo>
                  <a:lnTo>
                    <a:pt x="8052418" y="607311"/>
                  </a:lnTo>
                  <a:lnTo>
                    <a:pt x="8052418" y="659665"/>
                  </a:lnTo>
                  <a:lnTo>
                    <a:pt x="8263684" y="659665"/>
                  </a:lnTo>
                  <a:lnTo>
                    <a:pt x="8263684" y="607311"/>
                  </a:lnTo>
                  <a:close/>
                </a:path>
                <a:path w="11245850" h="659765">
                  <a:moveTo>
                    <a:pt x="7946785" y="607311"/>
                  </a:moveTo>
                  <a:lnTo>
                    <a:pt x="7735520" y="607311"/>
                  </a:lnTo>
                  <a:lnTo>
                    <a:pt x="7735520" y="659665"/>
                  </a:lnTo>
                  <a:lnTo>
                    <a:pt x="7946785" y="659665"/>
                  </a:lnTo>
                  <a:lnTo>
                    <a:pt x="7946785" y="607311"/>
                  </a:lnTo>
                  <a:close/>
                </a:path>
                <a:path w="11245850" h="659765">
                  <a:moveTo>
                    <a:pt x="7629887" y="607311"/>
                  </a:moveTo>
                  <a:lnTo>
                    <a:pt x="7418621" y="607311"/>
                  </a:lnTo>
                  <a:lnTo>
                    <a:pt x="7418621" y="659665"/>
                  </a:lnTo>
                  <a:lnTo>
                    <a:pt x="7629887" y="659665"/>
                  </a:lnTo>
                  <a:lnTo>
                    <a:pt x="7629887" y="607311"/>
                  </a:lnTo>
                  <a:close/>
                </a:path>
                <a:path w="11245850" h="659765">
                  <a:moveTo>
                    <a:pt x="7312989" y="607311"/>
                  </a:moveTo>
                  <a:lnTo>
                    <a:pt x="7101723" y="607311"/>
                  </a:lnTo>
                  <a:lnTo>
                    <a:pt x="7101723" y="659665"/>
                  </a:lnTo>
                  <a:lnTo>
                    <a:pt x="7312989" y="659665"/>
                  </a:lnTo>
                  <a:lnTo>
                    <a:pt x="7312989" y="607311"/>
                  </a:lnTo>
                  <a:close/>
                </a:path>
                <a:path w="11245850" h="659765">
                  <a:moveTo>
                    <a:pt x="6996091" y="607311"/>
                  </a:moveTo>
                  <a:lnTo>
                    <a:pt x="6784825" y="607311"/>
                  </a:lnTo>
                  <a:lnTo>
                    <a:pt x="6784825" y="659665"/>
                  </a:lnTo>
                  <a:lnTo>
                    <a:pt x="6996091" y="659665"/>
                  </a:lnTo>
                  <a:lnTo>
                    <a:pt x="6996091" y="607311"/>
                  </a:lnTo>
                  <a:close/>
                </a:path>
                <a:path w="11245850" h="659765">
                  <a:moveTo>
                    <a:pt x="6679192" y="607311"/>
                  </a:moveTo>
                  <a:lnTo>
                    <a:pt x="6467927" y="607311"/>
                  </a:lnTo>
                  <a:lnTo>
                    <a:pt x="6467927" y="659665"/>
                  </a:lnTo>
                  <a:lnTo>
                    <a:pt x="6679192" y="659665"/>
                  </a:lnTo>
                  <a:lnTo>
                    <a:pt x="6679192" y="607311"/>
                  </a:lnTo>
                  <a:close/>
                </a:path>
                <a:path w="11245850" h="659765">
                  <a:moveTo>
                    <a:pt x="6362294" y="607311"/>
                  </a:moveTo>
                  <a:lnTo>
                    <a:pt x="6151029" y="607311"/>
                  </a:lnTo>
                  <a:lnTo>
                    <a:pt x="6151029" y="659665"/>
                  </a:lnTo>
                  <a:lnTo>
                    <a:pt x="6362294" y="659665"/>
                  </a:lnTo>
                  <a:lnTo>
                    <a:pt x="6362294" y="607311"/>
                  </a:lnTo>
                  <a:close/>
                </a:path>
                <a:path w="11245850" h="659765">
                  <a:moveTo>
                    <a:pt x="6045396" y="607311"/>
                  </a:moveTo>
                  <a:lnTo>
                    <a:pt x="5834130" y="607311"/>
                  </a:lnTo>
                  <a:lnTo>
                    <a:pt x="5834130" y="659665"/>
                  </a:lnTo>
                  <a:lnTo>
                    <a:pt x="6045396" y="659665"/>
                  </a:lnTo>
                  <a:lnTo>
                    <a:pt x="6045396" y="607311"/>
                  </a:lnTo>
                  <a:close/>
                </a:path>
                <a:path w="11245850" h="659765">
                  <a:moveTo>
                    <a:pt x="5728497" y="607311"/>
                  </a:moveTo>
                  <a:lnTo>
                    <a:pt x="5517232" y="607311"/>
                  </a:lnTo>
                  <a:lnTo>
                    <a:pt x="5517232" y="659665"/>
                  </a:lnTo>
                  <a:lnTo>
                    <a:pt x="5728497" y="659665"/>
                  </a:lnTo>
                  <a:lnTo>
                    <a:pt x="5728497" y="607311"/>
                  </a:lnTo>
                  <a:close/>
                </a:path>
                <a:path w="11245850" h="659765">
                  <a:moveTo>
                    <a:pt x="5411599" y="607311"/>
                  </a:moveTo>
                  <a:lnTo>
                    <a:pt x="5200334" y="607311"/>
                  </a:lnTo>
                  <a:lnTo>
                    <a:pt x="5200334" y="659665"/>
                  </a:lnTo>
                  <a:lnTo>
                    <a:pt x="5411599" y="659665"/>
                  </a:lnTo>
                  <a:lnTo>
                    <a:pt x="5411599" y="607311"/>
                  </a:lnTo>
                  <a:close/>
                </a:path>
                <a:path w="11245850" h="659765">
                  <a:moveTo>
                    <a:pt x="5094701" y="607311"/>
                  </a:moveTo>
                  <a:lnTo>
                    <a:pt x="4883435" y="607311"/>
                  </a:lnTo>
                  <a:lnTo>
                    <a:pt x="4883435" y="659665"/>
                  </a:lnTo>
                  <a:lnTo>
                    <a:pt x="5094701" y="659665"/>
                  </a:lnTo>
                  <a:lnTo>
                    <a:pt x="5094701" y="607311"/>
                  </a:lnTo>
                  <a:close/>
                </a:path>
                <a:path w="11245850" h="659765">
                  <a:moveTo>
                    <a:pt x="4777802" y="607311"/>
                  </a:moveTo>
                  <a:lnTo>
                    <a:pt x="4566537" y="607311"/>
                  </a:lnTo>
                  <a:lnTo>
                    <a:pt x="4566537" y="659665"/>
                  </a:lnTo>
                  <a:lnTo>
                    <a:pt x="4777802" y="659665"/>
                  </a:lnTo>
                  <a:lnTo>
                    <a:pt x="4777802" y="607311"/>
                  </a:lnTo>
                  <a:close/>
                </a:path>
                <a:path w="11245850" h="659765">
                  <a:moveTo>
                    <a:pt x="4460904" y="607311"/>
                  </a:moveTo>
                  <a:lnTo>
                    <a:pt x="4249639" y="607311"/>
                  </a:lnTo>
                  <a:lnTo>
                    <a:pt x="4249639" y="659665"/>
                  </a:lnTo>
                  <a:lnTo>
                    <a:pt x="4460904" y="659665"/>
                  </a:lnTo>
                  <a:lnTo>
                    <a:pt x="4460904" y="607311"/>
                  </a:lnTo>
                  <a:close/>
                </a:path>
                <a:path w="11245850" h="659765">
                  <a:moveTo>
                    <a:pt x="4144006" y="607311"/>
                  </a:moveTo>
                  <a:lnTo>
                    <a:pt x="3932740" y="607311"/>
                  </a:lnTo>
                  <a:lnTo>
                    <a:pt x="3932740" y="659665"/>
                  </a:lnTo>
                  <a:lnTo>
                    <a:pt x="4144006" y="659665"/>
                  </a:lnTo>
                  <a:lnTo>
                    <a:pt x="4144006" y="607311"/>
                  </a:lnTo>
                  <a:close/>
                </a:path>
                <a:path w="11245850" h="659765">
                  <a:moveTo>
                    <a:pt x="3827107" y="607311"/>
                  </a:moveTo>
                  <a:lnTo>
                    <a:pt x="3615842" y="607311"/>
                  </a:lnTo>
                  <a:lnTo>
                    <a:pt x="3615842" y="659665"/>
                  </a:lnTo>
                  <a:lnTo>
                    <a:pt x="3827107" y="659665"/>
                  </a:lnTo>
                  <a:lnTo>
                    <a:pt x="3827107" y="607311"/>
                  </a:lnTo>
                  <a:close/>
                </a:path>
                <a:path w="11245850" h="659765">
                  <a:moveTo>
                    <a:pt x="3510209" y="607311"/>
                  </a:moveTo>
                  <a:lnTo>
                    <a:pt x="3298944" y="607311"/>
                  </a:lnTo>
                  <a:lnTo>
                    <a:pt x="3298944" y="659665"/>
                  </a:lnTo>
                  <a:lnTo>
                    <a:pt x="3510209" y="659665"/>
                  </a:lnTo>
                  <a:lnTo>
                    <a:pt x="3510209" y="607311"/>
                  </a:lnTo>
                  <a:close/>
                </a:path>
                <a:path w="11245850" h="659765">
                  <a:moveTo>
                    <a:pt x="3193311" y="607311"/>
                  </a:moveTo>
                  <a:lnTo>
                    <a:pt x="2982045" y="607311"/>
                  </a:lnTo>
                  <a:lnTo>
                    <a:pt x="2982045" y="659665"/>
                  </a:lnTo>
                  <a:lnTo>
                    <a:pt x="3193311" y="659665"/>
                  </a:lnTo>
                  <a:lnTo>
                    <a:pt x="3193311" y="607311"/>
                  </a:lnTo>
                  <a:close/>
                </a:path>
                <a:path w="11245850" h="659765">
                  <a:moveTo>
                    <a:pt x="2876413" y="607311"/>
                  </a:moveTo>
                  <a:lnTo>
                    <a:pt x="2665147" y="607311"/>
                  </a:lnTo>
                  <a:lnTo>
                    <a:pt x="2665147" y="659665"/>
                  </a:lnTo>
                  <a:lnTo>
                    <a:pt x="2876413" y="659665"/>
                  </a:lnTo>
                  <a:lnTo>
                    <a:pt x="2876413" y="607311"/>
                  </a:lnTo>
                  <a:close/>
                </a:path>
                <a:path w="11245850" h="659765">
                  <a:moveTo>
                    <a:pt x="2559514" y="607311"/>
                  </a:moveTo>
                  <a:lnTo>
                    <a:pt x="2348249" y="607311"/>
                  </a:lnTo>
                  <a:lnTo>
                    <a:pt x="2348249" y="659665"/>
                  </a:lnTo>
                  <a:lnTo>
                    <a:pt x="2559514" y="659665"/>
                  </a:lnTo>
                  <a:lnTo>
                    <a:pt x="2559514" y="607311"/>
                  </a:lnTo>
                  <a:close/>
                </a:path>
                <a:path w="11245850" h="659765">
                  <a:moveTo>
                    <a:pt x="2242616" y="607311"/>
                  </a:moveTo>
                  <a:lnTo>
                    <a:pt x="2031351" y="607311"/>
                  </a:lnTo>
                  <a:lnTo>
                    <a:pt x="2031351" y="659665"/>
                  </a:lnTo>
                  <a:lnTo>
                    <a:pt x="2242616" y="659665"/>
                  </a:lnTo>
                  <a:lnTo>
                    <a:pt x="2242616" y="607311"/>
                  </a:lnTo>
                  <a:close/>
                </a:path>
                <a:path w="11245850" h="659765">
                  <a:moveTo>
                    <a:pt x="1925718" y="607311"/>
                  </a:moveTo>
                  <a:lnTo>
                    <a:pt x="1714452" y="607311"/>
                  </a:lnTo>
                  <a:lnTo>
                    <a:pt x="1714452" y="659665"/>
                  </a:lnTo>
                  <a:lnTo>
                    <a:pt x="1925718" y="659665"/>
                  </a:lnTo>
                  <a:lnTo>
                    <a:pt x="1925718" y="607311"/>
                  </a:lnTo>
                  <a:close/>
                </a:path>
                <a:path w="11245850" h="659765">
                  <a:moveTo>
                    <a:pt x="1608819" y="607311"/>
                  </a:moveTo>
                  <a:lnTo>
                    <a:pt x="1397554" y="607311"/>
                  </a:lnTo>
                  <a:lnTo>
                    <a:pt x="1397554" y="659665"/>
                  </a:lnTo>
                  <a:lnTo>
                    <a:pt x="1608819" y="659665"/>
                  </a:lnTo>
                  <a:lnTo>
                    <a:pt x="1608819" y="607311"/>
                  </a:lnTo>
                  <a:close/>
                </a:path>
                <a:path w="11245850" h="659765">
                  <a:moveTo>
                    <a:pt x="1291921" y="607311"/>
                  </a:moveTo>
                  <a:lnTo>
                    <a:pt x="1080656" y="607311"/>
                  </a:lnTo>
                  <a:lnTo>
                    <a:pt x="1080656" y="659665"/>
                  </a:lnTo>
                  <a:lnTo>
                    <a:pt x="1291921" y="659665"/>
                  </a:lnTo>
                  <a:lnTo>
                    <a:pt x="1291921" y="607311"/>
                  </a:lnTo>
                  <a:close/>
                </a:path>
                <a:path w="11245850" h="659765">
                  <a:moveTo>
                    <a:pt x="975023" y="607311"/>
                  </a:moveTo>
                  <a:lnTo>
                    <a:pt x="763757" y="607311"/>
                  </a:lnTo>
                  <a:lnTo>
                    <a:pt x="763757" y="659665"/>
                  </a:lnTo>
                  <a:lnTo>
                    <a:pt x="975023" y="659665"/>
                  </a:lnTo>
                  <a:lnTo>
                    <a:pt x="975023" y="607311"/>
                  </a:lnTo>
                  <a:close/>
                </a:path>
                <a:path w="11245850" h="659765">
                  <a:moveTo>
                    <a:pt x="658124" y="607311"/>
                  </a:moveTo>
                  <a:lnTo>
                    <a:pt x="446859" y="607311"/>
                  </a:lnTo>
                  <a:lnTo>
                    <a:pt x="446859" y="659665"/>
                  </a:lnTo>
                  <a:lnTo>
                    <a:pt x="658124" y="659665"/>
                  </a:lnTo>
                  <a:lnTo>
                    <a:pt x="658124" y="607311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2031047" y="1842875"/>
            <a:ext cx="8073390" cy="1696720"/>
            <a:chOff x="12031047" y="1842875"/>
            <a:chExt cx="8073390" cy="1696720"/>
          </a:xfrm>
        </p:grpSpPr>
        <p:sp>
          <p:nvSpPr>
            <p:cNvPr id="14" name="object 14"/>
            <p:cNvSpPr/>
            <p:nvPr/>
          </p:nvSpPr>
          <p:spPr>
            <a:xfrm>
              <a:off x="12031047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98581" y="1842875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6697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46621" y="2257522"/>
              <a:ext cx="3160113" cy="23798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67132" y="2640547"/>
              <a:ext cx="4761501" cy="44982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2031047" y="3643868"/>
            <a:ext cx="8073390" cy="1948180"/>
            <a:chOff x="12031047" y="3643868"/>
            <a:chExt cx="8073390" cy="1948180"/>
          </a:xfrm>
        </p:grpSpPr>
        <p:sp>
          <p:nvSpPr>
            <p:cNvPr id="20" name="object 20"/>
            <p:cNvSpPr/>
            <p:nvPr/>
          </p:nvSpPr>
          <p:spPr>
            <a:xfrm>
              <a:off x="12031047" y="3643868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98581" y="3643868"/>
              <a:ext cx="7905750" cy="1948180"/>
            </a:xfrm>
            <a:custGeom>
              <a:avLst/>
              <a:gdLst/>
              <a:ahLst/>
              <a:cxnLst/>
              <a:rect l="l" t="t" r="r" b="b"/>
              <a:pathLst>
                <a:path w="7905750" h="1948179">
                  <a:moveTo>
                    <a:pt x="7905518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7905518" y="1947584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434134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36569" y="4056756"/>
              <a:ext cx="1569627" cy="2394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67132" y="4440912"/>
              <a:ext cx="6688495" cy="70175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2031047" y="5696161"/>
            <a:ext cx="8073390" cy="1948180"/>
            <a:chOff x="12031047" y="5696161"/>
            <a:chExt cx="8073390" cy="1948180"/>
          </a:xfrm>
        </p:grpSpPr>
        <p:sp>
          <p:nvSpPr>
            <p:cNvPr id="26" name="object 26"/>
            <p:cNvSpPr/>
            <p:nvPr/>
          </p:nvSpPr>
          <p:spPr>
            <a:xfrm>
              <a:off x="12031047" y="5696161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98581" y="5696161"/>
              <a:ext cx="7905750" cy="1948180"/>
            </a:xfrm>
            <a:custGeom>
              <a:avLst/>
              <a:gdLst/>
              <a:ahLst/>
              <a:cxnLst/>
              <a:rect l="l" t="t" r="r" b="b"/>
              <a:pathLst>
                <a:path w="7905750" h="1948179">
                  <a:moveTo>
                    <a:pt x="7905518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7905518" y="1947584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27432" y="6107206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46621" y="6110557"/>
              <a:ext cx="5813581" cy="2485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67132" y="6492995"/>
              <a:ext cx="5800564" cy="701968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2031047" y="7748454"/>
            <a:ext cx="8073390" cy="1696720"/>
            <a:chOff x="12031047" y="7748454"/>
            <a:chExt cx="8073390" cy="1696720"/>
          </a:xfrm>
        </p:grpSpPr>
        <p:sp>
          <p:nvSpPr>
            <p:cNvPr id="32" name="object 32"/>
            <p:cNvSpPr/>
            <p:nvPr/>
          </p:nvSpPr>
          <p:spPr>
            <a:xfrm>
              <a:off x="12031047" y="7748454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98581" y="7748454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20731" y="8168211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20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20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20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39082" y="8160588"/>
              <a:ext cx="5616490" cy="2415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67132" y="8544242"/>
              <a:ext cx="6635354" cy="447316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38" name="object 38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9509672" y="11027349"/>
              <a:ext cx="366395" cy="281305"/>
            </a:xfrm>
            <a:custGeom>
              <a:avLst/>
              <a:gdLst/>
              <a:ahLst/>
              <a:cxnLst/>
              <a:rect l="l" t="t" r="r" b="b"/>
              <a:pathLst>
                <a:path w="366394" h="281304">
                  <a:moveTo>
                    <a:pt x="151534" y="252557"/>
                  </a:moveTo>
                  <a:lnTo>
                    <a:pt x="0" y="252557"/>
                  </a:lnTo>
                  <a:lnTo>
                    <a:pt x="0" y="281206"/>
                  </a:lnTo>
                  <a:lnTo>
                    <a:pt x="151534" y="281206"/>
                  </a:lnTo>
                  <a:lnTo>
                    <a:pt x="151534" y="252557"/>
                  </a:lnTo>
                  <a:close/>
                </a:path>
                <a:path w="366394" h="281304">
                  <a:moveTo>
                    <a:pt x="95745" y="4900"/>
                  </a:moveTo>
                  <a:lnTo>
                    <a:pt x="69359" y="4900"/>
                  </a:lnTo>
                  <a:lnTo>
                    <a:pt x="57703" y="11196"/>
                  </a:lnTo>
                  <a:lnTo>
                    <a:pt x="44527" y="16538"/>
                  </a:lnTo>
                  <a:lnTo>
                    <a:pt x="29443" y="20962"/>
                  </a:lnTo>
                  <a:lnTo>
                    <a:pt x="12062" y="24501"/>
                  </a:lnTo>
                  <a:lnTo>
                    <a:pt x="12062" y="46742"/>
                  </a:lnTo>
                  <a:lnTo>
                    <a:pt x="61443" y="46742"/>
                  </a:lnTo>
                  <a:lnTo>
                    <a:pt x="61443" y="252557"/>
                  </a:lnTo>
                  <a:lnTo>
                    <a:pt x="95745" y="252557"/>
                  </a:lnTo>
                  <a:lnTo>
                    <a:pt x="95745" y="4900"/>
                  </a:lnTo>
                  <a:close/>
                </a:path>
                <a:path w="366394" h="281304">
                  <a:moveTo>
                    <a:pt x="280711" y="0"/>
                  </a:moveTo>
                  <a:lnTo>
                    <a:pt x="244959" y="8740"/>
                  </a:lnTo>
                  <a:lnTo>
                    <a:pt x="217760" y="35150"/>
                  </a:lnTo>
                  <a:lnTo>
                    <a:pt x="200455" y="79513"/>
                  </a:lnTo>
                  <a:lnTo>
                    <a:pt x="194389" y="142110"/>
                  </a:lnTo>
                  <a:lnTo>
                    <a:pt x="200455" y="205379"/>
                  </a:lnTo>
                  <a:lnTo>
                    <a:pt x="217760" y="250484"/>
                  </a:lnTo>
                  <a:lnTo>
                    <a:pt x="244959" y="277495"/>
                  </a:lnTo>
                  <a:lnTo>
                    <a:pt x="259719" y="281206"/>
                  </a:lnTo>
                  <a:lnTo>
                    <a:pt x="301447" y="281206"/>
                  </a:lnTo>
                  <a:lnTo>
                    <a:pt x="316027" y="277495"/>
                  </a:lnTo>
                  <a:lnTo>
                    <a:pt x="334908" y="258589"/>
                  </a:lnTo>
                  <a:lnTo>
                    <a:pt x="280711" y="258589"/>
                  </a:lnTo>
                  <a:lnTo>
                    <a:pt x="259048" y="251839"/>
                  </a:lnTo>
                  <a:lnTo>
                    <a:pt x="242262" y="230883"/>
                  </a:lnTo>
                  <a:lnTo>
                    <a:pt x="231413" y="194660"/>
                  </a:lnTo>
                  <a:lnTo>
                    <a:pt x="227561" y="142110"/>
                  </a:lnTo>
                  <a:lnTo>
                    <a:pt x="231413" y="90333"/>
                  </a:lnTo>
                  <a:lnTo>
                    <a:pt x="242262" y="54705"/>
                  </a:lnTo>
                  <a:lnTo>
                    <a:pt x="259048" y="34131"/>
                  </a:lnTo>
                  <a:lnTo>
                    <a:pt x="280711" y="27517"/>
                  </a:lnTo>
                  <a:lnTo>
                    <a:pt x="335205" y="27517"/>
                  </a:lnTo>
                  <a:lnTo>
                    <a:pt x="316027" y="8740"/>
                  </a:lnTo>
                  <a:lnTo>
                    <a:pt x="280711" y="0"/>
                  </a:lnTo>
                  <a:close/>
                </a:path>
                <a:path w="366394" h="281304">
                  <a:moveTo>
                    <a:pt x="335205" y="27517"/>
                  </a:moveTo>
                  <a:lnTo>
                    <a:pt x="280711" y="27517"/>
                  </a:lnTo>
                  <a:lnTo>
                    <a:pt x="302097" y="34131"/>
                  </a:lnTo>
                  <a:lnTo>
                    <a:pt x="318642" y="54705"/>
                  </a:lnTo>
                  <a:lnTo>
                    <a:pt x="329320" y="90333"/>
                  </a:lnTo>
                  <a:lnTo>
                    <a:pt x="333107" y="142110"/>
                  </a:lnTo>
                  <a:lnTo>
                    <a:pt x="329320" y="194660"/>
                  </a:lnTo>
                  <a:lnTo>
                    <a:pt x="318642" y="230883"/>
                  </a:lnTo>
                  <a:lnTo>
                    <a:pt x="302097" y="251839"/>
                  </a:lnTo>
                  <a:lnTo>
                    <a:pt x="280711" y="258589"/>
                  </a:lnTo>
                  <a:lnTo>
                    <a:pt x="334908" y="258589"/>
                  </a:lnTo>
                  <a:lnTo>
                    <a:pt x="343002" y="250484"/>
                  </a:lnTo>
                  <a:lnTo>
                    <a:pt x="360224" y="205379"/>
                  </a:lnTo>
                  <a:lnTo>
                    <a:pt x="366279" y="142110"/>
                  </a:lnTo>
                  <a:lnTo>
                    <a:pt x="360224" y="79513"/>
                  </a:lnTo>
                  <a:lnTo>
                    <a:pt x="343002" y="35150"/>
                  </a:lnTo>
                  <a:lnTo>
                    <a:pt x="335205" y="27517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25775" y="524465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717" y="691497"/>
              <a:ext cx="5139671" cy="3622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1193376" cy="14240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92658" y="3345447"/>
            <a:ext cx="11245850" cy="7790815"/>
            <a:chOff x="392658" y="3345447"/>
            <a:chExt cx="11245850" cy="77908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835" y="3371624"/>
              <a:ext cx="11193376" cy="751233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8835" y="3371624"/>
              <a:ext cx="11193780" cy="7512684"/>
            </a:xfrm>
            <a:custGeom>
              <a:avLst/>
              <a:gdLst/>
              <a:ahLst/>
              <a:cxnLst/>
              <a:rect l="l" t="t" r="r" b="b"/>
              <a:pathLst>
                <a:path w="11193780" h="7512684">
                  <a:moveTo>
                    <a:pt x="20941" y="209417"/>
                  </a:moveTo>
                  <a:lnTo>
                    <a:pt x="0" y="209417"/>
                  </a:lnTo>
                  <a:lnTo>
                    <a:pt x="0" y="7302915"/>
                  </a:lnTo>
                  <a:lnTo>
                    <a:pt x="5530" y="7350932"/>
                  </a:lnTo>
                  <a:lnTo>
                    <a:pt x="21285" y="7395012"/>
                  </a:lnTo>
                  <a:lnTo>
                    <a:pt x="46006" y="7433895"/>
                  </a:lnTo>
                  <a:lnTo>
                    <a:pt x="78437" y="7466326"/>
                  </a:lnTo>
                  <a:lnTo>
                    <a:pt x="117321" y="7491048"/>
                  </a:lnTo>
                  <a:lnTo>
                    <a:pt x="161400" y="7506802"/>
                  </a:lnTo>
                  <a:lnTo>
                    <a:pt x="209417" y="7512333"/>
                  </a:lnTo>
                  <a:lnTo>
                    <a:pt x="209417" y="7491391"/>
                  </a:lnTo>
                  <a:lnTo>
                    <a:pt x="159313" y="7484658"/>
                  </a:lnTo>
                  <a:lnTo>
                    <a:pt x="114290" y="7465658"/>
                  </a:lnTo>
                  <a:lnTo>
                    <a:pt x="76145" y="7436187"/>
                  </a:lnTo>
                  <a:lnTo>
                    <a:pt x="46674" y="7398042"/>
                  </a:lnTo>
                  <a:lnTo>
                    <a:pt x="27674" y="7353019"/>
                  </a:lnTo>
                  <a:lnTo>
                    <a:pt x="20941" y="7302915"/>
                  </a:lnTo>
                  <a:lnTo>
                    <a:pt x="20941" y="209417"/>
                  </a:lnTo>
                  <a:close/>
                </a:path>
                <a:path w="11193780" h="7512684">
                  <a:moveTo>
                    <a:pt x="10983958" y="7491391"/>
                  </a:moveTo>
                  <a:lnTo>
                    <a:pt x="209417" y="7491391"/>
                  </a:lnTo>
                  <a:lnTo>
                    <a:pt x="209417" y="7512333"/>
                  </a:lnTo>
                  <a:lnTo>
                    <a:pt x="10983958" y="7512333"/>
                  </a:lnTo>
                  <a:lnTo>
                    <a:pt x="10983958" y="7491391"/>
                  </a:lnTo>
                  <a:close/>
                </a:path>
                <a:path w="11193780" h="7512684">
                  <a:moveTo>
                    <a:pt x="10983958" y="0"/>
                  </a:moveTo>
                  <a:lnTo>
                    <a:pt x="10983958" y="20941"/>
                  </a:lnTo>
                  <a:lnTo>
                    <a:pt x="11034063" y="27674"/>
                  </a:lnTo>
                  <a:lnTo>
                    <a:pt x="11079086" y="46674"/>
                  </a:lnTo>
                  <a:lnTo>
                    <a:pt x="11117231" y="76145"/>
                  </a:lnTo>
                  <a:lnTo>
                    <a:pt x="11146702" y="114290"/>
                  </a:lnTo>
                  <a:lnTo>
                    <a:pt x="11165702" y="159313"/>
                  </a:lnTo>
                  <a:lnTo>
                    <a:pt x="11172434" y="209417"/>
                  </a:lnTo>
                  <a:lnTo>
                    <a:pt x="11172434" y="7302915"/>
                  </a:lnTo>
                  <a:lnTo>
                    <a:pt x="11165702" y="7353019"/>
                  </a:lnTo>
                  <a:lnTo>
                    <a:pt x="11146702" y="7398042"/>
                  </a:lnTo>
                  <a:lnTo>
                    <a:pt x="11117231" y="7436187"/>
                  </a:lnTo>
                  <a:lnTo>
                    <a:pt x="11079086" y="7465658"/>
                  </a:lnTo>
                  <a:lnTo>
                    <a:pt x="11034063" y="7484658"/>
                  </a:lnTo>
                  <a:lnTo>
                    <a:pt x="10983958" y="7491391"/>
                  </a:lnTo>
                  <a:lnTo>
                    <a:pt x="10983958" y="7512333"/>
                  </a:lnTo>
                  <a:lnTo>
                    <a:pt x="11031976" y="7506802"/>
                  </a:lnTo>
                  <a:lnTo>
                    <a:pt x="11076055" y="7491048"/>
                  </a:lnTo>
                  <a:lnTo>
                    <a:pt x="11114938" y="7466326"/>
                  </a:lnTo>
                  <a:lnTo>
                    <a:pt x="11147369" y="7433895"/>
                  </a:lnTo>
                  <a:lnTo>
                    <a:pt x="11172090" y="7395012"/>
                  </a:lnTo>
                  <a:lnTo>
                    <a:pt x="11187845" y="7350932"/>
                  </a:lnTo>
                  <a:lnTo>
                    <a:pt x="11193376" y="7302915"/>
                  </a:lnTo>
                  <a:lnTo>
                    <a:pt x="11193376" y="209417"/>
                  </a:lnTo>
                  <a:lnTo>
                    <a:pt x="11187845" y="161400"/>
                  </a:lnTo>
                  <a:lnTo>
                    <a:pt x="11172090" y="117321"/>
                  </a:lnTo>
                  <a:lnTo>
                    <a:pt x="11147369" y="78437"/>
                  </a:lnTo>
                  <a:lnTo>
                    <a:pt x="11114938" y="46006"/>
                  </a:lnTo>
                  <a:lnTo>
                    <a:pt x="11076055" y="21285"/>
                  </a:lnTo>
                  <a:lnTo>
                    <a:pt x="11031976" y="5530"/>
                  </a:lnTo>
                  <a:lnTo>
                    <a:pt x="10983958" y="0"/>
                  </a:lnTo>
                  <a:close/>
                </a:path>
                <a:path w="11193780" h="7512684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11193780" h="7512684">
                  <a:moveTo>
                    <a:pt x="10983958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10983958" y="20941"/>
                  </a:lnTo>
                  <a:lnTo>
                    <a:pt x="10983958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483" y="3345447"/>
              <a:ext cx="11182985" cy="995044"/>
            </a:xfrm>
            <a:custGeom>
              <a:avLst/>
              <a:gdLst/>
              <a:ahLst/>
              <a:cxnLst/>
              <a:rect l="l" t="t" r="r" b="b"/>
              <a:pathLst>
                <a:path w="11182985" h="995045">
                  <a:moveTo>
                    <a:pt x="143979" y="917872"/>
                  </a:moveTo>
                  <a:lnTo>
                    <a:pt x="117759" y="963188"/>
                  </a:lnTo>
                  <a:lnTo>
                    <a:pt x="173605" y="986486"/>
                  </a:lnTo>
                  <a:lnTo>
                    <a:pt x="235595" y="994734"/>
                  </a:lnTo>
                  <a:lnTo>
                    <a:pt x="235595" y="942379"/>
                  </a:lnTo>
                  <a:lnTo>
                    <a:pt x="210965" y="940741"/>
                  </a:lnTo>
                  <a:lnTo>
                    <a:pt x="187350" y="935969"/>
                  </a:lnTo>
                  <a:lnTo>
                    <a:pt x="164954" y="928275"/>
                  </a:lnTo>
                  <a:lnTo>
                    <a:pt x="143979" y="917872"/>
                  </a:lnTo>
                  <a:close/>
                </a:path>
                <a:path w="11182985" h="995045">
                  <a:moveTo>
                    <a:pt x="340607" y="942379"/>
                  </a:moveTo>
                  <a:lnTo>
                    <a:pt x="235595" y="942379"/>
                  </a:lnTo>
                  <a:lnTo>
                    <a:pt x="235595" y="994734"/>
                  </a:lnTo>
                  <a:lnTo>
                    <a:pt x="340607" y="994734"/>
                  </a:lnTo>
                  <a:lnTo>
                    <a:pt x="340607" y="942379"/>
                  </a:lnTo>
                  <a:close/>
                </a:path>
                <a:path w="11182985" h="995045">
                  <a:moveTo>
                    <a:pt x="52354" y="671881"/>
                  </a:moveTo>
                  <a:lnTo>
                    <a:pt x="0" y="671881"/>
                  </a:lnTo>
                  <a:lnTo>
                    <a:pt x="0" y="759139"/>
                  </a:lnTo>
                  <a:lnTo>
                    <a:pt x="2106" y="790762"/>
                  </a:lnTo>
                  <a:lnTo>
                    <a:pt x="8247" y="821129"/>
                  </a:lnTo>
                  <a:lnTo>
                    <a:pt x="18150" y="849959"/>
                  </a:lnTo>
                  <a:lnTo>
                    <a:pt x="31545" y="876974"/>
                  </a:lnTo>
                  <a:lnTo>
                    <a:pt x="76861" y="850755"/>
                  </a:lnTo>
                  <a:lnTo>
                    <a:pt x="66458" y="829779"/>
                  </a:lnTo>
                  <a:lnTo>
                    <a:pt x="58764" y="807383"/>
                  </a:lnTo>
                  <a:lnTo>
                    <a:pt x="53992" y="783768"/>
                  </a:lnTo>
                  <a:lnTo>
                    <a:pt x="52354" y="759139"/>
                  </a:lnTo>
                  <a:lnTo>
                    <a:pt x="52354" y="671881"/>
                  </a:lnTo>
                  <a:close/>
                </a:path>
                <a:path w="11182985" h="995045">
                  <a:moveTo>
                    <a:pt x="52354" y="410109"/>
                  </a:moveTo>
                  <a:lnTo>
                    <a:pt x="0" y="410109"/>
                  </a:lnTo>
                  <a:lnTo>
                    <a:pt x="0" y="584624"/>
                  </a:lnTo>
                  <a:lnTo>
                    <a:pt x="52354" y="584624"/>
                  </a:lnTo>
                  <a:lnTo>
                    <a:pt x="52354" y="410109"/>
                  </a:lnTo>
                  <a:close/>
                </a:path>
                <a:path w="11182985" h="99504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22852"/>
                  </a:lnTo>
                  <a:lnTo>
                    <a:pt x="52354" y="322852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182985" h="99504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995045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995045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995045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995045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995045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995045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995045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995045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995045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995045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995045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995045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995045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995045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995045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995045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995045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995045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995045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995045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995045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995045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995045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995045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995045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995045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995045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995045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995045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995045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995045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995045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995045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995045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995045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995045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995045">
                  <a:moveTo>
                    <a:pt x="11151359" y="117759"/>
                  </a:moveTo>
                  <a:lnTo>
                    <a:pt x="11106044" y="143979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22852"/>
                  </a:lnTo>
                  <a:lnTo>
                    <a:pt x="11182905" y="322852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995045">
                  <a:moveTo>
                    <a:pt x="11182905" y="410109"/>
                  </a:moveTo>
                  <a:lnTo>
                    <a:pt x="11130551" y="410109"/>
                  </a:lnTo>
                  <a:lnTo>
                    <a:pt x="11130551" y="584624"/>
                  </a:lnTo>
                  <a:lnTo>
                    <a:pt x="11182905" y="584624"/>
                  </a:lnTo>
                  <a:lnTo>
                    <a:pt x="11182905" y="410109"/>
                  </a:lnTo>
                  <a:close/>
                </a:path>
                <a:path w="11182985" h="995045">
                  <a:moveTo>
                    <a:pt x="11182905" y="671881"/>
                  </a:moveTo>
                  <a:lnTo>
                    <a:pt x="11130551" y="671881"/>
                  </a:lnTo>
                  <a:lnTo>
                    <a:pt x="11130551" y="759139"/>
                  </a:lnTo>
                  <a:lnTo>
                    <a:pt x="11128913" y="783768"/>
                  </a:lnTo>
                  <a:lnTo>
                    <a:pt x="11124140" y="807383"/>
                  </a:lnTo>
                  <a:lnTo>
                    <a:pt x="11116446" y="829779"/>
                  </a:lnTo>
                  <a:lnTo>
                    <a:pt x="11106044" y="850755"/>
                  </a:lnTo>
                  <a:lnTo>
                    <a:pt x="11151359" y="876974"/>
                  </a:lnTo>
                  <a:lnTo>
                    <a:pt x="11164754" y="849959"/>
                  </a:lnTo>
                  <a:lnTo>
                    <a:pt x="11174658" y="821129"/>
                  </a:lnTo>
                  <a:lnTo>
                    <a:pt x="11180798" y="790762"/>
                  </a:lnTo>
                  <a:lnTo>
                    <a:pt x="11182905" y="759139"/>
                  </a:lnTo>
                  <a:lnTo>
                    <a:pt x="11182905" y="671881"/>
                  </a:lnTo>
                  <a:close/>
                </a:path>
                <a:path w="11182985" h="995045">
                  <a:moveTo>
                    <a:pt x="10947310" y="942379"/>
                  </a:moveTo>
                  <a:lnTo>
                    <a:pt x="10842293" y="942379"/>
                  </a:lnTo>
                  <a:lnTo>
                    <a:pt x="10842293" y="994734"/>
                  </a:lnTo>
                  <a:lnTo>
                    <a:pt x="10947310" y="994734"/>
                  </a:lnTo>
                  <a:lnTo>
                    <a:pt x="10947310" y="942379"/>
                  </a:lnTo>
                  <a:close/>
                </a:path>
                <a:path w="11182985" h="995045">
                  <a:moveTo>
                    <a:pt x="11038927" y="917872"/>
                  </a:moveTo>
                  <a:lnTo>
                    <a:pt x="11017951" y="928275"/>
                  </a:lnTo>
                  <a:lnTo>
                    <a:pt x="10995554" y="935969"/>
                  </a:lnTo>
                  <a:lnTo>
                    <a:pt x="10971940" y="940741"/>
                  </a:lnTo>
                  <a:lnTo>
                    <a:pt x="10947310" y="942379"/>
                  </a:lnTo>
                  <a:lnTo>
                    <a:pt x="10947310" y="994734"/>
                  </a:lnTo>
                  <a:lnTo>
                    <a:pt x="10978933" y="992627"/>
                  </a:lnTo>
                  <a:lnTo>
                    <a:pt x="11009300" y="986486"/>
                  </a:lnTo>
                  <a:lnTo>
                    <a:pt x="11038131" y="976583"/>
                  </a:lnTo>
                  <a:lnTo>
                    <a:pt x="11065146" y="963188"/>
                  </a:lnTo>
                  <a:lnTo>
                    <a:pt x="11038927" y="917872"/>
                  </a:lnTo>
                  <a:close/>
                </a:path>
                <a:path w="11182985" h="995045">
                  <a:moveTo>
                    <a:pt x="10737276" y="942379"/>
                  </a:moveTo>
                  <a:lnTo>
                    <a:pt x="10527243" y="942379"/>
                  </a:lnTo>
                  <a:lnTo>
                    <a:pt x="10527243" y="994734"/>
                  </a:lnTo>
                  <a:lnTo>
                    <a:pt x="10737276" y="994734"/>
                  </a:lnTo>
                  <a:lnTo>
                    <a:pt x="10737276" y="942379"/>
                  </a:lnTo>
                  <a:close/>
                </a:path>
                <a:path w="11182985" h="995045">
                  <a:moveTo>
                    <a:pt x="10422226" y="942379"/>
                  </a:moveTo>
                  <a:lnTo>
                    <a:pt x="10212193" y="942379"/>
                  </a:lnTo>
                  <a:lnTo>
                    <a:pt x="10212193" y="994734"/>
                  </a:lnTo>
                  <a:lnTo>
                    <a:pt x="10422226" y="994734"/>
                  </a:lnTo>
                  <a:lnTo>
                    <a:pt x="10422226" y="942379"/>
                  </a:lnTo>
                  <a:close/>
                </a:path>
                <a:path w="11182985" h="995045">
                  <a:moveTo>
                    <a:pt x="10107176" y="942379"/>
                  </a:moveTo>
                  <a:lnTo>
                    <a:pt x="9897142" y="942379"/>
                  </a:lnTo>
                  <a:lnTo>
                    <a:pt x="9897142" y="994734"/>
                  </a:lnTo>
                  <a:lnTo>
                    <a:pt x="10107176" y="994734"/>
                  </a:lnTo>
                  <a:lnTo>
                    <a:pt x="10107176" y="942379"/>
                  </a:lnTo>
                  <a:close/>
                </a:path>
                <a:path w="11182985" h="995045">
                  <a:moveTo>
                    <a:pt x="9792125" y="942379"/>
                  </a:moveTo>
                  <a:lnTo>
                    <a:pt x="9582091" y="942379"/>
                  </a:lnTo>
                  <a:lnTo>
                    <a:pt x="9582091" y="994734"/>
                  </a:lnTo>
                  <a:lnTo>
                    <a:pt x="9792125" y="994734"/>
                  </a:lnTo>
                  <a:lnTo>
                    <a:pt x="9792125" y="942379"/>
                  </a:lnTo>
                  <a:close/>
                </a:path>
                <a:path w="11182985" h="995045">
                  <a:moveTo>
                    <a:pt x="9477075" y="942379"/>
                  </a:moveTo>
                  <a:lnTo>
                    <a:pt x="9267041" y="942379"/>
                  </a:lnTo>
                  <a:lnTo>
                    <a:pt x="9267041" y="994734"/>
                  </a:lnTo>
                  <a:lnTo>
                    <a:pt x="9477075" y="994734"/>
                  </a:lnTo>
                  <a:lnTo>
                    <a:pt x="9477075" y="942379"/>
                  </a:lnTo>
                  <a:close/>
                </a:path>
                <a:path w="11182985" h="995045">
                  <a:moveTo>
                    <a:pt x="9162024" y="942379"/>
                  </a:moveTo>
                  <a:lnTo>
                    <a:pt x="8951990" y="942379"/>
                  </a:lnTo>
                  <a:lnTo>
                    <a:pt x="8951990" y="994734"/>
                  </a:lnTo>
                  <a:lnTo>
                    <a:pt x="9162024" y="994734"/>
                  </a:lnTo>
                  <a:lnTo>
                    <a:pt x="9162024" y="942379"/>
                  </a:lnTo>
                  <a:close/>
                </a:path>
                <a:path w="11182985" h="995045">
                  <a:moveTo>
                    <a:pt x="8846974" y="942379"/>
                  </a:moveTo>
                  <a:lnTo>
                    <a:pt x="8636940" y="942379"/>
                  </a:lnTo>
                  <a:lnTo>
                    <a:pt x="8636940" y="994734"/>
                  </a:lnTo>
                  <a:lnTo>
                    <a:pt x="8846974" y="994734"/>
                  </a:lnTo>
                  <a:lnTo>
                    <a:pt x="8846974" y="942379"/>
                  </a:lnTo>
                  <a:close/>
                </a:path>
                <a:path w="11182985" h="995045">
                  <a:moveTo>
                    <a:pt x="8531923" y="942379"/>
                  </a:moveTo>
                  <a:lnTo>
                    <a:pt x="8321890" y="942379"/>
                  </a:lnTo>
                  <a:lnTo>
                    <a:pt x="8321890" y="994734"/>
                  </a:lnTo>
                  <a:lnTo>
                    <a:pt x="8531923" y="994734"/>
                  </a:lnTo>
                  <a:lnTo>
                    <a:pt x="8531923" y="942379"/>
                  </a:lnTo>
                  <a:close/>
                </a:path>
                <a:path w="11182985" h="995045">
                  <a:moveTo>
                    <a:pt x="8216873" y="942379"/>
                  </a:moveTo>
                  <a:lnTo>
                    <a:pt x="8006840" y="942379"/>
                  </a:lnTo>
                  <a:lnTo>
                    <a:pt x="8006840" y="994734"/>
                  </a:lnTo>
                  <a:lnTo>
                    <a:pt x="8216873" y="994734"/>
                  </a:lnTo>
                  <a:lnTo>
                    <a:pt x="8216873" y="942379"/>
                  </a:lnTo>
                  <a:close/>
                </a:path>
                <a:path w="11182985" h="995045">
                  <a:moveTo>
                    <a:pt x="7901823" y="942379"/>
                  </a:moveTo>
                  <a:lnTo>
                    <a:pt x="7691789" y="942379"/>
                  </a:lnTo>
                  <a:lnTo>
                    <a:pt x="7691789" y="994734"/>
                  </a:lnTo>
                  <a:lnTo>
                    <a:pt x="7901823" y="994734"/>
                  </a:lnTo>
                  <a:lnTo>
                    <a:pt x="7901823" y="942379"/>
                  </a:lnTo>
                  <a:close/>
                </a:path>
                <a:path w="11182985" h="995045">
                  <a:moveTo>
                    <a:pt x="7586772" y="942379"/>
                  </a:moveTo>
                  <a:lnTo>
                    <a:pt x="7376738" y="942379"/>
                  </a:lnTo>
                  <a:lnTo>
                    <a:pt x="7376738" y="994734"/>
                  </a:lnTo>
                  <a:lnTo>
                    <a:pt x="7586772" y="994734"/>
                  </a:lnTo>
                  <a:lnTo>
                    <a:pt x="7586772" y="942379"/>
                  </a:lnTo>
                  <a:close/>
                </a:path>
                <a:path w="11182985" h="995045">
                  <a:moveTo>
                    <a:pt x="7271721" y="942379"/>
                  </a:moveTo>
                  <a:lnTo>
                    <a:pt x="7061688" y="942379"/>
                  </a:lnTo>
                  <a:lnTo>
                    <a:pt x="7061688" y="994734"/>
                  </a:lnTo>
                  <a:lnTo>
                    <a:pt x="7271721" y="994734"/>
                  </a:lnTo>
                  <a:lnTo>
                    <a:pt x="7271721" y="942379"/>
                  </a:lnTo>
                  <a:close/>
                </a:path>
                <a:path w="11182985" h="995045">
                  <a:moveTo>
                    <a:pt x="6956671" y="942379"/>
                  </a:moveTo>
                  <a:lnTo>
                    <a:pt x="6746637" y="942379"/>
                  </a:lnTo>
                  <a:lnTo>
                    <a:pt x="6746637" y="994734"/>
                  </a:lnTo>
                  <a:lnTo>
                    <a:pt x="6956671" y="994734"/>
                  </a:lnTo>
                  <a:lnTo>
                    <a:pt x="6956671" y="942379"/>
                  </a:lnTo>
                  <a:close/>
                </a:path>
                <a:path w="11182985" h="995045">
                  <a:moveTo>
                    <a:pt x="6641620" y="942379"/>
                  </a:moveTo>
                  <a:lnTo>
                    <a:pt x="6431586" y="942379"/>
                  </a:lnTo>
                  <a:lnTo>
                    <a:pt x="6431586" y="994734"/>
                  </a:lnTo>
                  <a:lnTo>
                    <a:pt x="6641620" y="994734"/>
                  </a:lnTo>
                  <a:lnTo>
                    <a:pt x="6641620" y="942379"/>
                  </a:lnTo>
                  <a:close/>
                </a:path>
                <a:path w="11182985" h="995045">
                  <a:moveTo>
                    <a:pt x="6326569" y="942379"/>
                  </a:moveTo>
                  <a:lnTo>
                    <a:pt x="6116535" y="942379"/>
                  </a:lnTo>
                  <a:lnTo>
                    <a:pt x="6116535" y="994734"/>
                  </a:lnTo>
                  <a:lnTo>
                    <a:pt x="6326569" y="994734"/>
                  </a:lnTo>
                  <a:lnTo>
                    <a:pt x="6326569" y="942379"/>
                  </a:lnTo>
                  <a:close/>
                </a:path>
                <a:path w="11182985" h="995045">
                  <a:moveTo>
                    <a:pt x="6011519" y="942379"/>
                  </a:moveTo>
                  <a:lnTo>
                    <a:pt x="5801485" y="942379"/>
                  </a:lnTo>
                  <a:lnTo>
                    <a:pt x="5801485" y="994734"/>
                  </a:lnTo>
                  <a:lnTo>
                    <a:pt x="6011519" y="994734"/>
                  </a:lnTo>
                  <a:lnTo>
                    <a:pt x="6011519" y="942379"/>
                  </a:lnTo>
                  <a:close/>
                </a:path>
                <a:path w="11182985" h="995045">
                  <a:moveTo>
                    <a:pt x="5696468" y="942379"/>
                  </a:moveTo>
                  <a:lnTo>
                    <a:pt x="5486434" y="942379"/>
                  </a:lnTo>
                  <a:lnTo>
                    <a:pt x="5486434" y="994734"/>
                  </a:lnTo>
                  <a:lnTo>
                    <a:pt x="5696468" y="994734"/>
                  </a:lnTo>
                  <a:lnTo>
                    <a:pt x="5696468" y="942379"/>
                  </a:lnTo>
                  <a:close/>
                </a:path>
                <a:path w="11182985" h="995045">
                  <a:moveTo>
                    <a:pt x="5381418" y="942379"/>
                  </a:moveTo>
                  <a:lnTo>
                    <a:pt x="5171383" y="942379"/>
                  </a:lnTo>
                  <a:lnTo>
                    <a:pt x="5171383" y="994734"/>
                  </a:lnTo>
                  <a:lnTo>
                    <a:pt x="5381418" y="994734"/>
                  </a:lnTo>
                  <a:lnTo>
                    <a:pt x="5381418" y="942379"/>
                  </a:lnTo>
                  <a:close/>
                </a:path>
                <a:path w="11182985" h="995045">
                  <a:moveTo>
                    <a:pt x="5066367" y="942379"/>
                  </a:moveTo>
                  <a:lnTo>
                    <a:pt x="4856333" y="942379"/>
                  </a:lnTo>
                  <a:lnTo>
                    <a:pt x="4856333" y="994734"/>
                  </a:lnTo>
                  <a:lnTo>
                    <a:pt x="5066367" y="994734"/>
                  </a:lnTo>
                  <a:lnTo>
                    <a:pt x="5066367" y="942379"/>
                  </a:lnTo>
                  <a:close/>
                </a:path>
                <a:path w="11182985" h="995045">
                  <a:moveTo>
                    <a:pt x="4751316" y="942379"/>
                  </a:moveTo>
                  <a:lnTo>
                    <a:pt x="4541282" y="942379"/>
                  </a:lnTo>
                  <a:lnTo>
                    <a:pt x="4541282" y="994734"/>
                  </a:lnTo>
                  <a:lnTo>
                    <a:pt x="4751316" y="994734"/>
                  </a:lnTo>
                  <a:lnTo>
                    <a:pt x="4751316" y="942379"/>
                  </a:lnTo>
                  <a:close/>
                </a:path>
                <a:path w="11182985" h="995045">
                  <a:moveTo>
                    <a:pt x="4436265" y="942379"/>
                  </a:moveTo>
                  <a:lnTo>
                    <a:pt x="4226231" y="942379"/>
                  </a:lnTo>
                  <a:lnTo>
                    <a:pt x="4226231" y="994734"/>
                  </a:lnTo>
                  <a:lnTo>
                    <a:pt x="4436265" y="994734"/>
                  </a:lnTo>
                  <a:lnTo>
                    <a:pt x="4436265" y="942379"/>
                  </a:lnTo>
                  <a:close/>
                </a:path>
                <a:path w="11182985" h="995045">
                  <a:moveTo>
                    <a:pt x="4121214" y="942379"/>
                  </a:moveTo>
                  <a:lnTo>
                    <a:pt x="3911181" y="942379"/>
                  </a:lnTo>
                  <a:lnTo>
                    <a:pt x="3911181" y="994734"/>
                  </a:lnTo>
                  <a:lnTo>
                    <a:pt x="4121214" y="994734"/>
                  </a:lnTo>
                  <a:lnTo>
                    <a:pt x="4121214" y="942379"/>
                  </a:lnTo>
                  <a:close/>
                </a:path>
                <a:path w="11182985" h="995045">
                  <a:moveTo>
                    <a:pt x="3806164" y="942379"/>
                  </a:moveTo>
                  <a:lnTo>
                    <a:pt x="3596130" y="942379"/>
                  </a:lnTo>
                  <a:lnTo>
                    <a:pt x="3596130" y="994734"/>
                  </a:lnTo>
                  <a:lnTo>
                    <a:pt x="3806164" y="994734"/>
                  </a:lnTo>
                  <a:lnTo>
                    <a:pt x="3806164" y="942379"/>
                  </a:lnTo>
                  <a:close/>
                </a:path>
                <a:path w="11182985" h="995045">
                  <a:moveTo>
                    <a:pt x="3491113" y="942379"/>
                  </a:moveTo>
                  <a:lnTo>
                    <a:pt x="3281079" y="942379"/>
                  </a:lnTo>
                  <a:lnTo>
                    <a:pt x="3281079" y="994734"/>
                  </a:lnTo>
                  <a:lnTo>
                    <a:pt x="3491113" y="994734"/>
                  </a:lnTo>
                  <a:lnTo>
                    <a:pt x="3491113" y="942379"/>
                  </a:lnTo>
                  <a:close/>
                </a:path>
                <a:path w="11182985" h="995045">
                  <a:moveTo>
                    <a:pt x="3176063" y="942379"/>
                  </a:moveTo>
                  <a:lnTo>
                    <a:pt x="2966029" y="942379"/>
                  </a:lnTo>
                  <a:lnTo>
                    <a:pt x="2966029" y="994734"/>
                  </a:lnTo>
                  <a:lnTo>
                    <a:pt x="3176063" y="994734"/>
                  </a:lnTo>
                  <a:lnTo>
                    <a:pt x="3176063" y="942379"/>
                  </a:lnTo>
                  <a:close/>
                </a:path>
                <a:path w="11182985" h="995045">
                  <a:moveTo>
                    <a:pt x="2861012" y="942379"/>
                  </a:moveTo>
                  <a:lnTo>
                    <a:pt x="2650978" y="942379"/>
                  </a:lnTo>
                  <a:lnTo>
                    <a:pt x="2650978" y="994734"/>
                  </a:lnTo>
                  <a:lnTo>
                    <a:pt x="2861012" y="994734"/>
                  </a:lnTo>
                  <a:lnTo>
                    <a:pt x="2861012" y="942379"/>
                  </a:lnTo>
                  <a:close/>
                </a:path>
                <a:path w="11182985" h="995045">
                  <a:moveTo>
                    <a:pt x="2545961" y="942379"/>
                  </a:moveTo>
                  <a:lnTo>
                    <a:pt x="2335928" y="942379"/>
                  </a:lnTo>
                  <a:lnTo>
                    <a:pt x="2335928" y="994734"/>
                  </a:lnTo>
                  <a:lnTo>
                    <a:pt x="2545961" y="994734"/>
                  </a:lnTo>
                  <a:lnTo>
                    <a:pt x="2545961" y="942379"/>
                  </a:lnTo>
                  <a:close/>
                </a:path>
                <a:path w="11182985" h="995045">
                  <a:moveTo>
                    <a:pt x="2230910" y="942379"/>
                  </a:moveTo>
                  <a:lnTo>
                    <a:pt x="2020877" y="942379"/>
                  </a:lnTo>
                  <a:lnTo>
                    <a:pt x="2020877" y="994734"/>
                  </a:lnTo>
                  <a:lnTo>
                    <a:pt x="2230910" y="994734"/>
                  </a:lnTo>
                  <a:lnTo>
                    <a:pt x="2230910" y="942379"/>
                  </a:lnTo>
                  <a:close/>
                </a:path>
                <a:path w="11182985" h="995045">
                  <a:moveTo>
                    <a:pt x="1915860" y="942379"/>
                  </a:moveTo>
                  <a:lnTo>
                    <a:pt x="1705826" y="942379"/>
                  </a:lnTo>
                  <a:lnTo>
                    <a:pt x="1705826" y="994734"/>
                  </a:lnTo>
                  <a:lnTo>
                    <a:pt x="1915860" y="994734"/>
                  </a:lnTo>
                  <a:lnTo>
                    <a:pt x="1915860" y="942379"/>
                  </a:lnTo>
                  <a:close/>
                </a:path>
                <a:path w="11182985" h="995045">
                  <a:moveTo>
                    <a:pt x="1600809" y="942379"/>
                  </a:moveTo>
                  <a:lnTo>
                    <a:pt x="1390775" y="942379"/>
                  </a:lnTo>
                  <a:lnTo>
                    <a:pt x="1390775" y="994734"/>
                  </a:lnTo>
                  <a:lnTo>
                    <a:pt x="1600809" y="994734"/>
                  </a:lnTo>
                  <a:lnTo>
                    <a:pt x="1600809" y="942379"/>
                  </a:lnTo>
                  <a:close/>
                </a:path>
                <a:path w="11182985" h="995045">
                  <a:moveTo>
                    <a:pt x="1285758" y="942379"/>
                  </a:moveTo>
                  <a:lnTo>
                    <a:pt x="1075725" y="942379"/>
                  </a:lnTo>
                  <a:lnTo>
                    <a:pt x="1075725" y="994734"/>
                  </a:lnTo>
                  <a:lnTo>
                    <a:pt x="1285758" y="994734"/>
                  </a:lnTo>
                  <a:lnTo>
                    <a:pt x="1285758" y="942379"/>
                  </a:lnTo>
                  <a:close/>
                </a:path>
                <a:path w="11182985" h="995045">
                  <a:moveTo>
                    <a:pt x="970707" y="942379"/>
                  </a:moveTo>
                  <a:lnTo>
                    <a:pt x="760674" y="942379"/>
                  </a:lnTo>
                  <a:lnTo>
                    <a:pt x="760674" y="994734"/>
                  </a:lnTo>
                  <a:lnTo>
                    <a:pt x="970707" y="994734"/>
                  </a:lnTo>
                  <a:lnTo>
                    <a:pt x="970707" y="942379"/>
                  </a:lnTo>
                  <a:close/>
                </a:path>
                <a:path w="11182985" h="995045">
                  <a:moveTo>
                    <a:pt x="655657" y="942379"/>
                  </a:moveTo>
                  <a:lnTo>
                    <a:pt x="445623" y="942379"/>
                  </a:lnTo>
                  <a:lnTo>
                    <a:pt x="445623" y="994734"/>
                  </a:lnTo>
                  <a:lnTo>
                    <a:pt x="655657" y="994734"/>
                  </a:lnTo>
                  <a:lnTo>
                    <a:pt x="655657" y="942379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483" y="4371594"/>
              <a:ext cx="11182985" cy="670560"/>
            </a:xfrm>
            <a:custGeom>
              <a:avLst/>
              <a:gdLst/>
              <a:ahLst/>
              <a:cxnLst/>
              <a:rect l="l" t="t" r="r" b="b"/>
              <a:pathLst>
                <a:path w="11182985" h="670560">
                  <a:moveTo>
                    <a:pt x="143979" y="593275"/>
                  </a:moveTo>
                  <a:lnTo>
                    <a:pt x="117759" y="638591"/>
                  </a:lnTo>
                  <a:lnTo>
                    <a:pt x="173605" y="661889"/>
                  </a:lnTo>
                  <a:lnTo>
                    <a:pt x="235595" y="670136"/>
                  </a:lnTo>
                  <a:lnTo>
                    <a:pt x="235595" y="617782"/>
                  </a:lnTo>
                  <a:lnTo>
                    <a:pt x="210965" y="616144"/>
                  </a:lnTo>
                  <a:lnTo>
                    <a:pt x="187350" y="611371"/>
                  </a:lnTo>
                  <a:lnTo>
                    <a:pt x="164954" y="603677"/>
                  </a:lnTo>
                  <a:lnTo>
                    <a:pt x="143979" y="593275"/>
                  </a:lnTo>
                  <a:close/>
                </a:path>
                <a:path w="11182985" h="670560">
                  <a:moveTo>
                    <a:pt x="340607" y="617782"/>
                  </a:moveTo>
                  <a:lnTo>
                    <a:pt x="235595" y="617782"/>
                  </a:lnTo>
                  <a:lnTo>
                    <a:pt x="235595" y="670136"/>
                  </a:lnTo>
                  <a:lnTo>
                    <a:pt x="340607" y="670136"/>
                  </a:lnTo>
                  <a:lnTo>
                    <a:pt x="340607" y="617782"/>
                  </a:lnTo>
                  <a:close/>
                </a:path>
                <a:path w="11182985" h="670560">
                  <a:moveTo>
                    <a:pt x="52354" y="368226"/>
                  </a:moveTo>
                  <a:lnTo>
                    <a:pt x="0" y="368226"/>
                  </a:lnTo>
                  <a:lnTo>
                    <a:pt x="0" y="434541"/>
                  </a:lnTo>
                  <a:lnTo>
                    <a:pt x="2106" y="466164"/>
                  </a:lnTo>
                  <a:lnTo>
                    <a:pt x="8247" y="496531"/>
                  </a:lnTo>
                  <a:lnTo>
                    <a:pt x="18150" y="525362"/>
                  </a:lnTo>
                  <a:lnTo>
                    <a:pt x="31545" y="552377"/>
                  </a:lnTo>
                  <a:lnTo>
                    <a:pt x="76861" y="526157"/>
                  </a:lnTo>
                  <a:lnTo>
                    <a:pt x="66458" y="505182"/>
                  </a:lnTo>
                  <a:lnTo>
                    <a:pt x="58764" y="482785"/>
                  </a:lnTo>
                  <a:lnTo>
                    <a:pt x="53992" y="459171"/>
                  </a:lnTo>
                  <a:lnTo>
                    <a:pt x="52354" y="434541"/>
                  </a:lnTo>
                  <a:lnTo>
                    <a:pt x="52354" y="368226"/>
                  </a:lnTo>
                  <a:close/>
                </a:path>
                <a:path w="11182985" h="67056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01910"/>
                  </a:lnTo>
                  <a:lnTo>
                    <a:pt x="52354" y="301910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182985" h="67056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670560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670560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670560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670560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670560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670560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670560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670560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670560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670560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670560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670560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670560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670560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670560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670560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670560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670560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670560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670560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670560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670560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670560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670560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670560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670560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670560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670560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670560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670560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670560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670560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670560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670560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670560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670560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670560">
                  <a:moveTo>
                    <a:pt x="11151359" y="117759"/>
                  </a:moveTo>
                  <a:lnTo>
                    <a:pt x="11106044" y="143979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01910"/>
                  </a:lnTo>
                  <a:lnTo>
                    <a:pt x="11182905" y="301910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670560">
                  <a:moveTo>
                    <a:pt x="11182905" y="368226"/>
                  </a:moveTo>
                  <a:lnTo>
                    <a:pt x="11130551" y="368226"/>
                  </a:lnTo>
                  <a:lnTo>
                    <a:pt x="11130551" y="434541"/>
                  </a:lnTo>
                  <a:lnTo>
                    <a:pt x="11128913" y="459171"/>
                  </a:lnTo>
                  <a:lnTo>
                    <a:pt x="11124140" y="482785"/>
                  </a:lnTo>
                  <a:lnTo>
                    <a:pt x="11116446" y="505182"/>
                  </a:lnTo>
                  <a:lnTo>
                    <a:pt x="11106044" y="526157"/>
                  </a:lnTo>
                  <a:lnTo>
                    <a:pt x="11151359" y="552377"/>
                  </a:lnTo>
                  <a:lnTo>
                    <a:pt x="11164754" y="525362"/>
                  </a:lnTo>
                  <a:lnTo>
                    <a:pt x="11174658" y="496531"/>
                  </a:lnTo>
                  <a:lnTo>
                    <a:pt x="11180798" y="466164"/>
                  </a:lnTo>
                  <a:lnTo>
                    <a:pt x="11182905" y="434541"/>
                  </a:lnTo>
                  <a:lnTo>
                    <a:pt x="11182905" y="368226"/>
                  </a:lnTo>
                  <a:close/>
                </a:path>
                <a:path w="11182985" h="670560">
                  <a:moveTo>
                    <a:pt x="10947310" y="617782"/>
                  </a:moveTo>
                  <a:lnTo>
                    <a:pt x="10842293" y="617782"/>
                  </a:lnTo>
                  <a:lnTo>
                    <a:pt x="10842293" y="670136"/>
                  </a:lnTo>
                  <a:lnTo>
                    <a:pt x="10947310" y="670136"/>
                  </a:lnTo>
                  <a:lnTo>
                    <a:pt x="10947310" y="617782"/>
                  </a:lnTo>
                  <a:close/>
                </a:path>
                <a:path w="11182985" h="670560">
                  <a:moveTo>
                    <a:pt x="11038927" y="593275"/>
                  </a:moveTo>
                  <a:lnTo>
                    <a:pt x="11017951" y="603677"/>
                  </a:lnTo>
                  <a:lnTo>
                    <a:pt x="10995554" y="611371"/>
                  </a:lnTo>
                  <a:lnTo>
                    <a:pt x="10971940" y="616144"/>
                  </a:lnTo>
                  <a:lnTo>
                    <a:pt x="10947310" y="617782"/>
                  </a:lnTo>
                  <a:lnTo>
                    <a:pt x="10947310" y="670136"/>
                  </a:lnTo>
                  <a:lnTo>
                    <a:pt x="10978933" y="668029"/>
                  </a:lnTo>
                  <a:lnTo>
                    <a:pt x="11009300" y="661889"/>
                  </a:lnTo>
                  <a:lnTo>
                    <a:pt x="11038131" y="651986"/>
                  </a:lnTo>
                  <a:lnTo>
                    <a:pt x="11065146" y="638591"/>
                  </a:lnTo>
                  <a:lnTo>
                    <a:pt x="11038927" y="593275"/>
                  </a:lnTo>
                  <a:close/>
                </a:path>
                <a:path w="11182985" h="670560">
                  <a:moveTo>
                    <a:pt x="10737276" y="617782"/>
                  </a:moveTo>
                  <a:lnTo>
                    <a:pt x="10527243" y="617782"/>
                  </a:lnTo>
                  <a:lnTo>
                    <a:pt x="10527243" y="670136"/>
                  </a:lnTo>
                  <a:lnTo>
                    <a:pt x="10737276" y="670136"/>
                  </a:lnTo>
                  <a:lnTo>
                    <a:pt x="10737276" y="617782"/>
                  </a:lnTo>
                  <a:close/>
                </a:path>
                <a:path w="11182985" h="670560">
                  <a:moveTo>
                    <a:pt x="10422226" y="617782"/>
                  </a:moveTo>
                  <a:lnTo>
                    <a:pt x="10212193" y="617782"/>
                  </a:lnTo>
                  <a:lnTo>
                    <a:pt x="10212193" y="670136"/>
                  </a:lnTo>
                  <a:lnTo>
                    <a:pt x="10422226" y="670136"/>
                  </a:lnTo>
                  <a:lnTo>
                    <a:pt x="10422226" y="617782"/>
                  </a:lnTo>
                  <a:close/>
                </a:path>
                <a:path w="11182985" h="670560">
                  <a:moveTo>
                    <a:pt x="10107176" y="617782"/>
                  </a:moveTo>
                  <a:lnTo>
                    <a:pt x="9897142" y="617782"/>
                  </a:lnTo>
                  <a:lnTo>
                    <a:pt x="9897142" y="670136"/>
                  </a:lnTo>
                  <a:lnTo>
                    <a:pt x="10107176" y="670136"/>
                  </a:lnTo>
                  <a:lnTo>
                    <a:pt x="10107176" y="617782"/>
                  </a:lnTo>
                  <a:close/>
                </a:path>
                <a:path w="11182985" h="670560">
                  <a:moveTo>
                    <a:pt x="9792125" y="617782"/>
                  </a:moveTo>
                  <a:lnTo>
                    <a:pt x="9582091" y="617782"/>
                  </a:lnTo>
                  <a:lnTo>
                    <a:pt x="9582091" y="670136"/>
                  </a:lnTo>
                  <a:lnTo>
                    <a:pt x="9792125" y="670136"/>
                  </a:lnTo>
                  <a:lnTo>
                    <a:pt x="9792125" y="617782"/>
                  </a:lnTo>
                  <a:close/>
                </a:path>
                <a:path w="11182985" h="670560">
                  <a:moveTo>
                    <a:pt x="9477075" y="617782"/>
                  </a:moveTo>
                  <a:lnTo>
                    <a:pt x="9267041" y="617782"/>
                  </a:lnTo>
                  <a:lnTo>
                    <a:pt x="9267041" y="670136"/>
                  </a:lnTo>
                  <a:lnTo>
                    <a:pt x="9477075" y="670136"/>
                  </a:lnTo>
                  <a:lnTo>
                    <a:pt x="9477075" y="617782"/>
                  </a:lnTo>
                  <a:close/>
                </a:path>
                <a:path w="11182985" h="670560">
                  <a:moveTo>
                    <a:pt x="9162024" y="617782"/>
                  </a:moveTo>
                  <a:lnTo>
                    <a:pt x="8951990" y="617782"/>
                  </a:lnTo>
                  <a:lnTo>
                    <a:pt x="8951990" y="670136"/>
                  </a:lnTo>
                  <a:lnTo>
                    <a:pt x="9162024" y="670136"/>
                  </a:lnTo>
                  <a:lnTo>
                    <a:pt x="9162024" y="617782"/>
                  </a:lnTo>
                  <a:close/>
                </a:path>
                <a:path w="11182985" h="670560">
                  <a:moveTo>
                    <a:pt x="8846974" y="617782"/>
                  </a:moveTo>
                  <a:lnTo>
                    <a:pt x="8636940" y="617782"/>
                  </a:lnTo>
                  <a:lnTo>
                    <a:pt x="8636940" y="670136"/>
                  </a:lnTo>
                  <a:lnTo>
                    <a:pt x="8846974" y="670136"/>
                  </a:lnTo>
                  <a:lnTo>
                    <a:pt x="8846974" y="617782"/>
                  </a:lnTo>
                  <a:close/>
                </a:path>
                <a:path w="11182985" h="670560">
                  <a:moveTo>
                    <a:pt x="8531923" y="617782"/>
                  </a:moveTo>
                  <a:lnTo>
                    <a:pt x="8321890" y="617782"/>
                  </a:lnTo>
                  <a:lnTo>
                    <a:pt x="8321890" y="670136"/>
                  </a:lnTo>
                  <a:lnTo>
                    <a:pt x="8531923" y="670136"/>
                  </a:lnTo>
                  <a:lnTo>
                    <a:pt x="8531923" y="617782"/>
                  </a:lnTo>
                  <a:close/>
                </a:path>
                <a:path w="11182985" h="670560">
                  <a:moveTo>
                    <a:pt x="8216873" y="617782"/>
                  </a:moveTo>
                  <a:lnTo>
                    <a:pt x="8006840" y="617782"/>
                  </a:lnTo>
                  <a:lnTo>
                    <a:pt x="8006840" y="670136"/>
                  </a:lnTo>
                  <a:lnTo>
                    <a:pt x="8216873" y="670136"/>
                  </a:lnTo>
                  <a:lnTo>
                    <a:pt x="8216873" y="617782"/>
                  </a:lnTo>
                  <a:close/>
                </a:path>
                <a:path w="11182985" h="670560">
                  <a:moveTo>
                    <a:pt x="7901823" y="617782"/>
                  </a:moveTo>
                  <a:lnTo>
                    <a:pt x="7691789" y="617782"/>
                  </a:lnTo>
                  <a:lnTo>
                    <a:pt x="7691789" y="670136"/>
                  </a:lnTo>
                  <a:lnTo>
                    <a:pt x="7901823" y="670136"/>
                  </a:lnTo>
                  <a:lnTo>
                    <a:pt x="7901823" y="617782"/>
                  </a:lnTo>
                  <a:close/>
                </a:path>
                <a:path w="11182985" h="670560">
                  <a:moveTo>
                    <a:pt x="7586772" y="617782"/>
                  </a:moveTo>
                  <a:lnTo>
                    <a:pt x="7376738" y="617782"/>
                  </a:lnTo>
                  <a:lnTo>
                    <a:pt x="7376738" y="670136"/>
                  </a:lnTo>
                  <a:lnTo>
                    <a:pt x="7586772" y="670136"/>
                  </a:lnTo>
                  <a:lnTo>
                    <a:pt x="7586772" y="617782"/>
                  </a:lnTo>
                  <a:close/>
                </a:path>
                <a:path w="11182985" h="670560">
                  <a:moveTo>
                    <a:pt x="7271721" y="617782"/>
                  </a:moveTo>
                  <a:lnTo>
                    <a:pt x="7061688" y="617782"/>
                  </a:lnTo>
                  <a:lnTo>
                    <a:pt x="7061688" y="670136"/>
                  </a:lnTo>
                  <a:lnTo>
                    <a:pt x="7271721" y="670136"/>
                  </a:lnTo>
                  <a:lnTo>
                    <a:pt x="7271721" y="617782"/>
                  </a:lnTo>
                  <a:close/>
                </a:path>
                <a:path w="11182985" h="670560">
                  <a:moveTo>
                    <a:pt x="6956671" y="617782"/>
                  </a:moveTo>
                  <a:lnTo>
                    <a:pt x="6746637" y="617782"/>
                  </a:lnTo>
                  <a:lnTo>
                    <a:pt x="6746637" y="670136"/>
                  </a:lnTo>
                  <a:lnTo>
                    <a:pt x="6956671" y="670136"/>
                  </a:lnTo>
                  <a:lnTo>
                    <a:pt x="6956671" y="617782"/>
                  </a:lnTo>
                  <a:close/>
                </a:path>
                <a:path w="11182985" h="670560">
                  <a:moveTo>
                    <a:pt x="6641620" y="617782"/>
                  </a:moveTo>
                  <a:lnTo>
                    <a:pt x="6431586" y="617782"/>
                  </a:lnTo>
                  <a:lnTo>
                    <a:pt x="6431586" y="670136"/>
                  </a:lnTo>
                  <a:lnTo>
                    <a:pt x="6641620" y="670136"/>
                  </a:lnTo>
                  <a:lnTo>
                    <a:pt x="6641620" y="617782"/>
                  </a:lnTo>
                  <a:close/>
                </a:path>
                <a:path w="11182985" h="670560">
                  <a:moveTo>
                    <a:pt x="6326569" y="617782"/>
                  </a:moveTo>
                  <a:lnTo>
                    <a:pt x="6116535" y="617782"/>
                  </a:lnTo>
                  <a:lnTo>
                    <a:pt x="6116535" y="670136"/>
                  </a:lnTo>
                  <a:lnTo>
                    <a:pt x="6326569" y="670136"/>
                  </a:lnTo>
                  <a:lnTo>
                    <a:pt x="6326569" y="617782"/>
                  </a:lnTo>
                  <a:close/>
                </a:path>
                <a:path w="11182985" h="670560">
                  <a:moveTo>
                    <a:pt x="6011519" y="617782"/>
                  </a:moveTo>
                  <a:lnTo>
                    <a:pt x="5801485" y="617782"/>
                  </a:lnTo>
                  <a:lnTo>
                    <a:pt x="5801485" y="670136"/>
                  </a:lnTo>
                  <a:lnTo>
                    <a:pt x="6011519" y="670136"/>
                  </a:lnTo>
                  <a:lnTo>
                    <a:pt x="6011519" y="617782"/>
                  </a:lnTo>
                  <a:close/>
                </a:path>
                <a:path w="11182985" h="670560">
                  <a:moveTo>
                    <a:pt x="5696468" y="617782"/>
                  </a:moveTo>
                  <a:lnTo>
                    <a:pt x="5486434" y="617782"/>
                  </a:lnTo>
                  <a:lnTo>
                    <a:pt x="5486434" y="670136"/>
                  </a:lnTo>
                  <a:lnTo>
                    <a:pt x="5696468" y="670136"/>
                  </a:lnTo>
                  <a:lnTo>
                    <a:pt x="5696468" y="617782"/>
                  </a:lnTo>
                  <a:close/>
                </a:path>
                <a:path w="11182985" h="670560">
                  <a:moveTo>
                    <a:pt x="5381418" y="617782"/>
                  </a:moveTo>
                  <a:lnTo>
                    <a:pt x="5171383" y="617782"/>
                  </a:lnTo>
                  <a:lnTo>
                    <a:pt x="5171383" y="670136"/>
                  </a:lnTo>
                  <a:lnTo>
                    <a:pt x="5381418" y="670136"/>
                  </a:lnTo>
                  <a:lnTo>
                    <a:pt x="5381418" y="617782"/>
                  </a:lnTo>
                  <a:close/>
                </a:path>
                <a:path w="11182985" h="670560">
                  <a:moveTo>
                    <a:pt x="5066367" y="617782"/>
                  </a:moveTo>
                  <a:lnTo>
                    <a:pt x="4856333" y="617782"/>
                  </a:lnTo>
                  <a:lnTo>
                    <a:pt x="4856333" y="670136"/>
                  </a:lnTo>
                  <a:lnTo>
                    <a:pt x="5066367" y="670136"/>
                  </a:lnTo>
                  <a:lnTo>
                    <a:pt x="5066367" y="617782"/>
                  </a:lnTo>
                  <a:close/>
                </a:path>
                <a:path w="11182985" h="670560">
                  <a:moveTo>
                    <a:pt x="4751316" y="617782"/>
                  </a:moveTo>
                  <a:lnTo>
                    <a:pt x="4541282" y="617782"/>
                  </a:lnTo>
                  <a:lnTo>
                    <a:pt x="4541282" y="670136"/>
                  </a:lnTo>
                  <a:lnTo>
                    <a:pt x="4751316" y="670136"/>
                  </a:lnTo>
                  <a:lnTo>
                    <a:pt x="4751316" y="617782"/>
                  </a:lnTo>
                  <a:close/>
                </a:path>
                <a:path w="11182985" h="670560">
                  <a:moveTo>
                    <a:pt x="4436265" y="617782"/>
                  </a:moveTo>
                  <a:lnTo>
                    <a:pt x="4226231" y="617782"/>
                  </a:lnTo>
                  <a:lnTo>
                    <a:pt x="4226231" y="670136"/>
                  </a:lnTo>
                  <a:lnTo>
                    <a:pt x="4436265" y="670136"/>
                  </a:lnTo>
                  <a:lnTo>
                    <a:pt x="4436265" y="617782"/>
                  </a:lnTo>
                  <a:close/>
                </a:path>
                <a:path w="11182985" h="670560">
                  <a:moveTo>
                    <a:pt x="4121214" y="617782"/>
                  </a:moveTo>
                  <a:lnTo>
                    <a:pt x="3911181" y="617782"/>
                  </a:lnTo>
                  <a:lnTo>
                    <a:pt x="3911181" y="670136"/>
                  </a:lnTo>
                  <a:lnTo>
                    <a:pt x="4121214" y="670136"/>
                  </a:lnTo>
                  <a:lnTo>
                    <a:pt x="4121214" y="617782"/>
                  </a:lnTo>
                  <a:close/>
                </a:path>
                <a:path w="11182985" h="670560">
                  <a:moveTo>
                    <a:pt x="3806164" y="617782"/>
                  </a:moveTo>
                  <a:lnTo>
                    <a:pt x="3596130" y="617782"/>
                  </a:lnTo>
                  <a:lnTo>
                    <a:pt x="3596130" y="670136"/>
                  </a:lnTo>
                  <a:lnTo>
                    <a:pt x="3806164" y="670136"/>
                  </a:lnTo>
                  <a:lnTo>
                    <a:pt x="3806164" y="617782"/>
                  </a:lnTo>
                  <a:close/>
                </a:path>
                <a:path w="11182985" h="670560">
                  <a:moveTo>
                    <a:pt x="3491113" y="617782"/>
                  </a:moveTo>
                  <a:lnTo>
                    <a:pt x="3281079" y="617782"/>
                  </a:lnTo>
                  <a:lnTo>
                    <a:pt x="3281079" y="670136"/>
                  </a:lnTo>
                  <a:lnTo>
                    <a:pt x="3491113" y="670136"/>
                  </a:lnTo>
                  <a:lnTo>
                    <a:pt x="3491113" y="617782"/>
                  </a:lnTo>
                  <a:close/>
                </a:path>
                <a:path w="11182985" h="670560">
                  <a:moveTo>
                    <a:pt x="3176063" y="617782"/>
                  </a:moveTo>
                  <a:lnTo>
                    <a:pt x="2966029" y="617782"/>
                  </a:lnTo>
                  <a:lnTo>
                    <a:pt x="2966029" y="670136"/>
                  </a:lnTo>
                  <a:lnTo>
                    <a:pt x="3176063" y="670136"/>
                  </a:lnTo>
                  <a:lnTo>
                    <a:pt x="3176063" y="617782"/>
                  </a:lnTo>
                  <a:close/>
                </a:path>
                <a:path w="11182985" h="670560">
                  <a:moveTo>
                    <a:pt x="2861012" y="617782"/>
                  </a:moveTo>
                  <a:lnTo>
                    <a:pt x="2650978" y="617782"/>
                  </a:lnTo>
                  <a:lnTo>
                    <a:pt x="2650978" y="670136"/>
                  </a:lnTo>
                  <a:lnTo>
                    <a:pt x="2861012" y="670136"/>
                  </a:lnTo>
                  <a:lnTo>
                    <a:pt x="2861012" y="617782"/>
                  </a:lnTo>
                  <a:close/>
                </a:path>
                <a:path w="11182985" h="670560">
                  <a:moveTo>
                    <a:pt x="2545961" y="617782"/>
                  </a:moveTo>
                  <a:lnTo>
                    <a:pt x="2335928" y="617782"/>
                  </a:lnTo>
                  <a:lnTo>
                    <a:pt x="2335928" y="670136"/>
                  </a:lnTo>
                  <a:lnTo>
                    <a:pt x="2545961" y="670136"/>
                  </a:lnTo>
                  <a:lnTo>
                    <a:pt x="2545961" y="617782"/>
                  </a:lnTo>
                  <a:close/>
                </a:path>
                <a:path w="11182985" h="670560">
                  <a:moveTo>
                    <a:pt x="2230910" y="617782"/>
                  </a:moveTo>
                  <a:lnTo>
                    <a:pt x="2020877" y="617782"/>
                  </a:lnTo>
                  <a:lnTo>
                    <a:pt x="2020877" y="670136"/>
                  </a:lnTo>
                  <a:lnTo>
                    <a:pt x="2230910" y="670136"/>
                  </a:lnTo>
                  <a:lnTo>
                    <a:pt x="2230910" y="617782"/>
                  </a:lnTo>
                  <a:close/>
                </a:path>
                <a:path w="11182985" h="670560">
                  <a:moveTo>
                    <a:pt x="1915860" y="617782"/>
                  </a:moveTo>
                  <a:lnTo>
                    <a:pt x="1705826" y="617782"/>
                  </a:lnTo>
                  <a:lnTo>
                    <a:pt x="1705826" y="670136"/>
                  </a:lnTo>
                  <a:lnTo>
                    <a:pt x="1915860" y="670136"/>
                  </a:lnTo>
                  <a:lnTo>
                    <a:pt x="1915860" y="617782"/>
                  </a:lnTo>
                  <a:close/>
                </a:path>
                <a:path w="11182985" h="670560">
                  <a:moveTo>
                    <a:pt x="1600809" y="617782"/>
                  </a:moveTo>
                  <a:lnTo>
                    <a:pt x="1390775" y="617782"/>
                  </a:lnTo>
                  <a:lnTo>
                    <a:pt x="1390775" y="670136"/>
                  </a:lnTo>
                  <a:lnTo>
                    <a:pt x="1600809" y="670136"/>
                  </a:lnTo>
                  <a:lnTo>
                    <a:pt x="1600809" y="617782"/>
                  </a:lnTo>
                  <a:close/>
                </a:path>
                <a:path w="11182985" h="670560">
                  <a:moveTo>
                    <a:pt x="1285758" y="617782"/>
                  </a:moveTo>
                  <a:lnTo>
                    <a:pt x="1075725" y="617782"/>
                  </a:lnTo>
                  <a:lnTo>
                    <a:pt x="1075725" y="670136"/>
                  </a:lnTo>
                  <a:lnTo>
                    <a:pt x="1285758" y="670136"/>
                  </a:lnTo>
                  <a:lnTo>
                    <a:pt x="1285758" y="617782"/>
                  </a:lnTo>
                  <a:close/>
                </a:path>
                <a:path w="11182985" h="670560">
                  <a:moveTo>
                    <a:pt x="970707" y="617782"/>
                  </a:moveTo>
                  <a:lnTo>
                    <a:pt x="760674" y="617782"/>
                  </a:lnTo>
                  <a:lnTo>
                    <a:pt x="760674" y="670136"/>
                  </a:lnTo>
                  <a:lnTo>
                    <a:pt x="970707" y="670136"/>
                  </a:lnTo>
                  <a:lnTo>
                    <a:pt x="970707" y="617782"/>
                  </a:lnTo>
                  <a:close/>
                </a:path>
                <a:path w="11182985" h="670560">
                  <a:moveTo>
                    <a:pt x="655657" y="617782"/>
                  </a:moveTo>
                  <a:lnTo>
                    <a:pt x="445623" y="617782"/>
                  </a:lnTo>
                  <a:lnTo>
                    <a:pt x="445623" y="670136"/>
                  </a:lnTo>
                  <a:lnTo>
                    <a:pt x="655657" y="670136"/>
                  </a:lnTo>
                  <a:lnTo>
                    <a:pt x="655657" y="617782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5483" y="5910814"/>
              <a:ext cx="11182985" cy="2576195"/>
            </a:xfrm>
            <a:custGeom>
              <a:avLst/>
              <a:gdLst/>
              <a:ahLst/>
              <a:cxnLst/>
              <a:rect l="l" t="t" r="r" b="b"/>
              <a:pathLst>
                <a:path w="11182985" h="2576195">
                  <a:moveTo>
                    <a:pt x="143979" y="2498976"/>
                  </a:moveTo>
                  <a:lnTo>
                    <a:pt x="117759" y="2544292"/>
                  </a:lnTo>
                  <a:lnTo>
                    <a:pt x="173605" y="2567590"/>
                  </a:lnTo>
                  <a:lnTo>
                    <a:pt x="235595" y="2575837"/>
                  </a:lnTo>
                  <a:lnTo>
                    <a:pt x="235595" y="2523483"/>
                  </a:lnTo>
                  <a:lnTo>
                    <a:pt x="210965" y="2521845"/>
                  </a:lnTo>
                  <a:lnTo>
                    <a:pt x="187350" y="2517072"/>
                  </a:lnTo>
                  <a:lnTo>
                    <a:pt x="164954" y="2509378"/>
                  </a:lnTo>
                  <a:lnTo>
                    <a:pt x="143979" y="2498976"/>
                  </a:lnTo>
                  <a:close/>
                </a:path>
                <a:path w="11182985" h="2576195">
                  <a:moveTo>
                    <a:pt x="340607" y="2523483"/>
                  </a:moveTo>
                  <a:lnTo>
                    <a:pt x="235595" y="2523483"/>
                  </a:lnTo>
                  <a:lnTo>
                    <a:pt x="235595" y="2575837"/>
                  </a:lnTo>
                  <a:lnTo>
                    <a:pt x="340607" y="2575837"/>
                  </a:lnTo>
                  <a:lnTo>
                    <a:pt x="340607" y="2523483"/>
                  </a:lnTo>
                  <a:close/>
                </a:path>
                <a:path w="11182985" h="2576195">
                  <a:moveTo>
                    <a:pt x="52354" y="2240021"/>
                  </a:moveTo>
                  <a:lnTo>
                    <a:pt x="0" y="2240021"/>
                  </a:lnTo>
                  <a:lnTo>
                    <a:pt x="0" y="2340242"/>
                  </a:lnTo>
                  <a:lnTo>
                    <a:pt x="2106" y="2371865"/>
                  </a:lnTo>
                  <a:lnTo>
                    <a:pt x="8247" y="2402232"/>
                  </a:lnTo>
                  <a:lnTo>
                    <a:pt x="18150" y="2431063"/>
                  </a:lnTo>
                  <a:lnTo>
                    <a:pt x="31545" y="2458078"/>
                  </a:lnTo>
                  <a:lnTo>
                    <a:pt x="76861" y="2431858"/>
                  </a:lnTo>
                  <a:lnTo>
                    <a:pt x="66458" y="2410883"/>
                  </a:lnTo>
                  <a:lnTo>
                    <a:pt x="58764" y="2388487"/>
                  </a:lnTo>
                  <a:lnTo>
                    <a:pt x="53992" y="2364872"/>
                  </a:lnTo>
                  <a:lnTo>
                    <a:pt x="52354" y="2340242"/>
                  </a:lnTo>
                  <a:lnTo>
                    <a:pt x="52354" y="2240021"/>
                  </a:lnTo>
                  <a:close/>
                </a:path>
                <a:path w="11182985" h="2576195">
                  <a:moveTo>
                    <a:pt x="52354" y="1939357"/>
                  </a:moveTo>
                  <a:lnTo>
                    <a:pt x="0" y="1939357"/>
                  </a:lnTo>
                  <a:lnTo>
                    <a:pt x="0" y="2139800"/>
                  </a:lnTo>
                  <a:lnTo>
                    <a:pt x="52354" y="2139800"/>
                  </a:lnTo>
                  <a:lnTo>
                    <a:pt x="52354" y="1939357"/>
                  </a:lnTo>
                  <a:close/>
                </a:path>
                <a:path w="11182985" h="2576195">
                  <a:moveTo>
                    <a:pt x="52354" y="1638693"/>
                  </a:moveTo>
                  <a:lnTo>
                    <a:pt x="0" y="1638693"/>
                  </a:lnTo>
                  <a:lnTo>
                    <a:pt x="0" y="1839136"/>
                  </a:lnTo>
                  <a:lnTo>
                    <a:pt x="52354" y="1839136"/>
                  </a:lnTo>
                  <a:lnTo>
                    <a:pt x="52354" y="1638693"/>
                  </a:lnTo>
                  <a:close/>
                </a:path>
                <a:path w="11182985" h="2576195">
                  <a:moveTo>
                    <a:pt x="52354" y="1338029"/>
                  </a:moveTo>
                  <a:lnTo>
                    <a:pt x="0" y="1338029"/>
                  </a:lnTo>
                  <a:lnTo>
                    <a:pt x="0" y="1538472"/>
                  </a:lnTo>
                  <a:lnTo>
                    <a:pt x="52354" y="1538472"/>
                  </a:lnTo>
                  <a:lnTo>
                    <a:pt x="52354" y="1338029"/>
                  </a:lnTo>
                  <a:close/>
                </a:path>
                <a:path w="11182985" h="2576195">
                  <a:moveTo>
                    <a:pt x="52354" y="1037365"/>
                  </a:moveTo>
                  <a:lnTo>
                    <a:pt x="0" y="1037365"/>
                  </a:lnTo>
                  <a:lnTo>
                    <a:pt x="0" y="1237808"/>
                  </a:lnTo>
                  <a:lnTo>
                    <a:pt x="52354" y="1237808"/>
                  </a:lnTo>
                  <a:lnTo>
                    <a:pt x="52354" y="1037365"/>
                  </a:lnTo>
                  <a:close/>
                </a:path>
                <a:path w="11182985" h="2576195">
                  <a:moveTo>
                    <a:pt x="52354" y="736701"/>
                  </a:moveTo>
                  <a:lnTo>
                    <a:pt x="0" y="736701"/>
                  </a:lnTo>
                  <a:lnTo>
                    <a:pt x="0" y="937144"/>
                  </a:lnTo>
                  <a:lnTo>
                    <a:pt x="52354" y="937144"/>
                  </a:lnTo>
                  <a:lnTo>
                    <a:pt x="52354" y="736701"/>
                  </a:lnTo>
                  <a:close/>
                </a:path>
                <a:path w="11182985" h="2576195">
                  <a:moveTo>
                    <a:pt x="52354" y="436037"/>
                  </a:moveTo>
                  <a:lnTo>
                    <a:pt x="0" y="436037"/>
                  </a:lnTo>
                  <a:lnTo>
                    <a:pt x="0" y="636480"/>
                  </a:lnTo>
                  <a:lnTo>
                    <a:pt x="52354" y="636480"/>
                  </a:lnTo>
                  <a:lnTo>
                    <a:pt x="52354" y="436037"/>
                  </a:lnTo>
                  <a:close/>
                </a:path>
                <a:path w="11182985" h="257619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5816"/>
                  </a:lnTo>
                  <a:lnTo>
                    <a:pt x="52354" y="335816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11182985" h="257619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2576195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2576195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2576195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2576195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2576195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2576195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2576195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2576195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2576195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2576195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2576195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2576195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2576195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2576195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2576195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2576195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2576195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2576195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2576195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2576195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2576195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2576195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2576195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2576195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2576195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2576195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2576195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2576195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2576195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2576195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2576195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2576195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2576195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2576195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2576195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2576195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2576195">
                  <a:moveTo>
                    <a:pt x="11151359" y="117759"/>
                  </a:moveTo>
                  <a:lnTo>
                    <a:pt x="11106044" y="143978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35816"/>
                  </a:lnTo>
                  <a:lnTo>
                    <a:pt x="11182905" y="335816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2576195">
                  <a:moveTo>
                    <a:pt x="11182905" y="436037"/>
                  </a:moveTo>
                  <a:lnTo>
                    <a:pt x="11130551" y="436037"/>
                  </a:lnTo>
                  <a:lnTo>
                    <a:pt x="11130551" y="636480"/>
                  </a:lnTo>
                  <a:lnTo>
                    <a:pt x="11182905" y="636480"/>
                  </a:lnTo>
                  <a:lnTo>
                    <a:pt x="11182905" y="436037"/>
                  </a:lnTo>
                  <a:close/>
                </a:path>
                <a:path w="11182985" h="2576195">
                  <a:moveTo>
                    <a:pt x="11182905" y="736701"/>
                  </a:moveTo>
                  <a:lnTo>
                    <a:pt x="11130551" y="736701"/>
                  </a:lnTo>
                  <a:lnTo>
                    <a:pt x="11130551" y="937144"/>
                  </a:lnTo>
                  <a:lnTo>
                    <a:pt x="11182905" y="937144"/>
                  </a:lnTo>
                  <a:lnTo>
                    <a:pt x="11182905" y="736701"/>
                  </a:lnTo>
                  <a:close/>
                </a:path>
                <a:path w="11182985" h="2576195">
                  <a:moveTo>
                    <a:pt x="11182905" y="1037365"/>
                  </a:moveTo>
                  <a:lnTo>
                    <a:pt x="11130551" y="1037365"/>
                  </a:lnTo>
                  <a:lnTo>
                    <a:pt x="11130551" y="1237808"/>
                  </a:lnTo>
                  <a:lnTo>
                    <a:pt x="11182905" y="1237808"/>
                  </a:lnTo>
                  <a:lnTo>
                    <a:pt x="11182905" y="1037365"/>
                  </a:lnTo>
                  <a:close/>
                </a:path>
                <a:path w="11182985" h="2576195">
                  <a:moveTo>
                    <a:pt x="11182905" y="1338029"/>
                  </a:moveTo>
                  <a:lnTo>
                    <a:pt x="11130551" y="1338029"/>
                  </a:lnTo>
                  <a:lnTo>
                    <a:pt x="11130551" y="1538472"/>
                  </a:lnTo>
                  <a:lnTo>
                    <a:pt x="11182905" y="1538472"/>
                  </a:lnTo>
                  <a:lnTo>
                    <a:pt x="11182905" y="1338029"/>
                  </a:lnTo>
                  <a:close/>
                </a:path>
                <a:path w="11182985" h="2576195">
                  <a:moveTo>
                    <a:pt x="11182905" y="1638693"/>
                  </a:moveTo>
                  <a:lnTo>
                    <a:pt x="11130551" y="1638693"/>
                  </a:lnTo>
                  <a:lnTo>
                    <a:pt x="11130551" y="1839136"/>
                  </a:lnTo>
                  <a:lnTo>
                    <a:pt x="11182905" y="1839136"/>
                  </a:lnTo>
                  <a:lnTo>
                    <a:pt x="11182905" y="1638693"/>
                  </a:lnTo>
                  <a:close/>
                </a:path>
                <a:path w="11182985" h="2576195">
                  <a:moveTo>
                    <a:pt x="11182905" y="1939357"/>
                  </a:moveTo>
                  <a:lnTo>
                    <a:pt x="11130551" y="1939357"/>
                  </a:lnTo>
                  <a:lnTo>
                    <a:pt x="11130551" y="2139799"/>
                  </a:lnTo>
                  <a:lnTo>
                    <a:pt x="11182905" y="2139799"/>
                  </a:lnTo>
                  <a:lnTo>
                    <a:pt x="11182905" y="1939357"/>
                  </a:lnTo>
                  <a:close/>
                </a:path>
                <a:path w="11182985" h="2576195">
                  <a:moveTo>
                    <a:pt x="11182905" y="2240021"/>
                  </a:moveTo>
                  <a:lnTo>
                    <a:pt x="11130551" y="2240021"/>
                  </a:lnTo>
                  <a:lnTo>
                    <a:pt x="11130551" y="2340242"/>
                  </a:lnTo>
                  <a:lnTo>
                    <a:pt x="11128913" y="2364872"/>
                  </a:lnTo>
                  <a:lnTo>
                    <a:pt x="11124140" y="2388487"/>
                  </a:lnTo>
                  <a:lnTo>
                    <a:pt x="11116446" y="2410883"/>
                  </a:lnTo>
                  <a:lnTo>
                    <a:pt x="11106044" y="2431858"/>
                  </a:lnTo>
                  <a:lnTo>
                    <a:pt x="11151359" y="2458078"/>
                  </a:lnTo>
                  <a:lnTo>
                    <a:pt x="11164754" y="2431063"/>
                  </a:lnTo>
                  <a:lnTo>
                    <a:pt x="11174658" y="2402232"/>
                  </a:lnTo>
                  <a:lnTo>
                    <a:pt x="11180798" y="2371865"/>
                  </a:lnTo>
                  <a:lnTo>
                    <a:pt x="11182905" y="2340242"/>
                  </a:lnTo>
                  <a:lnTo>
                    <a:pt x="11182905" y="2240021"/>
                  </a:lnTo>
                  <a:close/>
                </a:path>
                <a:path w="11182985" h="2576195">
                  <a:moveTo>
                    <a:pt x="10947310" y="2523483"/>
                  </a:moveTo>
                  <a:lnTo>
                    <a:pt x="10842293" y="2523483"/>
                  </a:lnTo>
                  <a:lnTo>
                    <a:pt x="10842293" y="2575837"/>
                  </a:lnTo>
                  <a:lnTo>
                    <a:pt x="10947310" y="2575837"/>
                  </a:lnTo>
                  <a:lnTo>
                    <a:pt x="10947310" y="2523483"/>
                  </a:lnTo>
                  <a:close/>
                </a:path>
                <a:path w="11182985" h="2576195">
                  <a:moveTo>
                    <a:pt x="11038927" y="2498976"/>
                  </a:moveTo>
                  <a:lnTo>
                    <a:pt x="11017951" y="2509378"/>
                  </a:lnTo>
                  <a:lnTo>
                    <a:pt x="10995554" y="2517072"/>
                  </a:lnTo>
                  <a:lnTo>
                    <a:pt x="10971940" y="2521845"/>
                  </a:lnTo>
                  <a:lnTo>
                    <a:pt x="10947310" y="2523483"/>
                  </a:lnTo>
                  <a:lnTo>
                    <a:pt x="10947310" y="2575837"/>
                  </a:lnTo>
                  <a:lnTo>
                    <a:pt x="10978933" y="2573730"/>
                  </a:lnTo>
                  <a:lnTo>
                    <a:pt x="11009300" y="2567590"/>
                  </a:lnTo>
                  <a:lnTo>
                    <a:pt x="11038131" y="2557687"/>
                  </a:lnTo>
                  <a:lnTo>
                    <a:pt x="11065146" y="2544292"/>
                  </a:lnTo>
                  <a:lnTo>
                    <a:pt x="11038927" y="2498976"/>
                  </a:lnTo>
                  <a:close/>
                </a:path>
                <a:path w="11182985" h="2576195">
                  <a:moveTo>
                    <a:pt x="10737276" y="2523483"/>
                  </a:moveTo>
                  <a:lnTo>
                    <a:pt x="10527243" y="2523483"/>
                  </a:lnTo>
                  <a:lnTo>
                    <a:pt x="10527243" y="2575837"/>
                  </a:lnTo>
                  <a:lnTo>
                    <a:pt x="10737276" y="2575837"/>
                  </a:lnTo>
                  <a:lnTo>
                    <a:pt x="10737276" y="2523483"/>
                  </a:lnTo>
                  <a:close/>
                </a:path>
                <a:path w="11182985" h="2576195">
                  <a:moveTo>
                    <a:pt x="10422226" y="2523483"/>
                  </a:moveTo>
                  <a:lnTo>
                    <a:pt x="10212193" y="2523483"/>
                  </a:lnTo>
                  <a:lnTo>
                    <a:pt x="10212193" y="2575837"/>
                  </a:lnTo>
                  <a:lnTo>
                    <a:pt x="10422226" y="2575837"/>
                  </a:lnTo>
                  <a:lnTo>
                    <a:pt x="10422226" y="2523483"/>
                  </a:lnTo>
                  <a:close/>
                </a:path>
                <a:path w="11182985" h="2576195">
                  <a:moveTo>
                    <a:pt x="10107176" y="2523483"/>
                  </a:moveTo>
                  <a:lnTo>
                    <a:pt x="9897142" y="2523483"/>
                  </a:lnTo>
                  <a:lnTo>
                    <a:pt x="9897142" y="2575837"/>
                  </a:lnTo>
                  <a:lnTo>
                    <a:pt x="10107176" y="2575837"/>
                  </a:lnTo>
                  <a:lnTo>
                    <a:pt x="10107176" y="2523483"/>
                  </a:lnTo>
                  <a:close/>
                </a:path>
                <a:path w="11182985" h="2576195">
                  <a:moveTo>
                    <a:pt x="9792125" y="2523483"/>
                  </a:moveTo>
                  <a:lnTo>
                    <a:pt x="9582091" y="2523483"/>
                  </a:lnTo>
                  <a:lnTo>
                    <a:pt x="9582091" y="2575837"/>
                  </a:lnTo>
                  <a:lnTo>
                    <a:pt x="9792125" y="2575837"/>
                  </a:lnTo>
                  <a:lnTo>
                    <a:pt x="9792125" y="2523483"/>
                  </a:lnTo>
                  <a:close/>
                </a:path>
                <a:path w="11182985" h="2576195">
                  <a:moveTo>
                    <a:pt x="9477075" y="2523483"/>
                  </a:moveTo>
                  <a:lnTo>
                    <a:pt x="9267041" y="2523483"/>
                  </a:lnTo>
                  <a:lnTo>
                    <a:pt x="9267041" y="2575837"/>
                  </a:lnTo>
                  <a:lnTo>
                    <a:pt x="9477075" y="2575837"/>
                  </a:lnTo>
                  <a:lnTo>
                    <a:pt x="9477075" y="2523483"/>
                  </a:lnTo>
                  <a:close/>
                </a:path>
                <a:path w="11182985" h="2576195">
                  <a:moveTo>
                    <a:pt x="9162024" y="2523483"/>
                  </a:moveTo>
                  <a:lnTo>
                    <a:pt x="8951990" y="2523483"/>
                  </a:lnTo>
                  <a:lnTo>
                    <a:pt x="8951990" y="2575837"/>
                  </a:lnTo>
                  <a:lnTo>
                    <a:pt x="9162024" y="2575837"/>
                  </a:lnTo>
                  <a:lnTo>
                    <a:pt x="9162024" y="2523483"/>
                  </a:lnTo>
                  <a:close/>
                </a:path>
                <a:path w="11182985" h="2576195">
                  <a:moveTo>
                    <a:pt x="8846974" y="2523483"/>
                  </a:moveTo>
                  <a:lnTo>
                    <a:pt x="8636940" y="2523483"/>
                  </a:lnTo>
                  <a:lnTo>
                    <a:pt x="8636940" y="2575837"/>
                  </a:lnTo>
                  <a:lnTo>
                    <a:pt x="8846974" y="2575837"/>
                  </a:lnTo>
                  <a:lnTo>
                    <a:pt x="8846974" y="2523483"/>
                  </a:lnTo>
                  <a:close/>
                </a:path>
                <a:path w="11182985" h="2576195">
                  <a:moveTo>
                    <a:pt x="8531923" y="2523483"/>
                  </a:moveTo>
                  <a:lnTo>
                    <a:pt x="8321890" y="2523483"/>
                  </a:lnTo>
                  <a:lnTo>
                    <a:pt x="8321890" y="2575837"/>
                  </a:lnTo>
                  <a:lnTo>
                    <a:pt x="8531923" y="2575837"/>
                  </a:lnTo>
                  <a:lnTo>
                    <a:pt x="8531923" y="2523483"/>
                  </a:lnTo>
                  <a:close/>
                </a:path>
                <a:path w="11182985" h="2576195">
                  <a:moveTo>
                    <a:pt x="8216873" y="2523483"/>
                  </a:moveTo>
                  <a:lnTo>
                    <a:pt x="8006840" y="2523483"/>
                  </a:lnTo>
                  <a:lnTo>
                    <a:pt x="8006840" y="2575837"/>
                  </a:lnTo>
                  <a:lnTo>
                    <a:pt x="8216873" y="2575837"/>
                  </a:lnTo>
                  <a:lnTo>
                    <a:pt x="8216873" y="2523483"/>
                  </a:lnTo>
                  <a:close/>
                </a:path>
                <a:path w="11182985" h="2576195">
                  <a:moveTo>
                    <a:pt x="7901823" y="2523483"/>
                  </a:moveTo>
                  <a:lnTo>
                    <a:pt x="7691789" y="2523483"/>
                  </a:lnTo>
                  <a:lnTo>
                    <a:pt x="7691789" y="2575837"/>
                  </a:lnTo>
                  <a:lnTo>
                    <a:pt x="7901823" y="2575837"/>
                  </a:lnTo>
                  <a:lnTo>
                    <a:pt x="7901823" y="2523483"/>
                  </a:lnTo>
                  <a:close/>
                </a:path>
                <a:path w="11182985" h="2576195">
                  <a:moveTo>
                    <a:pt x="7586772" y="2523483"/>
                  </a:moveTo>
                  <a:lnTo>
                    <a:pt x="7376738" y="2523483"/>
                  </a:lnTo>
                  <a:lnTo>
                    <a:pt x="7376738" y="2575837"/>
                  </a:lnTo>
                  <a:lnTo>
                    <a:pt x="7586772" y="2575837"/>
                  </a:lnTo>
                  <a:lnTo>
                    <a:pt x="7586772" y="2523483"/>
                  </a:lnTo>
                  <a:close/>
                </a:path>
                <a:path w="11182985" h="2576195">
                  <a:moveTo>
                    <a:pt x="7271721" y="2523483"/>
                  </a:moveTo>
                  <a:lnTo>
                    <a:pt x="7061688" y="2523483"/>
                  </a:lnTo>
                  <a:lnTo>
                    <a:pt x="7061688" y="2575837"/>
                  </a:lnTo>
                  <a:lnTo>
                    <a:pt x="7271721" y="2575837"/>
                  </a:lnTo>
                  <a:lnTo>
                    <a:pt x="7271721" y="2523483"/>
                  </a:lnTo>
                  <a:close/>
                </a:path>
                <a:path w="11182985" h="2576195">
                  <a:moveTo>
                    <a:pt x="6956671" y="2523483"/>
                  </a:moveTo>
                  <a:lnTo>
                    <a:pt x="6746637" y="2523483"/>
                  </a:lnTo>
                  <a:lnTo>
                    <a:pt x="6746637" y="2575837"/>
                  </a:lnTo>
                  <a:lnTo>
                    <a:pt x="6956671" y="2575837"/>
                  </a:lnTo>
                  <a:lnTo>
                    <a:pt x="6956671" y="2523483"/>
                  </a:lnTo>
                  <a:close/>
                </a:path>
                <a:path w="11182985" h="2576195">
                  <a:moveTo>
                    <a:pt x="6641620" y="2523483"/>
                  </a:moveTo>
                  <a:lnTo>
                    <a:pt x="6431586" y="2523483"/>
                  </a:lnTo>
                  <a:lnTo>
                    <a:pt x="6431586" y="2575837"/>
                  </a:lnTo>
                  <a:lnTo>
                    <a:pt x="6641620" y="2575837"/>
                  </a:lnTo>
                  <a:lnTo>
                    <a:pt x="6641620" y="2523483"/>
                  </a:lnTo>
                  <a:close/>
                </a:path>
                <a:path w="11182985" h="2576195">
                  <a:moveTo>
                    <a:pt x="6326569" y="2523483"/>
                  </a:moveTo>
                  <a:lnTo>
                    <a:pt x="6116535" y="2523483"/>
                  </a:lnTo>
                  <a:lnTo>
                    <a:pt x="6116535" y="2575837"/>
                  </a:lnTo>
                  <a:lnTo>
                    <a:pt x="6326569" y="2575837"/>
                  </a:lnTo>
                  <a:lnTo>
                    <a:pt x="6326569" y="2523483"/>
                  </a:lnTo>
                  <a:close/>
                </a:path>
                <a:path w="11182985" h="2576195">
                  <a:moveTo>
                    <a:pt x="6011519" y="2523483"/>
                  </a:moveTo>
                  <a:lnTo>
                    <a:pt x="5801485" y="2523483"/>
                  </a:lnTo>
                  <a:lnTo>
                    <a:pt x="5801485" y="2575837"/>
                  </a:lnTo>
                  <a:lnTo>
                    <a:pt x="6011519" y="2575837"/>
                  </a:lnTo>
                  <a:lnTo>
                    <a:pt x="6011519" y="2523483"/>
                  </a:lnTo>
                  <a:close/>
                </a:path>
                <a:path w="11182985" h="2576195">
                  <a:moveTo>
                    <a:pt x="5696468" y="2523483"/>
                  </a:moveTo>
                  <a:lnTo>
                    <a:pt x="5486434" y="2523483"/>
                  </a:lnTo>
                  <a:lnTo>
                    <a:pt x="5486434" y="2575837"/>
                  </a:lnTo>
                  <a:lnTo>
                    <a:pt x="5696468" y="2575837"/>
                  </a:lnTo>
                  <a:lnTo>
                    <a:pt x="5696468" y="2523483"/>
                  </a:lnTo>
                  <a:close/>
                </a:path>
                <a:path w="11182985" h="2576195">
                  <a:moveTo>
                    <a:pt x="5381418" y="2523483"/>
                  </a:moveTo>
                  <a:lnTo>
                    <a:pt x="5171383" y="2523483"/>
                  </a:lnTo>
                  <a:lnTo>
                    <a:pt x="5171383" y="2575837"/>
                  </a:lnTo>
                  <a:lnTo>
                    <a:pt x="5381418" y="2575837"/>
                  </a:lnTo>
                  <a:lnTo>
                    <a:pt x="5381418" y="2523483"/>
                  </a:lnTo>
                  <a:close/>
                </a:path>
                <a:path w="11182985" h="2576195">
                  <a:moveTo>
                    <a:pt x="5066367" y="2523483"/>
                  </a:moveTo>
                  <a:lnTo>
                    <a:pt x="4856333" y="2523483"/>
                  </a:lnTo>
                  <a:lnTo>
                    <a:pt x="4856333" y="2575837"/>
                  </a:lnTo>
                  <a:lnTo>
                    <a:pt x="5066367" y="2575837"/>
                  </a:lnTo>
                  <a:lnTo>
                    <a:pt x="5066367" y="2523483"/>
                  </a:lnTo>
                  <a:close/>
                </a:path>
                <a:path w="11182985" h="2576195">
                  <a:moveTo>
                    <a:pt x="4751316" y="2523483"/>
                  </a:moveTo>
                  <a:lnTo>
                    <a:pt x="4541282" y="2523483"/>
                  </a:lnTo>
                  <a:lnTo>
                    <a:pt x="4541282" y="2575837"/>
                  </a:lnTo>
                  <a:lnTo>
                    <a:pt x="4751316" y="2575837"/>
                  </a:lnTo>
                  <a:lnTo>
                    <a:pt x="4751316" y="2523483"/>
                  </a:lnTo>
                  <a:close/>
                </a:path>
                <a:path w="11182985" h="2576195">
                  <a:moveTo>
                    <a:pt x="4436265" y="2523483"/>
                  </a:moveTo>
                  <a:lnTo>
                    <a:pt x="4226231" y="2523483"/>
                  </a:lnTo>
                  <a:lnTo>
                    <a:pt x="4226231" y="2575837"/>
                  </a:lnTo>
                  <a:lnTo>
                    <a:pt x="4436265" y="2575837"/>
                  </a:lnTo>
                  <a:lnTo>
                    <a:pt x="4436265" y="2523483"/>
                  </a:lnTo>
                  <a:close/>
                </a:path>
                <a:path w="11182985" h="2576195">
                  <a:moveTo>
                    <a:pt x="4121214" y="2523483"/>
                  </a:moveTo>
                  <a:lnTo>
                    <a:pt x="3911181" y="2523483"/>
                  </a:lnTo>
                  <a:lnTo>
                    <a:pt x="3911181" y="2575837"/>
                  </a:lnTo>
                  <a:lnTo>
                    <a:pt x="4121214" y="2575837"/>
                  </a:lnTo>
                  <a:lnTo>
                    <a:pt x="4121214" y="2523483"/>
                  </a:lnTo>
                  <a:close/>
                </a:path>
                <a:path w="11182985" h="2576195">
                  <a:moveTo>
                    <a:pt x="3806164" y="2523483"/>
                  </a:moveTo>
                  <a:lnTo>
                    <a:pt x="3596130" y="2523483"/>
                  </a:lnTo>
                  <a:lnTo>
                    <a:pt x="3596130" y="2575837"/>
                  </a:lnTo>
                  <a:lnTo>
                    <a:pt x="3806164" y="2575837"/>
                  </a:lnTo>
                  <a:lnTo>
                    <a:pt x="3806164" y="2523483"/>
                  </a:lnTo>
                  <a:close/>
                </a:path>
                <a:path w="11182985" h="2576195">
                  <a:moveTo>
                    <a:pt x="3491113" y="2523483"/>
                  </a:moveTo>
                  <a:lnTo>
                    <a:pt x="3281079" y="2523483"/>
                  </a:lnTo>
                  <a:lnTo>
                    <a:pt x="3281079" y="2575837"/>
                  </a:lnTo>
                  <a:lnTo>
                    <a:pt x="3491113" y="2575837"/>
                  </a:lnTo>
                  <a:lnTo>
                    <a:pt x="3491113" y="2523483"/>
                  </a:lnTo>
                  <a:close/>
                </a:path>
                <a:path w="11182985" h="2576195">
                  <a:moveTo>
                    <a:pt x="3176063" y="2523483"/>
                  </a:moveTo>
                  <a:lnTo>
                    <a:pt x="2966029" y="2523483"/>
                  </a:lnTo>
                  <a:lnTo>
                    <a:pt x="2966029" y="2575837"/>
                  </a:lnTo>
                  <a:lnTo>
                    <a:pt x="3176063" y="2575837"/>
                  </a:lnTo>
                  <a:lnTo>
                    <a:pt x="3176063" y="2523483"/>
                  </a:lnTo>
                  <a:close/>
                </a:path>
                <a:path w="11182985" h="2576195">
                  <a:moveTo>
                    <a:pt x="2861012" y="2523483"/>
                  </a:moveTo>
                  <a:lnTo>
                    <a:pt x="2650978" y="2523483"/>
                  </a:lnTo>
                  <a:lnTo>
                    <a:pt x="2650978" y="2575837"/>
                  </a:lnTo>
                  <a:lnTo>
                    <a:pt x="2861012" y="2575837"/>
                  </a:lnTo>
                  <a:lnTo>
                    <a:pt x="2861012" y="2523483"/>
                  </a:lnTo>
                  <a:close/>
                </a:path>
                <a:path w="11182985" h="2576195">
                  <a:moveTo>
                    <a:pt x="2545961" y="2523483"/>
                  </a:moveTo>
                  <a:lnTo>
                    <a:pt x="2335928" y="2523483"/>
                  </a:lnTo>
                  <a:lnTo>
                    <a:pt x="2335928" y="2575837"/>
                  </a:lnTo>
                  <a:lnTo>
                    <a:pt x="2545961" y="2575837"/>
                  </a:lnTo>
                  <a:lnTo>
                    <a:pt x="2545961" y="2523483"/>
                  </a:lnTo>
                  <a:close/>
                </a:path>
                <a:path w="11182985" h="2576195">
                  <a:moveTo>
                    <a:pt x="2230910" y="2523483"/>
                  </a:moveTo>
                  <a:lnTo>
                    <a:pt x="2020877" y="2523483"/>
                  </a:lnTo>
                  <a:lnTo>
                    <a:pt x="2020877" y="2575837"/>
                  </a:lnTo>
                  <a:lnTo>
                    <a:pt x="2230910" y="2575837"/>
                  </a:lnTo>
                  <a:lnTo>
                    <a:pt x="2230910" y="2523483"/>
                  </a:lnTo>
                  <a:close/>
                </a:path>
                <a:path w="11182985" h="2576195">
                  <a:moveTo>
                    <a:pt x="1915860" y="2523483"/>
                  </a:moveTo>
                  <a:lnTo>
                    <a:pt x="1705826" y="2523483"/>
                  </a:lnTo>
                  <a:lnTo>
                    <a:pt x="1705826" y="2575837"/>
                  </a:lnTo>
                  <a:lnTo>
                    <a:pt x="1915860" y="2575837"/>
                  </a:lnTo>
                  <a:lnTo>
                    <a:pt x="1915860" y="2523483"/>
                  </a:lnTo>
                  <a:close/>
                </a:path>
                <a:path w="11182985" h="2576195">
                  <a:moveTo>
                    <a:pt x="1600809" y="2523483"/>
                  </a:moveTo>
                  <a:lnTo>
                    <a:pt x="1390775" y="2523483"/>
                  </a:lnTo>
                  <a:lnTo>
                    <a:pt x="1390775" y="2575837"/>
                  </a:lnTo>
                  <a:lnTo>
                    <a:pt x="1600809" y="2575837"/>
                  </a:lnTo>
                  <a:lnTo>
                    <a:pt x="1600809" y="2523483"/>
                  </a:lnTo>
                  <a:close/>
                </a:path>
                <a:path w="11182985" h="2576195">
                  <a:moveTo>
                    <a:pt x="1285758" y="2523483"/>
                  </a:moveTo>
                  <a:lnTo>
                    <a:pt x="1075725" y="2523483"/>
                  </a:lnTo>
                  <a:lnTo>
                    <a:pt x="1075725" y="2575837"/>
                  </a:lnTo>
                  <a:lnTo>
                    <a:pt x="1285758" y="2575837"/>
                  </a:lnTo>
                  <a:lnTo>
                    <a:pt x="1285758" y="2523483"/>
                  </a:lnTo>
                  <a:close/>
                </a:path>
                <a:path w="11182985" h="2576195">
                  <a:moveTo>
                    <a:pt x="970707" y="2523483"/>
                  </a:moveTo>
                  <a:lnTo>
                    <a:pt x="760674" y="2523483"/>
                  </a:lnTo>
                  <a:lnTo>
                    <a:pt x="760674" y="2575837"/>
                  </a:lnTo>
                  <a:lnTo>
                    <a:pt x="970707" y="2575837"/>
                  </a:lnTo>
                  <a:lnTo>
                    <a:pt x="970707" y="2523483"/>
                  </a:lnTo>
                  <a:close/>
                </a:path>
                <a:path w="11182985" h="2576195">
                  <a:moveTo>
                    <a:pt x="655657" y="2523483"/>
                  </a:moveTo>
                  <a:lnTo>
                    <a:pt x="445623" y="2523483"/>
                  </a:lnTo>
                  <a:lnTo>
                    <a:pt x="445623" y="2575837"/>
                  </a:lnTo>
                  <a:lnTo>
                    <a:pt x="655657" y="2575837"/>
                  </a:lnTo>
                  <a:lnTo>
                    <a:pt x="655657" y="2523483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658" y="8727482"/>
              <a:ext cx="11245850" cy="2408555"/>
            </a:xfrm>
            <a:custGeom>
              <a:avLst/>
              <a:gdLst/>
              <a:ahLst/>
              <a:cxnLst/>
              <a:rect l="l" t="t" r="r" b="b"/>
              <a:pathLst>
                <a:path w="11245850" h="2408554">
                  <a:moveTo>
                    <a:pt x="143978" y="2331442"/>
                  </a:moveTo>
                  <a:lnTo>
                    <a:pt x="117759" y="2376758"/>
                  </a:lnTo>
                  <a:lnTo>
                    <a:pt x="173604" y="2400056"/>
                  </a:lnTo>
                  <a:lnTo>
                    <a:pt x="235594" y="2408303"/>
                  </a:lnTo>
                  <a:lnTo>
                    <a:pt x="235594" y="2355949"/>
                  </a:lnTo>
                  <a:lnTo>
                    <a:pt x="210965" y="2354311"/>
                  </a:lnTo>
                  <a:lnTo>
                    <a:pt x="187350" y="2349538"/>
                  </a:lnTo>
                  <a:lnTo>
                    <a:pt x="164954" y="2341844"/>
                  </a:lnTo>
                  <a:lnTo>
                    <a:pt x="143978" y="2331442"/>
                  </a:lnTo>
                  <a:close/>
                </a:path>
                <a:path w="11245850" h="2408554">
                  <a:moveTo>
                    <a:pt x="341226" y="2355949"/>
                  </a:moveTo>
                  <a:lnTo>
                    <a:pt x="235594" y="2355949"/>
                  </a:lnTo>
                  <a:lnTo>
                    <a:pt x="235594" y="2408303"/>
                  </a:lnTo>
                  <a:lnTo>
                    <a:pt x="341226" y="2408303"/>
                  </a:lnTo>
                  <a:lnTo>
                    <a:pt x="341226" y="2355949"/>
                  </a:lnTo>
                  <a:close/>
                </a:path>
                <a:path w="11245850" h="2408554">
                  <a:moveTo>
                    <a:pt x="52354" y="2065091"/>
                  </a:moveTo>
                  <a:lnTo>
                    <a:pt x="0" y="2065091"/>
                  </a:lnTo>
                  <a:lnTo>
                    <a:pt x="0" y="2172708"/>
                  </a:lnTo>
                  <a:lnTo>
                    <a:pt x="2106" y="2204331"/>
                  </a:lnTo>
                  <a:lnTo>
                    <a:pt x="8247" y="2234698"/>
                  </a:lnTo>
                  <a:lnTo>
                    <a:pt x="18150" y="2263529"/>
                  </a:lnTo>
                  <a:lnTo>
                    <a:pt x="31545" y="2290543"/>
                  </a:lnTo>
                  <a:lnTo>
                    <a:pt x="76861" y="2264324"/>
                  </a:lnTo>
                  <a:lnTo>
                    <a:pt x="66458" y="2243349"/>
                  </a:lnTo>
                  <a:lnTo>
                    <a:pt x="58764" y="2220952"/>
                  </a:lnTo>
                  <a:lnTo>
                    <a:pt x="53992" y="2197338"/>
                  </a:lnTo>
                  <a:lnTo>
                    <a:pt x="52354" y="2172708"/>
                  </a:lnTo>
                  <a:lnTo>
                    <a:pt x="52354" y="2065091"/>
                  </a:lnTo>
                  <a:close/>
                </a:path>
                <a:path w="11245850" h="2408554">
                  <a:moveTo>
                    <a:pt x="52354" y="1742238"/>
                  </a:moveTo>
                  <a:lnTo>
                    <a:pt x="0" y="1742238"/>
                  </a:lnTo>
                  <a:lnTo>
                    <a:pt x="0" y="1957473"/>
                  </a:lnTo>
                  <a:lnTo>
                    <a:pt x="52354" y="1957473"/>
                  </a:lnTo>
                  <a:lnTo>
                    <a:pt x="52354" y="1742238"/>
                  </a:lnTo>
                  <a:close/>
                </a:path>
                <a:path w="11245850" h="2408554">
                  <a:moveTo>
                    <a:pt x="52354" y="1419386"/>
                  </a:moveTo>
                  <a:lnTo>
                    <a:pt x="0" y="1419386"/>
                  </a:lnTo>
                  <a:lnTo>
                    <a:pt x="0" y="1634621"/>
                  </a:lnTo>
                  <a:lnTo>
                    <a:pt x="52354" y="1634621"/>
                  </a:lnTo>
                  <a:lnTo>
                    <a:pt x="52354" y="1419386"/>
                  </a:lnTo>
                  <a:close/>
                </a:path>
                <a:path w="11245850" h="2408554">
                  <a:moveTo>
                    <a:pt x="52354" y="1096534"/>
                  </a:moveTo>
                  <a:lnTo>
                    <a:pt x="0" y="1096534"/>
                  </a:lnTo>
                  <a:lnTo>
                    <a:pt x="0" y="1311769"/>
                  </a:lnTo>
                  <a:lnTo>
                    <a:pt x="52354" y="1311769"/>
                  </a:lnTo>
                  <a:lnTo>
                    <a:pt x="52354" y="1096534"/>
                  </a:lnTo>
                  <a:close/>
                </a:path>
                <a:path w="11245850" h="2408554">
                  <a:moveTo>
                    <a:pt x="52354" y="773682"/>
                  </a:moveTo>
                  <a:lnTo>
                    <a:pt x="0" y="773682"/>
                  </a:lnTo>
                  <a:lnTo>
                    <a:pt x="0" y="988916"/>
                  </a:lnTo>
                  <a:lnTo>
                    <a:pt x="52354" y="988916"/>
                  </a:lnTo>
                  <a:lnTo>
                    <a:pt x="52354" y="773682"/>
                  </a:lnTo>
                  <a:close/>
                </a:path>
                <a:path w="11245850" h="2408554">
                  <a:moveTo>
                    <a:pt x="52354" y="450829"/>
                  </a:moveTo>
                  <a:lnTo>
                    <a:pt x="0" y="450829"/>
                  </a:lnTo>
                  <a:lnTo>
                    <a:pt x="0" y="666064"/>
                  </a:lnTo>
                  <a:lnTo>
                    <a:pt x="52354" y="666064"/>
                  </a:lnTo>
                  <a:lnTo>
                    <a:pt x="52354" y="450829"/>
                  </a:lnTo>
                  <a:close/>
                </a:path>
                <a:path w="11245850" h="2408554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3212"/>
                  </a:lnTo>
                  <a:lnTo>
                    <a:pt x="52354" y="343212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11245850" h="2408554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245850" h="2408554">
                  <a:moveTo>
                    <a:pt x="341227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227" y="52354"/>
                  </a:lnTo>
                  <a:lnTo>
                    <a:pt x="341227" y="0"/>
                  </a:lnTo>
                  <a:close/>
                </a:path>
                <a:path w="11245850" h="2408554">
                  <a:moveTo>
                    <a:pt x="658125" y="0"/>
                  </a:moveTo>
                  <a:lnTo>
                    <a:pt x="446860" y="0"/>
                  </a:lnTo>
                  <a:lnTo>
                    <a:pt x="446860" y="52354"/>
                  </a:lnTo>
                  <a:lnTo>
                    <a:pt x="658125" y="52354"/>
                  </a:lnTo>
                  <a:lnTo>
                    <a:pt x="658125" y="0"/>
                  </a:lnTo>
                  <a:close/>
                </a:path>
                <a:path w="11245850" h="2408554">
                  <a:moveTo>
                    <a:pt x="975024" y="0"/>
                  </a:moveTo>
                  <a:lnTo>
                    <a:pt x="763758" y="0"/>
                  </a:lnTo>
                  <a:lnTo>
                    <a:pt x="763758" y="52354"/>
                  </a:lnTo>
                  <a:lnTo>
                    <a:pt x="975024" y="52354"/>
                  </a:lnTo>
                  <a:lnTo>
                    <a:pt x="975024" y="0"/>
                  </a:lnTo>
                  <a:close/>
                </a:path>
                <a:path w="11245850" h="2408554">
                  <a:moveTo>
                    <a:pt x="1291922" y="0"/>
                  </a:moveTo>
                  <a:lnTo>
                    <a:pt x="1080656" y="0"/>
                  </a:lnTo>
                  <a:lnTo>
                    <a:pt x="1080656" y="52354"/>
                  </a:lnTo>
                  <a:lnTo>
                    <a:pt x="1291922" y="52354"/>
                  </a:lnTo>
                  <a:lnTo>
                    <a:pt x="1291922" y="0"/>
                  </a:lnTo>
                  <a:close/>
                </a:path>
                <a:path w="11245850" h="2408554">
                  <a:moveTo>
                    <a:pt x="1608820" y="0"/>
                  </a:moveTo>
                  <a:lnTo>
                    <a:pt x="1397555" y="0"/>
                  </a:lnTo>
                  <a:lnTo>
                    <a:pt x="1397555" y="52354"/>
                  </a:lnTo>
                  <a:lnTo>
                    <a:pt x="1608820" y="52354"/>
                  </a:lnTo>
                  <a:lnTo>
                    <a:pt x="1608820" y="0"/>
                  </a:lnTo>
                  <a:close/>
                </a:path>
                <a:path w="11245850" h="2408554">
                  <a:moveTo>
                    <a:pt x="1925718" y="0"/>
                  </a:moveTo>
                  <a:lnTo>
                    <a:pt x="1714453" y="0"/>
                  </a:lnTo>
                  <a:lnTo>
                    <a:pt x="1714453" y="52354"/>
                  </a:lnTo>
                  <a:lnTo>
                    <a:pt x="1925718" y="52354"/>
                  </a:lnTo>
                  <a:lnTo>
                    <a:pt x="1925718" y="0"/>
                  </a:lnTo>
                  <a:close/>
                </a:path>
                <a:path w="11245850" h="2408554">
                  <a:moveTo>
                    <a:pt x="2242617" y="0"/>
                  </a:moveTo>
                  <a:lnTo>
                    <a:pt x="2031351" y="0"/>
                  </a:lnTo>
                  <a:lnTo>
                    <a:pt x="2031351" y="52354"/>
                  </a:lnTo>
                  <a:lnTo>
                    <a:pt x="2242617" y="52354"/>
                  </a:lnTo>
                  <a:lnTo>
                    <a:pt x="2242617" y="0"/>
                  </a:lnTo>
                  <a:close/>
                </a:path>
                <a:path w="11245850" h="2408554">
                  <a:moveTo>
                    <a:pt x="2559515" y="0"/>
                  </a:moveTo>
                  <a:lnTo>
                    <a:pt x="2348250" y="0"/>
                  </a:lnTo>
                  <a:lnTo>
                    <a:pt x="2348250" y="52354"/>
                  </a:lnTo>
                  <a:lnTo>
                    <a:pt x="2559515" y="52354"/>
                  </a:lnTo>
                  <a:lnTo>
                    <a:pt x="2559515" y="0"/>
                  </a:lnTo>
                  <a:close/>
                </a:path>
                <a:path w="11245850" h="2408554">
                  <a:moveTo>
                    <a:pt x="2876413" y="0"/>
                  </a:moveTo>
                  <a:lnTo>
                    <a:pt x="2665148" y="0"/>
                  </a:lnTo>
                  <a:lnTo>
                    <a:pt x="2665148" y="52354"/>
                  </a:lnTo>
                  <a:lnTo>
                    <a:pt x="2876413" y="52354"/>
                  </a:lnTo>
                  <a:lnTo>
                    <a:pt x="2876413" y="0"/>
                  </a:lnTo>
                  <a:close/>
                </a:path>
                <a:path w="11245850" h="2408554">
                  <a:moveTo>
                    <a:pt x="3193312" y="0"/>
                  </a:moveTo>
                  <a:lnTo>
                    <a:pt x="2982046" y="0"/>
                  </a:lnTo>
                  <a:lnTo>
                    <a:pt x="2982046" y="52354"/>
                  </a:lnTo>
                  <a:lnTo>
                    <a:pt x="3193312" y="52354"/>
                  </a:lnTo>
                  <a:lnTo>
                    <a:pt x="3193312" y="0"/>
                  </a:lnTo>
                  <a:close/>
                </a:path>
                <a:path w="11245850" h="2408554">
                  <a:moveTo>
                    <a:pt x="3510210" y="0"/>
                  </a:moveTo>
                  <a:lnTo>
                    <a:pt x="3298944" y="0"/>
                  </a:lnTo>
                  <a:lnTo>
                    <a:pt x="3298944" y="52354"/>
                  </a:lnTo>
                  <a:lnTo>
                    <a:pt x="3510210" y="52354"/>
                  </a:lnTo>
                  <a:lnTo>
                    <a:pt x="3510210" y="0"/>
                  </a:lnTo>
                  <a:close/>
                </a:path>
                <a:path w="11245850" h="2408554">
                  <a:moveTo>
                    <a:pt x="3827108" y="0"/>
                  </a:moveTo>
                  <a:lnTo>
                    <a:pt x="3615843" y="0"/>
                  </a:lnTo>
                  <a:lnTo>
                    <a:pt x="3615843" y="52354"/>
                  </a:lnTo>
                  <a:lnTo>
                    <a:pt x="3827108" y="52354"/>
                  </a:lnTo>
                  <a:lnTo>
                    <a:pt x="3827108" y="0"/>
                  </a:lnTo>
                  <a:close/>
                </a:path>
                <a:path w="11245850" h="2408554">
                  <a:moveTo>
                    <a:pt x="4144007" y="0"/>
                  </a:moveTo>
                  <a:lnTo>
                    <a:pt x="3932741" y="0"/>
                  </a:lnTo>
                  <a:lnTo>
                    <a:pt x="3932741" y="52354"/>
                  </a:lnTo>
                  <a:lnTo>
                    <a:pt x="4144007" y="52354"/>
                  </a:lnTo>
                  <a:lnTo>
                    <a:pt x="4144007" y="0"/>
                  </a:lnTo>
                  <a:close/>
                </a:path>
                <a:path w="11245850" h="2408554">
                  <a:moveTo>
                    <a:pt x="4460905" y="0"/>
                  </a:moveTo>
                  <a:lnTo>
                    <a:pt x="4249640" y="0"/>
                  </a:lnTo>
                  <a:lnTo>
                    <a:pt x="4249640" y="52354"/>
                  </a:lnTo>
                  <a:lnTo>
                    <a:pt x="4460905" y="52354"/>
                  </a:lnTo>
                  <a:lnTo>
                    <a:pt x="4460905" y="0"/>
                  </a:lnTo>
                  <a:close/>
                </a:path>
                <a:path w="11245850" h="2408554">
                  <a:moveTo>
                    <a:pt x="4777803" y="0"/>
                  </a:moveTo>
                  <a:lnTo>
                    <a:pt x="4566538" y="0"/>
                  </a:lnTo>
                  <a:lnTo>
                    <a:pt x="4566538" y="52354"/>
                  </a:lnTo>
                  <a:lnTo>
                    <a:pt x="4777803" y="52354"/>
                  </a:lnTo>
                  <a:lnTo>
                    <a:pt x="4777803" y="0"/>
                  </a:lnTo>
                  <a:close/>
                </a:path>
                <a:path w="11245850" h="2408554">
                  <a:moveTo>
                    <a:pt x="5094702" y="0"/>
                  </a:moveTo>
                  <a:lnTo>
                    <a:pt x="4883436" y="0"/>
                  </a:lnTo>
                  <a:lnTo>
                    <a:pt x="4883436" y="52354"/>
                  </a:lnTo>
                  <a:lnTo>
                    <a:pt x="5094702" y="52354"/>
                  </a:lnTo>
                  <a:lnTo>
                    <a:pt x="5094702" y="0"/>
                  </a:lnTo>
                  <a:close/>
                </a:path>
                <a:path w="11245850" h="2408554">
                  <a:moveTo>
                    <a:pt x="5411600" y="0"/>
                  </a:moveTo>
                  <a:lnTo>
                    <a:pt x="5200334" y="0"/>
                  </a:lnTo>
                  <a:lnTo>
                    <a:pt x="5200334" y="52354"/>
                  </a:lnTo>
                  <a:lnTo>
                    <a:pt x="5411600" y="52354"/>
                  </a:lnTo>
                  <a:lnTo>
                    <a:pt x="5411600" y="0"/>
                  </a:lnTo>
                  <a:close/>
                </a:path>
                <a:path w="11245850" h="2408554">
                  <a:moveTo>
                    <a:pt x="5728498" y="0"/>
                  </a:moveTo>
                  <a:lnTo>
                    <a:pt x="5517233" y="0"/>
                  </a:lnTo>
                  <a:lnTo>
                    <a:pt x="5517233" y="52354"/>
                  </a:lnTo>
                  <a:lnTo>
                    <a:pt x="5728498" y="52354"/>
                  </a:lnTo>
                  <a:lnTo>
                    <a:pt x="5728498" y="0"/>
                  </a:lnTo>
                  <a:close/>
                </a:path>
                <a:path w="11245850" h="2408554">
                  <a:moveTo>
                    <a:pt x="6045396" y="0"/>
                  </a:moveTo>
                  <a:lnTo>
                    <a:pt x="5834131" y="0"/>
                  </a:lnTo>
                  <a:lnTo>
                    <a:pt x="5834131" y="52354"/>
                  </a:lnTo>
                  <a:lnTo>
                    <a:pt x="6045396" y="52354"/>
                  </a:lnTo>
                  <a:lnTo>
                    <a:pt x="6045396" y="0"/>
                  </a:lnTo>
                  <a:close/>
                </a:path>
                <a:path w="11245850" h="2408554">
                  <a:moveTo>
                    <a:pt x="6362295" y="0"/>
                  </a:moveTo>
                  <a:lnTo>
                    <a:pt x="6151029" y="0"/>
                  </a:lnTo>
                  <a:lnTo>
                    <a:pt x="6151029" y="52354"/>
                  </a:lnTo>
                  <a:lnTo>
                    <a:pt x="6362295" y="52354"/>
                  </a:lnTo>
                  <a:lnTo>
                    <a:pt x="6362295" y="0"/>
                  </a:lnTo>
                  <a:close/>
                </a:path>
                <a:path w="11245850" h="2408554">
                  <a:moveTo>
                    <a:pt x="6679193" y="0"/>
                  </a:moveTo>
                  <a:lnTo>
                    <a:pt x="6467928" y="0"/>
                  </a:lnTo>
                  <a:lnTo>
                    <a:pt x="6467928" y="52354"/>
                  </a:lnTo>
                  <a:lnTo>
                    <a:pt x="6679193" y="52354"/>
                  </a:lnTo>
                  <a:lnTo>
                    <a:pt x="6679193" y="0"/>
                  </a:lnTo>
                  <a:close/>
                </a:path>
                <a:path w="11245850" h="2408554">
                  <a:moveTo>
                    <a:pt x="6996091" y="0"/>
                  </a:moveTo>
                  <a:lnTo>
                    <a:pt x="6784826" y="0"/>
                  </a:lnTo>
                  <a:lnTo>
                    <a:pt x="6784826" y="52354"/>
                  </a:lnTo>
                  <a:lnTo>
                    <a:pt x="6996091" y="52354"/>
                  </a:lnTo>
                  <a:lnTo>
                    <a:pt x="6996091" y="0"/>
                  </a:lnTo>
                  <a:close/>
                </a:path>
                <a:path w="11245850" h="2408554">
                  <a:moveTo>
                    <a:pt x="7312989" y="0"/>
                  </a:moveTo>
                  <a:lnTo>
                    <a:pt x="7101724" y="0"/>
                  </a:lnTo>
                  <a:lnTo>
                    <a:pt x="7101724" y="52354"/>
                  </a:lnTo>
                  <a:lnTo>
                    <a:pt x="7312989" y="52354"/>
                  </a:lnTo>
                  <a:lnTo>
                    <a:pt x="7312989" y="0"/>
                  </a:lnTo>
                  <a:close/>
                </a:path>
                <a:path w="11245850" h="2408554">
                  <a:moveTo>
                    <a:pt x="7629888" y="0"/>
                  </a:moveTo>
                  <a:lnTo>
                    <a:pt x="7418622" y="0"/>
                  </a:lnTo>
                  <a:lnTo>
                    <a:pt x="7418622" y="52354"/>
                  </a:lnTo>
                  <a:lnTo>
                    <a:pt x="7629888" y="52354"/>
                  </a:lnTo>
                  <a:lnTo>
                    <a:pt x="7629888" y="0"/>
                  </a:lnTo>
                  <a:close/>
                </a:path>
                <a:path w="11245850" h="2408554">
                  <a:moveTo>
                    <a:pt x="7946786" y="0"/>
                  </a:moveTo>
                  <a:lnTo>
                    <a:pt x="7735521" y="0"/>
                  </a:lnTo>
                  <a:lnTo>
                    <a:pt x="7735521" y="52354"/>
                  </a:lnTo>
                  <a:lnTo>
                    <a:pt x="7946786" y="52354"/>
                  </a:lnTo>
                  <a:lnTo>
                    <a:pt x="7946786" y="0"/>
                  </a:lnTo>
                  <a:close/>
                </a:path>
                <a:path w="11245850" h="2408554">
                  <a:moveTo>
                    <a:pt x="8263685" y="0"/>
                  </a:moveTo>
                  <a:lnTo>
                    <a:pt x="8052419" y="0"/>
                  </a:lnTo>
                  <a:lnTo>
                    <a:pt x="8052419" y="52354"/>
                  </a:lnTo>
                  <a:lnTo>
                    <a:pt x="8263685" y="52354"/>
                  </a:lnTo>
                  <a:lnTo>
                    <a:pt x="8263685" y="0"/>
                  </a:lnTo>
                  <a:close/>
                </a:path>
                <a:path w="11245850" h="2408554">
                  <a:moveTo>
                    <a:pt x="8580583" y="0"/>
                  </a:moveTo>
                  <a:lnTo>
                    <a:pt x="8369317" y="0"/>
                  </a:lnTo>
                  <a:lnTo>
                    <a:pt x="8369317" y="52354"/>
                  </a:lnTo>
                  <a:lnTo>
                    <a:pt x="8580583" y="52354"/>
                  </a:lnTo>
                  <a:lnTo>
                    <a:pt x="8580583" y="0"/>
                  </a:lnTo>
                  <a:close/>
                </a:path>
                <a:path w="11245850" h="2408554">
                  <a:moveTo>
                    <a:pt x="8897481" y="0"/>
                  </a:moveTo>
                  <a:lnTo>
                    <a:pt x="8686216" y="0"/>
                  </a:lnTo>
                  <a:lnTo>
                    <a:pt x="8686216" y="52354"/>
                  </a:lnTo>
                  <a:lnTo>
                    <a:pt x="8897481" y="52354"/>
                  </a:lnTo>
                  <a:lnTo>
                    <a:pt x="8897481" y="0"/>
                  </a:lnTo>
                  <a:close/>
                </a:path>
                <a:path w="11245850" h="2408554">
                  <a:moveTo>
                    <a:pt x="9214379" y="0"/>
                  </a:moveTo>
                  <a:lnTo>
                    <a:pt x="9003115" y="0"/>
                  </a:lnTo>
                  <a:lnTo>
                    <a:pt x="9003115" y="52354"/>
                  </a:lnTo>
                  <a:lnTo>
                    <a:pt x="9214379" y="52354"/>
                  </a:lnTo>
                  <a:lnTo>
                    <a:pt x="9214379" y="0"/>
                  </a:lnTo>
                  <a:close/>
                </a:path>
                <a:path w="11245850" h="2408554">
                  <a:moveTo>
                    <a:pt x="9531278" y="0"/>
                  </a:moveTo>
                  <a:lnTo>
                    <a:pt x="9320012" y="0"/>
                  </a:lnTo>
                  <a:lnTo>
                    <a:pt x="9320012" y="52354"/>
                  </a:lnTo>
                  <a:lnTo>
                    <a:pt x="9531278" y="52354"/>
                  </a:lnTo>
                  <a:lnTo>
                    <a:pt x="9531278" y="0"/>
                  </a:lnTo>
                  <a:close/>
                </a:path>
                <a:path w="11245850" h="2408554">
                  <a:moveTo>
                    <a:pt x="9848177" y="0"/>
                  </a:moveTo>
                  <a:lnTo>
                    <a:pt x="9636911" y="0"/>
                  </a:lnTo>
                  <a:lnTo>
                    <a:pt x="9636911" y="52354"/>
                  </a:lnTo>
                  <a:lnTo>
                    <a:pt x="9848177" y="52354"/>
                  </a:lnTo>
                  <a:lnTo>
                    <a:pt x="9848177" y="0"/>
                  </a:lnTo>
                  <a:close/>
                </a:path>
                <a:path w="11245850" h="2408554">
                  <a:moveTo>
                    <a:pt x="10165074" y="0"/>
                  </a:moveTo>
                  <a:lnTo>
                    <a:pt x="9953809" y="0"/>
                  </a:lnTo>
                  <a:lnTo>
                    <a:pt x="9953809" y="52354"/>
                  </a:lnTo>
                  <a:lnTo>
                    <a:pt x="10165074" y="52354"/>
                  </a:lnTo>
                  <a:lnTo>
                    <a:pt x="10165074" y="0"/>
                  </a:lnTo>
                  <a:close/>
                </a:path>
                <a:path w="11245850" h="2408554">
                  <a:moveTo>
                    <a:pt x="10481972" y="0"/>
                  </a:moveTo>
                  <a:lnTo>
                    <a:pt x="10270707" y="0"/>
                  </a:lnTo>
                  <a:lnTo>
                    <a:pt x="10270707" y="52354"/>
                  </a:lnTo>
                  <a:lnTo>
                    <a:pt x="10481972" y="52354"/>
                  </a:lnTo>
                  <a:lnTo>
                    <a:pt x="10481972" y="0"/>
                  </a:lnTo>
                  <a:close/>
                </a:path>
                <a:path w="11245850" h="2408554">
                  <a:moveTo>
                    <a:pt x="10798871" y="0"/>
                  </a:moveTo>
                  <a:lnTo>
                    <a:pt x="10587606" y="0"/>
                  </a:lnTo>
                  <a:lnTo>
                    <a:pt x="10587606" y="52354"/>
                  </a:lnTo>
                  <a:lnTo>
                    <a:pt x="10798871" y="52354"/>
                  </a:lnTo>
                  <a:lnTo>
                    <a:pt x="10798871" y="0"/>
                  </a:lnTo>
                  <a:close/>
                </a:path>
                <a:path w="11245850" h="2408554">
                  <a:moveTo>
                    <a:pt x="11010135" y="0"/>
                  </a:moveTo>
                  <a:lnTo>
                    <a:pt x="11010135" y="52354"/>
                  </a:lnTo>
                  <a:lnTo>
                    <a:pt x="11034765" y="53992"/>
                  </a:lnTo>
                  <a:lnTo>
                    <a:pt x="11058380" y="58764"/>
                  </a:lnTo>
                  <a:lnTo>
                    <a:pt x="11080777" y="66458"/>
                  </a:lnTo>
                  <a:lnTo>
                    <a:pt x="11101752" y="76861"/>
                  </a:lnTo>
                  <a:lnTo>
                    <a:pt x="11127971" y="31545"/>
                  </a:lnTo>
                  <a:lnTo>
                    <a:pt x="11100956" y="18150"/>
                  </a:lnTo>
                  <a:lnTo>
                    <a:pt x="11072125" y="8247"/>
                  </a:lnTo>
                  <a:lnTo>
                    <a:pt x="11041758" y="2106"/>
                  </a:lnTo>
                  <a:lnTo>
                    <a:pt x="11010135" y="0"/>
                  </a:lnTo>
                  <a:close/>
                </a:path>
                <a:path w="11245850" h="2408554">
                  <a:moveTo>
                    <a:pt x="11010135" y="0"/>
                  </a:moveTo>
                  <a:lnTo>
                    <a:pt x="10904504" y="0"/>
                  </a:lnTo>
                  <a:lnTo>
                    <a:pt x="10904504" y="52354"/>
                  </a:lnTo>
                  <a:lnTo>
                    <a:pt x="11010135" y="52354"/>
                  </a:lnTo>
                  <a:lnTo>
                    <a:pt x="11010135" y="0"/>
                  </a:lnTo>
                  <a:close/>
                </a:path>
                <a:path w="11245850" h="2408554">
                  <a:moveTo>
                    <a:pt x="11214185" y="117759"/>
                  </a:moveTo>
                  <a:lnTo>
                    <a:pt x="11168869" y="143978"/>
                  </a:lnTo>
                  <a:lnTo>
                    <a:pt x="11179272" y="164954"/>
                  </a:lnTo>
                  <a:lnTo>
                    <a:pt x="11186966" y="187350"/>
                  </a:lnTo>
                  <a:lnTo>
                    <a:pt x="11191738" y="210965"/>
                  </a:lnTo>
                  <a:lnTo>
                    <a:pt x="11193376" y="235594"/>
                  </a:lnTo>
                  <a:lnTo>
                    <a:pt x="11193376" y="343212"/>
                  </a:lnTo>
                  <a:lnTo>
                    <a:pt x="11245730" y="343212"/>
                  </a:lnTo>
                  <a:lnTo>
                    <a:pt x="11245730" y="235594"/>
                  </a:lnTo>
                  <a:lnTo>
                    <a:pt x="11243623" y="203972"/>
                  </a:lnTo>
                  <a:lnTo>
                    <a:pt x="11237483" y="173605"/>
                  </a:lnTo>
                  <a:lnTo>
                    <a:pt x="11227580" y="144774"/>
                  </a:lnTo>
                  <a:lnTo>
                    <a:pt x="11214185" y="117759"/>
                  </a:lnTo>
                  <a:close/>
                </a:path>
                <a:path w="11245850" h="2408554">
                  <a:moveTo>
                    <a:pt x="11245730" y="450829"/>
                  </a:moveTo>
                  <a:lnTo>
                    <a:pt x="11193376" y="450829"/>
                  </a:lnTo>
                  <a:lnTo>
                    <a:pt x="11193376" y="666064"/>
                  </a:lnTo>
                  <a:lnTo>
                    <a:pt x="11245730" y="666064"/>
                  </a:lnTo>
                  <a:lnTo>
                    <a:pt x="11245730" y="450829"/>
                  </a:lnTo>
                  <a:close/>
                </a:path>
                <a:path w="11245850" h="2408554">
                  <a:moveTo>
                    <a:pt x="11245730" y="773682"/>
                  </a:moveTo>
                  <a:lnTo>
                    <a:pt x="11193376" y="773682"/>
                  </a:lnTo>
                  <a:lnTo>
                    <a:pt x="11193376" y="988916"/>
                  </a:lnTo>
                  <a:lnTo>
                    <a:pt x="11245730" y="988916"/>
                  </a:lnTo>
                  <a:lnTo>
                    <a:pt x="11245730" y="773682"/>
                  </a:lnTo>
                  <a:close/>
                </a:path>
                <a:path w="11245850" h="2408554">
                  <a:moveTo>
                    <a:pt x="11245730" y="1096534"/>
                  </a:moveTo>
                  <a:lnTo>
                    <a:pt x="11193376" y="1096534"/>
                  </a:lnTo>
                  <a:lnTo>
                    <a:pt x="11193376" y="1311769"/>
                  </a:lnTo>
                  <a:lnTo>
                    <a:pt x="11245730" y="1311769"/>
                  </a:lnTo>
                  <a:lnTo>
                    <a:pt x="11245730" y="1096534"/>
                  </a:lnTo>
                  <a:close/>
                </a:path>
                <a:path w="11245850" h="2408554">
                  <a:moveTo>
                    <a:pt x="11245730" y="1419386"/>
                  </a:moveTo>
                  <a:lnTo>
                    <a:pt x="11193376" y="1419386"/>
                  </a:lnTo>
                  <a:lnTo>
                    <a:pt x="11193376" y="1634621"/>
                  </a:lnTo>
                  <a:lnTo>
                    <a:pt x="11245730" y="1634621"/>
                  </a:lnTo>
                  <a:lnTo>
                    <a:pt x="11245730" y="1419386"/>
                  </a:lnTo>
                  <a:close/>
                </a:path>
                <a:path w="11245850" h="2408554">
                  <a:moveTo>
                    <a:pt x="11245730" y="1742238"/>
                  </a:moveTo>
                  <a:lnTo>
                    <a:pt x="11193376" y="1742238"/>
                  </a:lnTo>
                  <a:lnTo>
                    <a:pt x="11193376" y="1957473"/>
                  </a:lnTo>
                  <a:lnTo>
                    <a:pt x="11245730" y="1957473"/>
                  </a:lnTo>
                  <a:lnTo>
                    <a:pt x="11245730" y="1742238"/>
                  </a:lnTo>
                  <a:close/>
                </a:path>
                <a:path w="11245850" h="2408554">
                  <a:moveTo>
                    <a:pt x="11245730" y="2065091"/>
                  </a:moveTo>
                  <a:lnTo>
                    <a:pt x="11193376" y="2065091"/>
                  </a:lnTo>
                  <a:lnTo>
                    <a:pt x="11193376" y="2172708"/>
                  </a:lnTo>
                  <a:lnTo>
                    <a:pt x="11191738" y="2197338"/>
                  </a:lnTo>
                  <a:lnTo>
                    <a:pt x="11186966" y="2220952"/>
                  </a:lnTo>
                  <a:lnTo>
                    <a:pt x="11179272" y="2243349"/>
                  </a:lnTo>
                  <a:lnTo>
                    <a:pt x="11168869" y="2264324"/>
                  </a:lnTo>
                  <a:lnTo>
                    <a:pt x="11214185" y="2290544"/>
                  </a:lnTo>
                  <a:lnTo>
                    <a:pt x="11227580" y="2263529"/>
                  </a:lnTo>
                  <a:lnTo>
                    <a:pt x="11237483" y="2234698"/>
                  </a:lnTo>
                  <a:lnTo>
                    <a:pt x="11243623" y="2204331"/>
                  </a:lnTo>
                  <a:lnTo>
                    <a:pt x="11245730" y="2172708"/>
                  </a:lnTo>
                  <a:lnTo>
                    <a:pt x="11245730" y="2065091"/>
                  </a:lnTo>
                  <a:close/>
                </a:path>
                <a:path w="11245850" h="2408554">
                  <a:moveTo>
                    <a:pt x="11010135" y="2355949"/>
                  </a:moveTo>
                  <a:lnTo>
                    <a:pt x="10904502" y="2355949"/>
                  </a:lnTo>
                  <a:lnTo>
                    <a:pt x="10904502" y="2408303"/>
                  </a:lnTo>
                  <a:lnTo>
                    <a:pt x="11010135" y="2408303"/>
                  </a:lnTo>
                  <a:lnTo>
                    <a:pt x="11010135" y="2355949"/>
                  </a:lnTo>
                  <a:close/>
                </a:path>
                <a:path w="11245850" h="2408554">
                  <a:moveTo>
                    <a:pt x="11101752" y="2331442"/>
                  </a:moveTo>
                  <a:lnTo>
                    <a:pt x="11080776" y="2341844"/>
                  </a:lnTo>
                  <a:lnTo>
                    <a:pt x="11058380" y="2349538"/>
                  </a:lnTo>
                  <a:lnTo>
                    <a:pt x="11034765" y="2354311"/>
                  </a:lnTo>
                  <a:lnTo>
                    <a:pt x="11010135" y="2355949"/>
                  </a:lnTo>
                  <a:lnTo>
                    <a:pt x="11010135" y="2408303"/>
                  </a:lnTo>
                  <a:lnTo>
                    <a:pt x="11041758" y="2406196"/>
                  </a:lnTo>
                  <a:lnTo>
                    <a:pt x="11072125" y="2400056"/>
                  </a:lnTo>
                  <a:lnTo>
                    <a:pt x="11100956" y="2390153"/>
                  </a:lnTo>
                  <a:lnTo>
                    <a:pt x="11127971" y="2376758"/>
                  </a:lnTo>
                  <a:lnTo>
                    <a:pt x="11101752" y="2331442"/>
                  </a:lnTo>
                  <a:close/>
                </a:path>
                <a:path w="11245850" h="2408554">
                  <a:moveTo>
                    <a:pt x="10798869" y="2355949"/>
                  </a:moveTo>
                  <a:lnTo>
                    <a:pt x="10587604" y="2355949"/>
                  </a:lnTo>
                  <a:lnTo>
                    <a:pt x="10587604" y="2408303"/>
                  </a:lnTo>
                  <a:lnTo>
                    <a:pt x="10798869" y="2408303"/>
                  </a:lnTo>
                  <a:lnTo>
                    <a:pt x="10798869" y="2355949"/>
                  </a:lnTo>
                  <a:close/>
                </a:path>
                <a:path w="11245850" h="2408554">
                  <a:moveTo>
                    <a:pt x="10481972" y="2355949"/>
                  </a:moveTo>
                  <a:lnTo>
                    <a:pt x="10270707" y="2355949"/>
                  </a:lnTo>
                  <a:lnTo>
                    <a:pt x="10270707" y="2408303"/>
                  </a:lnTo>
                  <a:lnTo>
                    <a:pt x="10481972" y="2408303"/>
                  </a:lnTo>
                  <a:lnTo>
                    <a:pt x="10481972" y="2355949"/>
                  </a:lnTo>
                  <a:close/>
                </a:path>
                <a:path w="11245850" h="2408554">
                  <a:moveTo>
                    <a:pt x="10165074" y="2355949"/>
                  </a:moveTo>
                  <a:lnTo>
                    <a:pt x="9953808" y="2355949"/>
                  </a:lnTo>
                  <a:lnTo>
                    <a:pt x="9953808" y="2408303"/>
                  </a:lnTo>
                  <a:lnTo>
                    <a:pt x="10165074" y="2408303"/>
                  </a:lnTo>
                  <a:lnTo>
                    <a:pt x="10165074" y="2355949"/>
                  </a:lnTo>
                  <a:close/>
                </a:path>
                <a:path w="11245850" h="2408554">
                  <a:moveTo>
                    <a:pt x="9848175" y="2355949"/>
                  </a:moveTo>
                  <a:lnTo>
                    <a:pt x="9636910" y="2355949"/>
                  </a:lnTo>
                  <a:lnTo>
                    <a:pt x="9636910" y="2408303"/>
                  </a:lnTo>
                  <a:lnTo>
                    <a:pt x="9848175" y="2408303"/>
                  </a:lnTo>
                  <a:lnTo>
                    <a:pt x="9848175" y="2355949"/>
                  </a:lnTo>
                  <a:close/>
                </a:path>
                <a:path w="11245850" h="2408554">
                  <a:moveTo>
                    <a:pt x="9531277" y="2355949"/>
                  </a:moveTo>
                  <a:lnTo>
                    <a:pt x="9320012" y="2355949"/>
                  </a:lnTo>
                  <a:lnTo>
                    <a:pt x="9320012" y="2408303"/>
                  </a:lnTo>
                  <a:lnTo>
                    <a:pt x="9531277" y="2408303"/>
                  </a:lnTo>
                  <a:lnTo>
                    <a:pt x="9531277" y="2355949"/>
                  </a:lnTo>
                  <a:close/>
                </a:path>
                <a:path w="11245850" h="2408554">
                  <a:moveTo>
                    <a:pt x="9214379" y="2355949"/>
                  </a:moveTo>
                  <a:lnTo>
                    <a:pt x="9003113" y="2355949"/>
                  </a:lnTo>
                  <a:lnTo>
                    <a:pt x="9003113" y="2408303"/>
                  </a:lnTo>
                  <a:lnTo>
                    <a:pt x="9214379" y="2408303"/>
                  </a:lnTo>
                  <a:lnTo>
                    <a:pt x="9214379" y="2355949"/>
                  </a:lnTo>
                  <a:close/>
                </a:path>
                <a:path w="11245850" h="2408554">
                  <a:moveTo>
                    <a:pt x="8897480" y="2355949"/>
                  </a:moveTo>
                  <a:lnTo>
                    <a:pt x="8686215" y="2355949"/>
                  </a:lnTo>
                  <a:lnTo>
                    <a:pt x="8686215" y="2408303"/>
                  </a:lnTo>
                  <a:lnTo>
                    <a:pt x="8897480" y="2408303"/>
                  </a:lnTo>
                  <a:lnTo>
                    <a:pt x="8897480" y="2355949"/>
                  </a:lnTo>
                  <a:close/>
                </a:path>
                <a:path w="11245850" h="2408554">
                  <a:moveTo>
                    <a:pt x="8580582" y="2355949"/>
                  </a:moveTo>
                  <a:lnTo>
                    <a:pt x="8369317" y="2355949"/>
                  </a:lnTo>
                  <a:lnTo>
                    <a:pt x="8369317" y="2408303"/>
                  </a:lnTo>
                  <a:lnTo>
                    <a:pt x="8580582" y="2408303"/>
                  </a:lnTo>
                  <a:lnTo>
                    <a:pt x="8580582" y="2355949"/>
                  </a:lnTo>
                  <a:close/>
                </a:path>
                <a:path w="11245850" h="2408554">
                  <a:moveTo>
                    <a:pt x="8263684" y="2355949"/>
                  </a:moveTo>
                  <a:lnTo>
                    <a:pt x="8052418" y="2355949"/>
                  </a:lnTo>
                  <a:lnTo>
                    <a:pt x="8052418" y="2408303"/>
                  </a:lnTo>
                  <a:lnTo>
                    <a:pt x="8263684" y="2408303"/>
                  </a:lnTo>
                  <a:lnTo>
                    <a:pt x="8263684" y="2355949"/>
                  </a:lnTo>
                  <a:close/>
                </a:path>
                <a:path w="11245850" h="2408554">
                  <a:moveTo>
                    <a:pt x="7946785" y="2355949"/>
                  </a:moveTo>
                  <a:lnTo>
                    <a:pt x="7735520" y="2355949"/>
                  </a:lnTo>
                  <a:lnTo>
                    <a:pt x="7735520" y="2408303"/>
                  </a:lnTo>
                  <a:lnTo>
                    <a:pt x="7946785" y="2408303"/>
                  </a:lnTo>
                  <a:lnTo>
                    <a:pt x="7946785" y="2355949"/>
                  </a:lnTo>
                  <a:close/>
                </a:path>
                <a:path w="11245850" h="2408554">
                  <a:moveTo>
                    <a:pt x="7629887" y="2355949"/>
                  </a:moveTo>
                  <a:lnTo>
                    <a:pt x="7418621" y="2355949"/>
                  </a:lnTo>
                  <a:lnTo>
                    <a:pt x="7418621" y="2408303"/>
                  </a:lnTo>
                  <a:lnTo>
                    <a:pt x="7629887" y="2408303"/>
                  </a:lnTo>
                  <a:lnTo>
                    <a:pt x="7629887" y="2355949"/>
                  </a:lnTo>
                  <a:close/>
                </a:path>
                <a:path w="11245850" h="2408554">
                  <a:moveTo>
                    <a:pt x="7312989" y="2355949"/>
                  </a:moveTo>
                  <a:lnTo>
                    <a:pt x="7101723" y="2355949"/>
                  </a:lnTo>
                  <a:lnTo>
                    <a:pt x="7101723" y="2408303"/>
                  </a:lnTo>
                  <a:lnTo>
                    <a:pt x="7312989" y="2408303"/>
                  </a:lnTo>
                  <a:lnTo>
                    <a:pt x="7312989" y="2355949"/>
                  </a:lnTo>
                  <a:close/>
                </a:path>
                <a:path w="11245850" h="2408554">
                  <a:moveTo>
                    <a:pt x="6996091" y="2355949"/>
                  </a:moveTo>
                  <a:lnTo>
                    <a:pt x="6784825" y="2355949"/>
                  </a:lnTo>
                  <a:lnTo>
                    <a:pt x="6784825" y="2408303"/>
                  </a:lnTo>
                  <a:lnTo>
                    <a:pt x="6996091" y="2408303"/>
                  </a:lnTo>
                  <a:lnTo>
                    <a:pt x="6996091" y="2355949"/>
                  </a:lnTo>
                  <a:close/>
                </a:path>
                <a:path w="11245850" h="2408554">
                  <a:moveTo>
                    <a:pt x="6679192" y="2355949"/>
                  </a:moveTo>
                  <a:lnTo>
                    <a:pt x="6467927" y="2355949"/>
                  </a:lnTo>
                  <a:lnTo>
                    <a:pt x="6467927" y="2408303"/>
                  </a:lnTo>
                  <a:lnTo>
                    <a:pt x="6679192" y="2408303"/>
                  </a:lnTo>
                  <a:lnTo>
                    <a:pt x="6679192" y="2355949"/>
                  </a:lnTo>
                  <a:close/>
                </a:path>
                <a:path w="11245850" h="2408554">
                  <a:moveTo>
                    <a:pt x="6362294" y="2355949"/>
                  </a:moveTo>
                  <a:lnTo>
                    <a:pt x="6151029" y="2355949"/>
                  </a:lnTo>
                  <a:lnTo>
                    <a:pt x="6151029" y="2408303"/>
                  </a:lnTo>
                  <a:lnTo>
                    <a:pt x="6362294" y="2408303"/>
                  </a:lnTo>
                  <a:lnTo>
                    <a:pt x="6362294" y="2355949"/>
                  </a:lnTo>
                  <a:close/>
                </a:path>
                <a:path w="11245850" h="2408554">
                  <a:moveTo>
                    <a:pt x="6045396" y="2355949"/>
                  </a:moveTo>
                  <a:lnTo>
                    <a:pt x="5834130" y="2355949"/>
                  </a:lnTo>
                  <a:lnTo>
                    <a:pt x="5834130" y="2408303"/>
                  </a:lnTo>
                  <a:lnTo>
                    <a:pt x="6045396" y="2408303"/>
                  </a:lnTo>
                  <a:lnTo>
                    <a:pt x="6045396" y="2355949"/>
                  </a:lnTo>
                  <a:close/>
                </a:path>
                <a:path w="11245850" h="2408554">
                  <a:moveTo>
                    <a:pt x="5728497" y="2355949"/>
                  </a:moveTo>
                  <a:lnTo>
                    <a:pt x="5517232" y="2355949"/>
                  </a:lnTo>
                  <a:lnTo>
                    <a:pt x="5517232" y="2408303"/>
                  </a:lnTo>
                  <a:lnTo>
                    <a:pt x="5728497" y="2408303"/>
                  </a:lnTo>
                  <a:lnTo>
                    <a:pt x="5728497" y="2355949"/>
                  </a:lnTo>
                  <a:close/>
                </a:path>
                <a:path w="11245850" h="2408554">
                  <a:moveTo>
                    <a:pt x="5411599" y="2355949"/>
                  </a:moveTo>
                  <a:lnTo>
                    <a:pt x="5200334" y="2355949"/>
                  </a:lnTo>
                  <a:lnTo>
                    <a:pt x="5200334" y="2408303"/>
                  </a:lnTo>
                  <a:lnTo>
                    <a:pt x="5411599" y="2408303"/>
                  </a:lnTo>
                  <a:lnTo>
                    <a:pt x="5411599" y="2355949"/>
                  </a:lnTo>
                  <a:close/>
                </a:path>
                <a:path w="11245850" h="2408554">
                  <a:moveTo>
                    <a:pt x="5094701" y="2355949"/>
                  </a:moveTo>
                  <a:lnTo>
                    <a:pt x="4883435" y="2355949"/>
                  </a:lnTo>
                  <a:lnTo>
                    <a:pt x="4883435" y="2408303"/>
                  </a:lnTo>
                  <a:lnTo>
                    <a:pt x="5094701" y="2408303"/>
                  </a:lnTo>
                  <a:lnTo>
                    <a:pt x="5094701" y="2355949"/>
                  </a:lnTo>
                  <a:close/>
                </a:path>
                <a:path w="11245850" h="2408554">
                  <a:moveTo>
                    <a:pt x="4777802" y="2355949"/>
                  </a:moveTo>
                  <a:lnTo>
                    <a:pt x="4566537" y="2355949"/>
                  </a:lnTo>
                  <a:lnTo>
                    <a:pt x="4566537" y="2408303"/>
                  </a:lnTo>
                  <a:lnTo>
                    <a:pt x="4777802" y="2408303"/>
                  </a:lnTo>
                  <a:lnTo>
                    <a:pt x="4777802" y="2355949"/>
                  </a:lnTo>
                  <a:close/>
                </a:path>
                <a:path w="11245850" h="2408554">
                  <a:moveTo>
                    <a:pt x="4460904" y="2355949"/>
                  </a:moveTo>
                  <a:lnTo>
                    <a:pt x="4249639" y="2355949"/>
                  </a:lnTo>
                  <a:lnTo>
                    <a:pt x="4249639" y="2408303"/>
                  </a:lnTo>
                  <a:lnTo>
                    <a:pt x="4460904" y="2408303"/>
                  </a:lnTo>
                  <a:lnTo>
                    <a:pt x="4460904" y="2355949"/>
                  </a:lnTo>
                  <a:close/>
                </a:path>
                <a:path w="11245850" h="2408554">
                  <a:moveTo>
                    <a:pt x="4144006" y="2355949"/>
                  </a:moveTo>
                  <a:lnTo>
                    <a:pt x="3932740" y="2355949"/>
                  </a:lnTo>
                  <a:lnTo>
                    <a:pt x="3932740" y="2408303"/>
                  </a:lnTo>
                  <a:lnTo>
                    <a:pt x="4144006" y="2408303"/>
                  </a:lnTo>
                  <a:lnTo>
                    <a:pt x="4144006" y="2355949"/>
                  </a:lnTo>
                  <a:close/>
                </a:path>
                <a:path w="11245850" h="2408554">
                  <a:moveTo>
                    <a:pt x="3827107" y="2355949"/>
                  </a:moveTo>
                  <a:lnTo>
                    <a:pt x="3615842" y="2355949"/>
                  </a:lnTo>
                  <a:lnTo>
                    <a:pt x="3615842" y="2408303"/>
                  </a:lnTo>
                  <a:lnTo>
                    <a:pt x="3827107" y="2408303"/>
                  </a:lnTo>
                  <a:lnTo>
                    <a:pt x="3827107" y="2355949"/>
                  </a:lnTo>
                  <a:close/>
                </a:path>
                <a:path w="11245850" h="2408554">
                  <a:moveTo>
                    <a:pt x="3510209" y="2355949"/>
                  </a:moveTo>
                  <a:lnTo>
                    <a:pt x="3298944" y="2355949"/>
                  </a:lnTo>
                  <a:lnTo>
                    <a:pt x="3298944" y="2408303"/>
                  </a:lnTo>
                  <a:lnTo>
                    <a:pt x="3510209" y="2408303"/>
                  </a:lnTo>
                  <a:lnTo>
                    <a:pt x="3510209" y="2355949"/>
                  </a:lnTo>
                  <a:close/>
                </a:path>
                <a:path w="11245850" h="2408554">
                  <a:moveTo>
                    <a:pt x="3193311" y="2355949"/>
                  </a:moveTo>
                  <a:lnTo>
                    <a:pt x="2982045" y="2355949"/>
                  </a:lnTo>
                  <a:lnTo>
                    <a:pt x="2982045" y="2408303"/>
                  </a:lnTo>
                  <a:lnTo>
                    <a:pt x="3193311" y="2408303"/>
                  </a:lnTo>
                  <a:lnTo>
                    <a:pt x="3193311" y="2355949"/>
                  </a:lnTo>
                  <a:close/>
                </a:path>
                <a:path w="11245850" h="2408554">
                  <a:moveTo>
                    <a:pt x="2876413" y="2355949"/>
                  </a:moveTo>
                  <a:lnTo>
                    <a:pt x="2665147" y="2355949"/>
                  </a:lnTo>
                  <a:lnTo>
                    <a:pt x="2665147" y="2408303"/>
                  </a:lnTo>
                  <a:lnTo>
                    <a:pt x="2876413" y="2408303"/>
                  </a:lnTo>
                  <a:lnTo>
                    <a:pt x="2876413" y="2355949"/>
                  </a:lnTo>
                  <a:close/>
                </a:path>
                <a:path w="11245850" h="2408554">
                  <a:moveTo>
                    <a:pt x="2559514" y="2355949"/>
                  </a:moveTo>
                  <a:lnTo>
                    <a:pt x="2348249" y="2355949"/>
                  </a:lnTo>
                  <a:lnTo>
                    <a:pt x="2348249" y="2408303"/>
                  </a:lnTo>
                  <a:lnTo>
                    <a:pt x="2559514" y="2408303"/>
                  </a:lnTo>
                  <a:lnTo>
                    <a:pt x="2559514" y="2355949"/>
                  </a:lnTo>
                  <a:close/>
                </a:path>
                <a:path w="11245850" h="2408554">
                  <a:moveTo>
                    <a:pt x="2242616" y="2355949"/>
                  </a:moveTo>
                  <a:lnTo>
                    <a:pt x="2031351" y="2355949"/>
                  </a:lnTo>
                  <a:lnTo>
                    <a:pt x="2031351" y="2408303"/>
                  </a:lnTo>
                  <a:lnTo>
                    <a:pt x="2242616" y="2408303"/>
                  </a:lnTo>
                  <a:lnTo>
                    <a:pt x="2242616" y="2355949"/>
                  </a:lnTo>
                  <a:close/>
                </a:path>
                <a:path w="11245850" h="2408554">
                  <a:moveTo>
                    <a:pt x="1925718" y="2355949"/>
                  </a:moveTo>
                  <a:lnTo>
                    <a:pt x="1714452" y="2355949"/>
                  </a:lnTo>
                  <a:lnTo>
                    <a:pt x="1714452" y="2408303"/>
                  </a:lnTo>
                  <a:lnTo>
                    <a:pt x="1925718" y="2408303"/>
                  </a:lnTo>
                  <a:lnTo>
                    <a:pt x="1925718" y="2355949"/>
                  </a:lnTo>
                  <a:close/>
                </a:path>
                <a:path w="11245850" h="2408554">
                  <a:moveTo>
                    <a:pt x="1608819" y="2355949"/>
                  </a:moveTo>
                  <a:lnTo>
                    <a:pt x="1397554" y="2355949"/>
                  </a:lnTo>
                  <a:lnTo>
                    <a:pt x="1397554" y="2408303"/>
                  </a:lnTo>
                  <a:lnTo>
                    <a:pt x="1608819" y="2408303"/>
                  </a:lnTo>
                  <a:lnTo>
                    <a:pt x="1608819" y="2355949"/>
                  </a:lnTo>
                  <a:close/>
                </a:path>
                <a:path w="11245850" h="2408554">
                  <a:moveTo>
                    <a:pt x="1291921" y="2355949"/>
                  </a:moveTo>
                  <a:lnTo>
                    <a:pt x="1080656" y="2355949"/>
                  </a:lnTo>
                  <a:lnTo>
                    <a:pt x="1080656" y="2408303"/>
                  </a:lnTo>
                  <a:lnTo>
                    <a:pt x="1291921" y="2408303"/>
                  </a:lnTo>
                  <a:lnTo>
                    <a:pt x="1291921" y="2355949"/>
                  </a:lnTo>
                  <a:close/>
                </a:path>
                <a:path w="11245850" h="2408554">
                  <a:moveTo>
                    <a:pt x="975023" y="2355949"/>
                  </a:moveTo>
                  <a:lnTo>
                    <a:pt x="763757" y="2355949"/>
                  </a:lnTo>
                  <a:lnTo>
                    <a:pt x="763757" y="2408303"/>
                  </a:lnTo>
                  <a:lnTo>
                    <a:pt x="975023" y="2408303"/>
                  </a:lnTo>
                  <a:lnTo>
                    <a:pt x="975023" y="2355949"/>
                  </a:lnTo>
                  <a:close/>
                </a:path>
                <a:path w="11245850" h="2408554">
                  <a:moveTo>
                    <a:pt x="658124" y="2355949"/>
                  </a:moveTo>
                  <a:lnTo>
                    <a:pt x="446859" y="2355949"/>
                  </a:lnTo>
                  <a:lnTo>
                    <a:pt x="446859" y="2408303"/>
                  </a:lnTo>
                  <a:lnTo>
                    <a:pt x="658124" y="2408303"/>
                  </a:lnTo>
                  <a:lnTo>
                    <a:pt x="658124" y="2355949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2031047" y="1842875"/>
            <a:ext cx="8073390" cy="1696720"/>
            <a:chOff x="12031047" y="1842875"/>
            <a:chExt cx="8073390" cy="1696720"/>
          </a:xfrm>
        </p:grpSpPr>
        <p:sp>
          <p:nvSpPr>
            <p:cNvPr id="14" name="object 14"/>
            <p:cNvSpPr/>
            <p:nvPr/>
          </p:nvSpPr>
          <p:spPr>
            <a:xfrm>
              <a:off x="12031047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98581" y="1842875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6697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46621" y="2257522"/>
              <a:ext cx="3160113" cy="23798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67132" y="2640547"/>
              <a:ext cx="4761501" cy="449829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2031047" y="3643868"/>
            <a:ext cx="8073390" cy="1948180"/>
            <a:chOff x="12031047" y="3643868"/>
            <a:chExt cx="8073390" cy="1948180"/>
          </a:xfrm>
        </p:grpSpPr>
        <p:sp>
          <p:nvSpPr>
            <p:cNvPr id="20" name="object 20"/>
            <p:cNvSpPr/>
            <p:nvPr/>
          </p:nvSpPr>
          <p:spPr>
            <a:xfrm>
              <a:off x="12031047" y="3643868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198581" y="3643868"/>
              <a:ext cx="7905750" cy="1948180"/>
            </a:xfrm>
            <a:custGeom>
              <a:avLst/>
              <a:gdLst/>
              <a:ahLst/>
              <a:cxnLst/>
              <a:rect l="l" t="t" r="r" b="b"/>
              <a:pathLst>
                <a:path w="7905750" h="1948179">
                  <a:moveTo>
                    <a:pt x="7905518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7905518" y="1947584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434134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36569" y="4056756"/>
              <a:ext cx="1569627" cy="23949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67132" y="4440912"/>
              <a:ext cx="6688495" cy="701758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2031047" y="5696161"/>
            <a:ext cx="8073390" cy="1696720"/>
            <a:chOff x="12031047" y="5696161"/>
            <a:chExt cx="8073390" cy="1696720"/>
          </a:xfrm>
        </p:grpSpPr>
        <p:sp>
          <p:nvSpPr>
            <p:cNvPr id="26" name="object 26"/>
            <p:cNvSpPr/>
            <p:nvPr/>
          </p:nvSpPr>
          <p:spPr>
            <a:xfrm>
              <a:off x="12031047" y="5696161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98581" y="5696161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2427432" y="6107206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51144" y="6110808"/>
              <a:ext cx="4216332" cy="23798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67132" y="6493205"/>
              <a:ext cx="6688495" cy="450457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2031047" y="7497154"/>
            <a:ext cx="8073390" cy="2450465"/>
            <a:chOff x="12031047" y="7497154"/>
            <a:chExt cx="8073390" cy="2450465"/>
          </a:xfrm>
        </p:grpSpPr>
        <p:sp>
          <p:nvSpPr>
            <p:cNvPr id="32" name="object 32"/>
            <p:cNvSpPr/>
            <p:nvPr/>
          </p:nvSpPr>
          <p:spPr>
            <a:xfrm>
              <a:off x="12031047" y="7497154"/>
              <a:ext cx="167640" cy="2450465"/>
            </a:xfrm>
            <a:custGeom>
              <a:avLst/>
              <a:gdLst/>
              <a:ahLst/>
              <a:cxnLst/>
              <a:rect l="l" t="t" r="r" b="b"/>
              <a:pathLst>
                <a:path w="167640" h="2450465">
                  <a:moveTo>
                    <a:pt x="167534" y="0"/>
                  </a:moveTo>
                  <a:lnTo>
                    <a:pt x="0" y="0"/>
                  </a:lnTo>
                  <a:lnTo>
                    <a:pt x="0" y="2450187"/>
                  </a:lnTo>
                  <a:lnTo>
                    <a:pt x="167534" y="2450187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198581" y="7497154"/>
              <a:ext cx="7905750" cy="2450465"/>
            </a:xfrm>
            <a:custGeom>
              <a:avLst/>
              <a:gdLst/>
              <a:ahLst/>
              <a:cxnLst/>
              <a:rect l="l" t="t" r="r" b="b"/>
              <a:pathLst>
                <a:path w="7905750" h="2450465">
                  <a:moveTo>
                    <a:pt x="7905518" y="0"/>
                  </a:moveTo>
                  <a:lnTo>
                    <a:pt x="0" y="0"/>
                  </a:lnTo>
                  <a:lnTo>
                    <a:pt x="0" y="2450187"/>
                  </a:lnTo>
                  <a:lnTo>
                    <a:pt x="7905518" y="2450187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420731" y="7916910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20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20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20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46621" y="7911298"/>
              <a:ext cx="5335698" cy="24878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67132" y="8294197"/>
              <a:ext cx="6819800" cy="120017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38" name="object 38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9509672" y="11032250"/>
              <a:ext cx="360680" cy="276860"/>
            </a:xfrm>
            <a:custGeom>
              <a:avLst/>
              <a:gdLst/>
              <a:ahLst/>
              <a:cxnLst/>
              <a:rect l="l" t="t" r="r" b="b"/>
              <a:pathLst>
                <a:path w="360680" h="276859">
                  <a:moveTo>
                    <a:pt x="151534" y="247657"/>
                  </a:moveTo>
                  <a:lnTo>
                    <a:pt x="0" y="247657"/>
                  </a:lnTo>
                  <a:lnTo>
                    <a:pt x="0" y="276305"/>
                  </a:lnTo>
                  <a:lnTo>
                    <a:pt x="151534" y="276305"/>
                  </a:lnTo>
                  <a:lnTo>
                    <a:pt x="151534" y="247657"/>
                  </a:lnTo>
                  <a:close/>
                </a:path>
                <a:path w="360680" h="276859">
                  <a:moveTo>
                    <a:pt x="95745" y="0"/>
                  </a:moveTo>
                  <a:lnTo>
                    <a:pt x="69359" y="0"/>
                  </a:lnTo>
                  <a:lnTo>
                    <a:pt x="57703" y="6296"/>
                  </a:lnTo>
                  <a:lnTo>
                    <a:pt x="44527" y="11638"/>
                  </a:lnTo>
                  <a:lnTo>
                    <a:pt x="29443" y="16061"/>
                  </a:lnTo>
                  <a:lnTo>
                    <a:pt x="12062" y="19601"/>
                  </a:lnTo>
                  <a:lnTo>
                    <a:pt x="12062" y="41841"/>
                  </a:lnTo>
                  <a:lnTo>
                    <a:pt x="61443" y="41841"/>
                  </a:lnTo>
                  <a:lnTo>
                    <a:pt x="61443" y="247657"/>
                  </a:lnTo>
                  <a:lnTo>
                    <a:pt x="95745" y="247657"/>
                  </a:lnTo>
                  <a:lnTo>
                    <a:pt x="95745" y="0"/>
                  </a:lnTo>
                  <a:close/>
                </a:path>
                <a:path w="360680" h="276859">
                  <a:moveTo>
                    <a:pt x="360625" y="247657"/>
                  </a:moveTo>
                  <a:lnTo>
                    <a:pt x="209090" y="247657"/>
                  </a:lnTo>
                  <a:lnTo>
                    <a:pt x="209090" y="276305"/>
                  </a:lnTo>
                  <a:lnTo>
                    <a:pt x="360625" y="276305"/>
                  </a:lnTo>
                  <a:lnTo>
                    <a:pt x="360625" y="247657"/>
                  </a:lnTo>
                  <a:close/>
                </a:path>
                <a:path w="360680" h="276859">
                  <a:moveTo>
                    <a:pt x="304836" y="0"/>
                  </a:moveTo>
                  <a:lnTo>
                    <a:pt x="278449" y="0"/>
                  </a:lnTo>
                  <a:lnTo>
                    <a:pt x="266793" y="6296"/>
                  </a:lnTo>
                  <a:lnTo>
                    <a:pt x="253617" y="11638"/>
                  </a:lnTo>
                  <a:lnTo>
                    <a:pt x="238533" y="16061"/>
                  </a:lnTo>
                  <a:lnTo>
                    <a:pt x="221152" y="19601"/>
                  </a:lnTo>
                  <a:lnTo>
                    <a:pt x="221152" y="41841"/>
                  </a:lnTo>
                  <a:lnTo>
                    <a:pt x="270533" y="41841"/>
                  </a:lnTo>
                  <a:lnTo>
                    <a:pt x="270533" y="247657"/>
                  </a:lnTo>
                  <a:lnTo>
                    <a:pt x="304836" y="247657"/>
                  </a:lnTo>
                  <a:lnTo>
                    <a:pt x="304836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25775" y="524465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717" y="691497"/>
              <a:ext cx="5139671" cy="36225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1193376" cy="14240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5483" y="3345447"/>
            <a:ext cx="11182985" cy="7884795"/>
            <a:chOff x="455483" y="3345447"/>
            <a:chExt cx="11182985" cy="78847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8205" y="3434227"/>
              <a:ext cx="8983498" cy="775022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55483" y="3345447"/>
              <a:ext cx="11182985" cy="995044"/>
            </a:xfrm>
            <a:custGeom>
              <a:avLst/>
              <a:gdLst/>
              <a:ahLst/>
              <a:cxnLst/>
              <a:rect l="l" t="t" r="r" b="b"/>
              <a:pathLst>
                <a:path w="11182985" h="995045">
                  <a:moveTo>
                    <a:pt x="143979" y="917872"/>
                  </a:moveTo>
                  <a:lnTo>
                    <a:pt x="117759" y="963188"/>
                  </a:lnTo>
                  <a:lnTo>
                    <a:pt x="173605" y="986486"/>
                  </a:lnTo>
                  <a:lnTo>
                    <a:pt x="235595" y="994734"/>
                  </a:lnTo>
                  <a:lnTo>
                    <a:pt x="235595" y="942379"/>
                  </a:lnTo>
                  <a:lnTo>
                    <a:pt x="210965" y="940741"/>
                  </a:lnTo>
                  <a:lnTo>
                    <a:pt x="187350" y="935969"/>
                  </a:lnTo>
                  <a:lnTo>
                    <a:pt x="164954" y="928275"/>
                  </a:lnTo>
                  <a:lnTo>
                    <a:pt x="143979" y="917872"/>
                  </a:lnTo>
                  <a:close/>
                </a:path>
                <a:path w="11182985" h="995045">
                  <a:moveTo>
                    <a:pt x="340607" y="942379"/>
                  </a:moveTo>
                  <a:lnTo>
                    <a:pt x="235595" y="942379"/>
                  </a:lnTo>
                  <a:lnTo>
                    <a:pt x="235595" y="994734"/>
                  </a:lnTo>
                  <a:lnTo>
                    <a:pt x="340607" y="994734"/>
                  </a:lnTo>
                  <a:lnTo>
                    <a:pt x="340607" y="942379"/>
                  </a:lnTo>
                  <a:close/>
                </a:path>
                <a:path w="11182985" h="995045">
                  <a:moveTo>
                    <a:pt x="52354" y="671881"/>
                  </a:moveTo>
                  <a:lnTo>
                    <a:pt x="0" y="671881"/>
                  </a:lnTo>
                  <a:lnTo>
                    <a:pt x="0" y="759139"/>
                  </a:lnTo>
                  <a:lnTo>
                    <a:pt x="2106" y="790762"/>
                  </a:lnTo>
                  <a:lnTo>
                    <a:pt x="8247" y="821129"/>
                  </a:lnTo>
                  <a:lnTo>
                    <a:pt x="18150" y="849959"/>
                  </a:lnTo>
                  <a:lnTo>
                    <a:pt x="31545" y="876974"/>
                  </a:lnTo>
                  <a:lnTo>
                    <a:pt x="76861" y="850755"/>
                  </a:lnTo>
                  <a:lnTo>
                    <a:pt x="66458" y="829779"/>
                  </a:lnTo>
                  <a:lnTo>
                    <a:pt x="58764" y="807383"/>
                  </a:lnTo>
                  <a:lnTo>
                    <a:pt x="53992" y="783768"/>
                  </a:lnTo>
                  <a:lnTo>
                    <a:pt x="52354" y="759139"/>
                  </a:lnTo>
                  <a:lnTo>
                    <a:pt x="52354" y="671881"/>
                  </a:lnTo>
                  <a:close/>
                </a:path>
                <a:path w="11182985" h="995045">
                  <a:moveTo>
                    <a:pt x="52354" y="410109"/>
                  </a:moveTo>
                  <a:lnTo>
                    <a:pt x="0" y="410109"/>
                  </a:lnTo>
                  <a:lnTo>
                    <a:pt x="0" y="584624"/>
                  </a:lnTo>
                  <a:lnTo>
                    <a:pt x="52354" y="584624"/>
                  </a:lnTo>
                  <a:lnTo>
                    <a:pt x="52354" y="410109"/>
                  </a:lnTo>
                  <a:close/>
                </a:path>
                <a:path w="11182985" h="99504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22852"/>
                  </a:lnTo>
                  <a:lnTo>
                    <a:pt x="52354" y="322852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182985" h="99504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995045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995045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995045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995045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995045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995045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995045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995045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995045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995045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995045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995045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995045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995045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995045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995045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995045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995045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995045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995045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995045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995045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995045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995045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995045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995045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995045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995045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995045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995045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995045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995045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995045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995045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995045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995045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995045">
                  <a:moveTo>
                    <a:pt x="11151359" y="117759"/>
                  </a:moveTo>
                  <a:lnTo>
                    <a:pt x="11106044" y="143979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22852"/>
                  </a:lnTo>
                  <a:lnTo>
                    <a:pt x="11182905" y="322852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995045">
                  <a:moveTo>
                    <a:pt x="11182905" y="410109"/>
                  </a:moveTo>
                  <a:lnTo>
                    <a:pt x="11130551" y="410109"/>
                  </a:lnTo>
                  <a:lnTo>
                    <a:pt x="11130551" y="584624"/>
                  </a:lnTo>
                  <a:lnTo>
                    <a:pt x="11182905" y="584624"/>
                  </a:lnTo>
                  <a:lnTo>
                    <a:pt x="11182905" y="410109"/>
                  </a:lnTo>
                  <a:close/>
                </a:path>
                <a:path w="11182985" h="995045">
                  <a:moveTo>
                    <a:pt x="11182905" y="671881"/>
                  </a:moveTo>
                  <a:lnTo>
                    <a:pt x="11130551" y="671881"/>
                  </a:lnTo>
                  <a:lnTo>
                    <a:pt x="11130551" y="759139"/>
                  </a:lnTo>
                  <a:lnTo>
                    <a:pt x="11128913" y="783768"/>
                  </a:lnTo>
                  <a:lnTo>
                    <a:pt x="11124140" y="807383"/>
                  </a:lnTo>
                  <a:lnTo>
                    <a:pt x="11116446" y="829779"/>
                  </a:lnTo>
                  <a:lnTo>
                    <a:pt x="11106044" y="850755"/>
                  </a:lnTo>
                  <a:lnTo>
                    <a:pt x="11151359" y="876974"/>
                  </a:lnTo>
                  <a:lnTo>
                    <a:pt x="11164754" y="849959"/>
                  </a:lnTo>
                  <a:lnTo>
                    <a:pt x="11174658" y="821129"/>
                  </a:lnTo>
                  <a:lnTo>
                    <a:pt x="11180798" y="790762"/>
                  </a:lnTo>
                  <a:lnTo>
                    <a:pt x="11182905" y="759139"/>
                  </a:lnTo>
                  <a:lnTo>
                    <a:pt x="11182905" y="671881"/>
                  </a:lnTo>
                  <a:close/>
                </a:path>
                <a:path w="11182985" h="995045">
                  <a:moveTo>
                    <a:pt x="10947310" y="942379"/>
                  </a:moveTo>
                  <a:lnTo>
                    <a:pt x="10842293" y="942379"/>
                  </a:lnTo>
                  <a:lnTo>
                    <a:pt x="10842293" y="994734"/>
                  </a:lnTo>
                  <a:lnTo>
                    <a:pt x="10947310" y="994734"/>
                  </a:lnTo>
                  <a:lnTo>
                    <a:pt x="10947310" y="942379"/>
                  </a:lnTo>
                  <a:close/>
                </a:path>
                <a:path w="11182985" h="995045">
                  <a:moveTo>
                    <a:pt x="11038927" y="917872"/>
                  </a:moveTo>
                  <a:lnTo>
                    <a:pt x="11017951" y="928275"/>
                  </a:lnTo>
                  <a:lnTo>
                    <a:pt x="10995554" y="935969"/>
                  </a:lnTo>
                  <a:lnTo>
                    <a:pt x="10971940" y="940741"/>
                  </a:lnTo>
                  <a:lnTo>
                    <a:pt x="10947310" y="942379"/>
                  </a:lnTo>
                  <a:lnTo>
                    <a:pt x="10947310" y="994734"/>
                  </a:lnTo>
                  <a:lnTo>
                    <a:pt x="10978933" y="992627"/>
                  </a:lnTo>
                  <a:lnTo>
                    <a:pt x="11009300" y="986486"/>
                  </a:lnTo>
                  <a:lnTo>
                    <a:pt x="11038131" y="976583"/>
                  </a:lnTo>
                  <a:lnTo>
                    <a:pt x="11065146" y="963188"/>
                  </a:lnTo>
                  <a:lnTo>
                    <a:pt x="11038927" y="917872"/>
                  </a:lnTo>
                  <a:close/>
                </a:path>
                <a:path w="11182985" h="995045">
                  <a:moveTo>
                    <a:pt x="10737276" y="942379"/>
                  </a:moveTo>
                  <a:lnTo>
                    <a:pt x="10527243" y="942379"/>
                  </a:lnTo>
                  <a:lnTo>
                    <a:pt x="10527243" y="994734"/>
                  </a:lnTo>
                  <a:lnTo>
                    <a:pt x="10737276" y="994734"/>
                  </a:lnTo>
                  <a:lnTo>
                    <a:pt x="10737276" y="942379"/>
                  </a:lnTo>
                  <a:close/>
                </a:path>
                <a:path w="11182985" h="995045">
                  <a:moveTo>
                    <a:pt x="10422226" y="942379"/>
                  </a:moveTo>
                  <a:lnTo>
                    <a:pt x="10212193" y="942379"/>
                  </a:lnTo>
                  <a:lnTo>
                    <a:pt x="10212193" y="994734"/>
                  </a:lnTo>
                  <a:lnTo>
                    <a:pt x="10422226" y="994734"/>
                  </a:lnTo>
                  <a:lnTo>
                    <a:pt x="10422226" y="942379"/>
                  </a:lnTo>
                  <a:close/>
                </a:path>
                <a:path w="11182985" h="995045">
                  <a:moveTo>
                    <a:pt x="10107176" y="942379"/>
                  </a:moveTo>
                  <a:lnTo>
                    <a:pt x="9897142" y="942379"/>
                  </a:lnTo>
                  <a:lnTo>
                    <a:pt x="9897142" y="994734"/>
                  </a:lnTo>
                  <a:lnTo>
                    <a:pt x="10107176" y="994734"/>
                  </a:lnTo>
                  <a:lnTo>
                    <a:pt x="10107176" y="942379"/>
                  </a:lnTo>
                  <a:close/>
                </a:path>
                <a:path w="11182985" h="995045">
                  <a:moveTo>
                    <a:pt x="9792125" y="942379"/>
                  </a:moveTo>
                  <a:lnTo>
                    <a:pt x="9582091" y="942379"/>
                  </a:lnTo>
                  <a:lnTo>
                    <a:pt x="9582091" y="994734"/>
                  </a:lnTo>
                  <a:lnTo>
                    <a:pt x="9792125" y="994734"/>
                  </a:lnTo>
                  <a:lnTo>
                    <a:pt x="9792125" y="942379"/>
                  </a:lnTo>
                  <a:close/>
                </a:path>
                <a:path w="11182985" h="995045">
                  <a:moveTo>
                    <a:pt x="9477075" y="942379"/>
                  </a:moveTo>
                  <a:lnTo>
                    <a:pt x="9267041" y="942379"/>
                  </a:lnTo>
                  <a:lnTo>
                    <a:pt x="9267041" y="994734"/>
                  </a:lnTo>
                  <a:lnTo>
                    <a:pt x="9477075" y="994734"/>
                  </a:lnTo>
                  <a:lnTo>
                    <a:pt x="9477075" y="942379"/>
                  </a:lnTo>
                  <a:close/>
                </a:path>
                <a:path w="11182985" h="995045">
                  <a:moveTo>
                    <a:pt x="9162024" y="942379"/>
                  </a:moveTo>
                  <a:lnTo>
                    <a:pt x="8951990" y="942379"/>
                  </a:lnTo>
                  <a:lnTo>
                    <a:pt x="8951990" y="994734"/>
                  </a:lnTo>
                  <a:lnTo>
                    <a:pt x="9162024" y="994734"/>
                  </a:lnTo>
                  <a:lnTo>
                    <a:pt x="9162024" y="942379"/>
                  </a:lnTo>
                  <a:close/>
                </a:path>
                <a:path w="11182985" h="995045">
                  <a:moveTo>
                    <a:pt x="8846974" y="942379"/>
                  </a:moveTo>
                  <a:lnTo>
                    <a:pt x="8636940" y="942379"/>
                  </a:lnTo>
                  <a:lnTo>
                    <a:pt x="8636940" y="994734"/>
                  </a:lnTo>
                  <a:lnTo>
                    <a:pt x="8846974" y="994734"/>
                  </a:lnTo>
                  <a:lnTo>
                    <a:pt x="8846974" y="942379"/>
                  </a:lnTo>
                  <a:close/>
                </a:path>
                <a:path w="11182985" h="995045">
                  <a:moveTo>
                    <a:pt x="8531923" y="942379"/>
                  </a:moveTo>
                  <a:lnTo>
                    <a:pt x="8321890" y="942379"/>
                  </a:lnTo>
                  <a:lnTo>
                    <a:pt x="8321890" y="994734"/>
                  </a:lnTo>
                  <a:lnTo>
                    <a:pt x="8531923" y="994734"/>
                  </a:lnTo>
                  <a:lnTo>
                    <a:pt x="8531923" y="942379"/>
                  </a:lnTo>
                  <a:close/>
                </a:path>
                <a:path w="11182985" h="995045">
                  <a:moveTo>
                    <a:pt x="8216873" y="942379"/>
                  </a:moveTo>
                  <a:lnTo>
                    <a:pt x="8006840" y="942379"/>
                  </a:lnTo>
                  <a:lnTo>
                    <a:pt x="8006840" y="994734"/>
                  </a:lnTo>
                  <a:lnTo>
                    <a:pt x="8216873" y="994734"/>
                  </a:lnTo>
                  <a:lnTo>
                    <a:pt x="8216873" y="942379"/>
                  </a:lnTo>
                  <a:close/>
                </a:path>
                <a:path w="11182985" h="995045">
                  <a:moveTo>
                    <a:pt x="7901823" y="942379"/>
                  </a:moveTo>
                  <a:lnTo>
                    <a:pt x="7691789" y="942379"/>
                  </a:lnTo>
                  <a:lnTo>
                    <a:pt x="7691789" y="994734"/>
                  </a:lnTo>
                  <a:lnTo>
                    <a:pt x="7901823" y="994734"/>
                  </a:lnTo>
                  <a:lnTo>
                    <a:pt x="7901823" y="942379"/>
                  </a:lnTo>
                  <a:close/>
                </a:path>
                <a:path w="11182985" h="995045">
                  <a:moveTo>
                    <a:pt x="7586772" y="942379"/>
                  </a:moveTo>
                  <a:lnTo>
                    <a:pt x="7376738" y="942379"/>
                  </a:lnTo>
                  <a:lnTo>
                    <a:pt x="7376738" y="994734"/>
                  </a:lnTo>
                  <a:lnTo>
                    <a:pt x="7586772" y="994734"/>
                  </a:lnTo>
                  <a:lnTo>
                    <a:pt x="7586772" y="942379"/>
                  </a:lnTo>
                  <a:close/>
                </a:path>
                <a:path w="11182985" h="995045">
                  <a:moveTo>
                    <a:pt x="7271721" y="942379"/>
                  </a:moveTo>
                  <a:lnTo>
                    <a:pt x="7061688" y="942379"/>
                  </a:lnTo>
                  <a:lnTo>
                    <a:pt x="7061688" y="994734"/>
                  </a:lnTo>
                  <a:lnTo>
                    <a:pt x="7271721" y="994734"/>
                  </a:lnTo>
                  <a:lnTo>
                    <a:pt x="7271721" y="942379"/>
                  </a:lnTo>
                  <a:close/>
                </a:path>
                <a:path w="11182985" h="995045">
                  <a:moveTo>
                    <a:pt x="6956671" y="942379"/>
                  </a:moveTo>
                  <a:lnTo>
                    <a:pt x="6746637" y="942379"/>
                  </a:lnTo>
                  <a:lnTo>
                    <a:pt x="6746637" y="994734"/>
                  </a:lnTo>
                  <a:lnTo>
                    <a:pt x="6956671" y="994734"/>
                  </a:lnTo>
                  <a:lnTo>
                    <a:pt x="6956671" y="942379"/>
                  </a:lnTo>
                  <a:close/>
                </a:path>
                <a:path w="11182985" h="995045">
                  <a:moveTo>
                    <a:pt x="6641620" y="942379"/>
                  </a:moveTo>
                  <a:lnTo>
                    <a:pt x="6431586" y="942379"/>
                  </a:lnTo>
                  <a:lnTo>
                    <a:pt x="6431586" y="994734"/>
                  </a:lnTo>
                  <a:lnTo>
                    <a:pt x="6641620" y="994734"/>
                  </a:lnTo>
                  <a:lnTo>
                    <a:pt x="6641620" y="942379"/>
                  </a:lnTo>
                  <a:close/>
                </a:path>
                <a:path w="11182985" h="995045">
                  <a:moveTo>
                    <a:pt x="6326569" y="942379"/>
                  </a:moveTo>
                  <a:lnTo>
                    <a:pt x="6116535" y="942379"/>
                  </a:lnTo>
                  <a:lnTo>
                    <a:pt x="6116535" y="994734"/>
                  </a:lnTo>
                  <a:lnTo>
                    <a:pt x="6326569" y="994734"/>
                  </a:lnTo>
                  <a:lnTo>
                    <a:pt x="6326569" y="942379"/>
                  </a:lnTo>
                  <a:close/>
                </a:path>
                <a:path w="11182985" h="995045">
                  <a:moveTo>
                    <a:pt x="6011519" y="942379"/>
                  </a:moveTo>
                  <a:lnTo>
                    <a:pt x="5801485" y="942379"/>
                  </a:lnTo>
                  <a:lnTo>
                    <a:pt x="5801485" y="994734"/>
                  </a:lnTo>
                  <a:lnTo>
                    <a:pt x="6011519" y="994734"/>
                  </a:lnTo>
                  <a:lnTo>
                    <a:pt x="6011519" y="942379"/>
                  </a:lnTo>
                  <a:close/>
                </a:path>
                <a:path w="11182985" h="995045">
                  <a:moveTo>
                    <a:pt x="5696468" y="942379"/>
                  </a:moveTo>
                  <a:lnTo>
                    <a:pt x="5486434" y="942379"/>
                  </a:lnTo>
                  <a:lnTo>
                    <a:pt x="5486434" y="994734"/>
                  </a:lnTo>
                  <a:lnTo>
                    <a:pt x="5696468" y="994734"/>
                  </a:lnTo>
                  <a:lnTo>
                    <a:pt x="5696468" y="942379"/>
                  </a:lnTo>
                  <a:close/>
                </a:path>
                <a:path w="11182985" h="995045">
                  <a:moveTo>
                    <a:pt x="5381418" y="942379"/>
                  </a:moveTo>
                  <a:lnTo>
                    <a:pt x="5171383" y="942379"/>
                  </a:lnTo>
                  <a:lnTo>
                    <a:pt x="5171383" y="994734"/>
                  </a:lnTo>
                  <a:lnTo>
                    <a:pt x="5381418" y="994734"/>
                  </a:lnTo>
                  <a:lnTo>
                    <a:pt x="5381418" y="942379"/>
                  </a:lnTo>
                  <a:close/>
                </a:path>
                <a:path w="11182985" h="995045">
                  <a:moveTo>
                    <a:pt x="5066367" y="942379"/>
                  </a:moveTo>
                  <a:lnTo>
                    <a:pt x="4856333" y="942379"/>
                  </a:lnTo>
                  <a:lnTo>
                    <a:pt x="4856333" y="994734"/>
                  </a:lnTo>
                  <a:lnTo>
                    <a:pt x="5066367" y="994734"/>
                  </a:lnTo>
                  <a:lnTo>
                    <a:pt x="5066367" y="942379"/>
                  </a:lnTo>
                  <a:close/>
                </a:path>
                <a:path w="11182985" h="995045">
                  <a:moveTo>
                    <a:pt x="4751316" y="942379"/>
                  </a:moveTo>
                  <a:lnTo>
                    <a:pt x="4541282" y="942379"/>
                  </a:lnTo>
                  <a:lnTo>
                    <a:pt x="4541282" y="994734"/>
                  </a:lnTo>
                  <a:lnTo>
                    <a:pt x="4751316" y="994734"/>
                  </a:lnTo>
                  <a:lnTo>
                    <a:pt x="4751316" y="942379"/>
                  </a:lnTo>
                  <a:close/>
                </a:path>
                <a:path w="11182985" h="995045">
                  <a:moveTo>
                    <a:pt x="4436265" y="942379"/>
                  </a:moveTo>
                  <a:lnTo>
                    <a:pt x="4226231" y="942379"/>
                  </a:lnTo>
                  <a:lnTo>
                    <a:pt x="4226231" y="994734"/>
                  </a:lnTo>
                  <a:lnTo>
                    <a:pt x="4436265" y="994734"/>
                  </a:lnTo>
                  <a:lnTo>
                    <a:pt x="4436265" y="942379"/>
                  </a:lnTo>
                  <a:close/>
                </a:path>
                <a:path w="11182985" h="995045">
                  <a:moveTo>
                    <a:pt x="4121214" y="942379"/>
                  </a:moveTo>
                  <a:lnTo>
                    <a:pt x="3911181" y="942379"/>
                  </a:lnTo>
                  <a:lnTo>
                    <a:pt x="3911181" y="994734"/>
                  </a:lnTo>
                  <a:lnTo>
                    <a:pt x="4121214" y="994734"/>
                  </a:lnTo>
                  <a:lnTo>
                    <a:pt x="4121214" y="942379"/>
                  </a:lnTo>
                  <a:close/>
                </a:path>
                <a:path w="11182985" h="995045">
                  <a:moveTo>
                    <a:pt x="3806164" y="942379"/>
                  </a:moveTo>
                  <a:lnTo>
                    <a:pt x="3596130" y="942379"/>
                  </a:lnTo>
                  <a:lnTo>
                    <a:pt x="3596130" y="994734"/>
                  </a:lnTo>
                  <a:lnTo>
                    <a:pt x="3806164" y="994734"/>
                  </a:lnTo>
                  <a:lnTo>
                    <a:pt x="3806164" y="942379"/>
                  </a:lnTo>
                  <a:close/>
                </a:path>
                <a:path w="11182985" h="995045">
                  <a:moveTo>
                    <a:pt x="3491113" y="942379"/>
                  </a:moveTo>
                  <a:lnTo>
                    <a:pt x="3281079" y="942379"/>
                  </a:lnTo>
                  <a:lnTo>
                    <a:pt x="3281079" y="994734"/>
                  </a:lnTo>
                  <a:lnTo>
                    <a:pt x="3491113" y="994734"/>
                  </a:lnTo>
                  <a:lnTo>
                    <a:pt x="3491113" y="942379"/>
                  </a:lnTo>
                  <a:close/>
                </a:path>
                <a:path w="11182985" h="995045">
                  <a:moveTo>
                    <a:pt x="3176063" y="942379"/>
                  </a:moveTo>
                  <a:lnTo>
                    <a:pt x="2966029" y="942379"/>
                  </a:lnTo>
                  <a:lnTo>
                    <a:pt x="2966029" y="994734"/>
                  </a:lnTo>
                  <a:lnTo>
                    <a:pt x="3176063" y="994734"/>
                  </a:lnTo>
                  <a:lnTo>
                    <a:pt x="3176063" y="942379"/>
                  </a:lnTo>
                  <a:close/>
                </a:path>
                <a:path w="11182985" h="995045">
                  <a:moveTo>
                    <a:pt x="2861012" y="942379"/>
                  </a:moveTo>
                  <a:lnTo>
                    <a:pt x="2650978" y="942379"/>
                  </a:lnTo>
                  <a:lnTo>
                    <a:pt x="2650978" y="994734"/>
                  </a:lnTo>
                  <a:lnTo>
                    <a:pt x="2861012" y="994734"/>
                  </a:lnTo>
                  <a:lnTo>
                    <a:pt x="2861012" y="942379"/>
                  </a:lnTo>
                  <a:close/>
                </a:path>
                <a:path w="11182985" h="995045">
                  <a:moveTo>
                    <a:pt x="2545961" y="942379"/>
                  </a:moveTo>
                  <a:lnTo>
                    <a:pt x="2335928" y="942379"/>
                  </a:lnTo>
                  <a:lnTo>
                    <a:pt x="2335928" y="994734"/>
                  </a:lnTo>
                  <a:lnTo>
                    <a:pt x="2545961" y="994734"/>
                  </a:lnTo>
                  <a:lnTo>
                    <a:pt x="2545961" y="942379"/>
                  </a:lnTo>
                  <a:close/>
                </a:path>
                <a:path w="11182985" h="995045">
                  <a:moveTo>
                    <a:pt x="2230910" y="942379"/>
                  </a:moveTo>
                  <a:lnTo>
                    <a:pt x="2020877" y="942379"/>
                  </a:lnTo>
                  <a:lnTo>
                    <a:pt x="2020877" y="994734"/>
                  </a:lnTo>
                  <a:lnTo>
                    <a:pt x="2230910" y="994734"/>
                  </a:lnTo>
                  <a:lnTo>
                    <a:pt x="2230910" y="942379"/>
                  </a:lnTo>
                  <a:close/>
                </a:path>
                <a:path w="11182985" h="995045">
                  <a:moveTo>
                    <a:pt x="1915860" y="942379"/>
                  </a:moveTo>
                  <a:lnTo>
                    <a:pt x="1705826" y="942379"/>
                  </a:lnTo>
                  <a:lnTo>
                    <a:pt x="1705826" y="994734"/>
                  </a:lnTo>
                  <a:lnTo>
                    <a:pt x="1915860" y="994734"/>
                  </a:lnTo>
                  <a:lnTo>
                    <a:pt x="1915860" y="942379"/>
                  </a:lnTo>
                  <a:close/>
                </a:path>
                <a:path w="11182985" h="995045">
                  <a:moveTo>
                    <a:pt x="1600809" y="942379"/>
                  </a:moveTo>
                  <a:lnTo>
                    <a:pt x="1390775" y="942379"/>
                  </a:lnTo>
                  <a:lnTo>
                    <a:pt x="1390775" y="994734"/>
                  </a:lnTo>
                  <a:lnTo>
                    <a:pt x="1600809" y="994734"/>
                  </a:lnTo>
                  <a:lnTo>
                    <a:pt x="1600809" y="942379"/>
                  </a:lnTo>
                  <a:close/>
                </a:path>
                <a:path w="11182985" h="995045">
                  <a:moveTo>
                    <a:pt x="1285758" y="942379"/>
                  </a:moveTo>
                  <a:lnTo>
                    <a:pt x="1075725" y="942379"/>
                  </a:lnTo>
                  <a:lnTo>
                    <a:pt x="1075725" y="994734"/>
                  </a:lnTo>
                  <a:lnTo>
                    <a:pt x="1285758" y="994734"/>
                  </a:lnTo>
                  <a:lnTo>
                    <a:pt x="1285758" y="942379"/>
                  </a:lnTo>
                  <a:close/>
                </a:path>
                <a:path w="11182985" h="995045">
                  <a:moveTo>
                    <a:pt x="970707" y="942379"/>
                  </a:moveTo>
                  <a:lnTo>
                    <a:pt x="760674" y="942379"/>
                  </a:lnTo>
                  <a:lnTo>
                    <a:pt x="760674" y="994734"/>
                  </a:lnTo>
                  <a:lnTo>
                    <a:pt x="970707" y="994734"/>
                  </a:lnTo>
                  <a:lnTo>
                    <a:pt x="970707" y="942379"/>
                  </a:lnTo>
                  <a:close/>
                </a:path>
                <a:path w="11182985" h="995045">
                  <a:moveTo>
                    <a:pt x="655657" y="942379"/>
                  </a:moveTo>
                  <a:lnTo>
                    <a:pt x="445623" y="942379"/>
                  </a:lnTo>
                  <a:lnTo>
                    <a:pt x="445623" y="994734"/>
                  </a:lnTo>
                  <a:lnTo>
                    <a:pt x="655657" y="994734"/>
                  </a:lnTo>
                  <a:lnTo>
                    <a:pt x="655657" y="942379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5483" y="4371594"/>
              <a:ext cx="11182985" cy="670560"/>
            </a:xfrm>
            <a:custGeom>
              <a:avLst/>
              <a:gdLst/>
              <a:ahLst/>
              <a:cxnLst/>
              <a:rect l="l" t="t" r="r" b="b"/>
              <a:pathLst>
                <a:path w="11182985" h="670560">
                  <a:moveTo>
                    <a:pt x="143979" y="593275"/>
                  </a:moveTo>
                  <a:lnTo>
                    <a:pt x="117759" y="638591"/>
                  </a:lnTo>
                  <a:lnTo>
                    <a:pt x="173605" y="661889"/>
                  </a:lnTo>
                  <a:lnTo>
                    <a:pt x="235595" y="670136"/>
                  </a:lnTo>
                  <a:lnTo>
                    <a:pt x="235595" y="617782"/>
                  </a:lnTo>
                  <a:lnTo>
                    <a:pt x="210965" y="616144"/>
                  </a:lnTo>
                  <a:lnTo>
                    <a:pt x="187350" y="611371"/>
                  </a:lnTo>
                  <a:lnTo>
                    <a:pt x="164954" y="603677"/>
                  </a:lnTo>
                  <a:lnTo>
                    <a:pt x="143979" y="593275"/>
                  </a:lnTo>
                  <a:close/>
                </a:path>
                <a:path w="11182985" h="670560">
                  <a:moveTo>
                    <a:pt x="340607" y="617782"/>
                  </a:moveTo>
                  <a:lnTo>
                    <a:pt x="235595" y="617782"/>
                  </a:lnTo>
                  <a:lnTo>
                    <a:pt x="235595" y="670136"/>
                  </a:lnTo>
                  <a:lnTo>
                    <a:pt x="340607" y="670136"/>
                  </a:lnTo>
                  <a:lnTo>
                    <a:pt x="340607" y="617782"/>
                  </a:lnTo>
                  <a:close/>
                </a:path>
                <a:path w="11182985" h="670560">
                  <a:moveTo>
                    <a:pt x="52354" y="368226"/>
                  </a:moveTo>
                  <a:lnTo>
                    <a:pt x="0" y="368226"/>
                  </a:lnTo>
                  <a:lnTo>
                    <a:pt x="0" y="434541"/>
                  </a:lnTo>
                  <a:lnTo>
                    <a:pt x="2106" y="466164"/>
                  </a:lnTo>
                  <a:lnTo>
                    <a:pt x="8247" y="496531"/>
                  </a:lnTo>
                  <a:lnTo>
                    <a:pt x="18150" y="525362"/>
                  </a:lnTo>
                  <a:lnTo>
                    <a:pt x="31545" y="552377"/>
                  </a:lnTo>
                  <a:lnTo>
                    <a:pt x="76861" y="526157"/>
                  </a:lnTo>
                  <a:lnTo>
                    <a:pt x="66458" y="505182"/>
                  </a:lnTo>
                  <a:lnTo>
                    <a:pt x="58764" y="482785"/>
                  </a:lnTo>
                  <a:lnTo>
                    <a:pt x="53992" y="459171"/>
                  </a:lnTo>
                  <a:lnTo>
                    <a:pt x="52354" y="434541"/>
                  </a:lnTo>
                  <a:lnTo>
                    <a:pt x="52354" y="368226"/>
                  </a:lnTo>
                  <a:close/>
                </a:path>
                <a:path w="11182985" h="67056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01910"/>
                  </a:lnTo>
                  <a:lnTo>
                    <a:pt x="52354" y="301910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1182985" h="67056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1182985" h="670560">
                  <a:moveTo>
                    <a:pt x="34061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0611" y="52354"/>
                  </a:lnTo>
                  <a:lnTo>
                    <a:pt x="340611" y="0"/>
                  </a:lnTo>
                  <a:close/>
                </a:path>
                <a:path w="11182985" h="670560">
                  <a:moveTo>
                    <a:pt x="655662" y="0"/>
                  </a:moveTo>
                  <a:lnTo>
                    <a:pt x="445628" y="0"/>
                  </a:lnTo>
                  <a:lnTo>
                    <a:pt x="445628" y="52354"/>
                  </a:lnTo>
                  <a:lnTo>
                    <a:pt x="655662" y="52354"/>
                  </a:lnTo>
                  <a:lnTo>
                    <a:pt x="655662" y="0"/>
                  </a:lnTo>
                  <a:close/>
                </a:path>
                <a:path w="11182985" h="670560">
                  <a:moveTo>
                    <a:pt x="970712" y="0"/>
                  </a:moveTo>
                  <a:lnTo>
                    <a:pt x="760679" y="0"/>
                  </a:lnTo>
                  <a:lnTo>
                    <a:pt x="760679" y="52354"/>
                  </a:lnTo>
                  <a:lnTo>
                    <a:pt x="970712" y="52354"/>
                  </a:lnTo>
                  <a:lnTo>
                    <a:pt x="970712" y="0"/>
                  </a:lnTo>
                  <a:close/>
                </a:path>
                <a:path w="11182985" h="670560">
                  <a:moveTo>
                    <a:pt x="1285763" y="0"/>
                  </a:moveTo>
                  <a:lnTo>
                    <a:pt x="1075729" y="0"/>
                  </a:lnTo>
                  <a:lnTo>
                    <a:pt x="1075729" y="52354"/>
                  </a:lnTo>
                  <a:lnTo>
                    <a:pt x="1285763" y="52354"/>
                  </a:lnTo>
                  <a:lnTo>
                    <a:pt x="1285763" y="0"/>
                  </a:lnTo>
                  <a:close/>
                </a:path>
                <a:path w="11182985" h="670560">
                  <a:moveTo>
                    <a:pt x="1600813" y="0"/>
                  </a:moveTo>
                  <a:lnTo>
                    <a:pt x="1390779" y="0"/>
                  </a:lnTo>
                  <a:lnTo>
                    <a:pt x="1390779" y="52354"/>
                  </a:lnTo>
                  <a:lnTo>
                    <a:pt x="1600813" y="52354"/>
                  </a:lnTo>
                  <a:lnTo>
                    <a:pt x="1600813" y="0"/>
                  </a:lnTo>
                  <a:close/>
                </a:path>
                <a:path w="11182985" h="670560">
                  <a:moveTo>
                    <a:pt x="1915864" y="0"/>
                  </a:moveTo>
                  <a:lnTo>
                    <a:pt x="1705830" y="0"/>
                  </a:lnTo>
                  <a:lnTo>
                    <a:pt x="1705830" y="52354"/>
                  </a:lnTo>
                  <a:lnTo>
                    <a:pt x="1915864" y="52354"/>
                  </a:lnTo>
                  <a:lnTo>
                    <a:pt x="1915864" y="0"/>
                  </a:lnTo>
                  <a:close/>
                </a:path>
                <a:path w="11182985" h="670560">
                  <a:moveTo>
                    <a:pt x="2230914" y="0"/>
                  </a:moveTo>
                  <a:lnTo>
                    <a:pt x="2020880" y="0"/>
                  </a:lnTo>
                  <a:lnTo>
                    <a:pt x="2020880" y="52354"/>
                  </a:lnTo>
                  <a:lnTo>
                    <a:pt x="2230914" y="52354"/>
                  </a:lnTo>
                  <a:lnTo>
                    <a:pt x="2230914" y="0"/>
                  </a:lnTo>
                  <a:close/>
                </a:path>
                <a:path w="11182985" h="670560">
                  <a:moveTo>
                    <a:pt x="2545964" y="0"/>
                  </a:moveTo>
                  <a:lnTo>
                    <a:pt x="2335931" y="0"/>
                  </a:lnTo>
                  <a:lnTo>
                    <a:pt x="2335931" y="52354"/>
                  </a:lnTo>
                  <a:lnTo>
                    <a:pt x="2545964" y="52354"/>
                  </a:lnTo>
                  <a:lnTo>
                    <a:pt x="2545964" y="0"/>
                  </a:lnTo>
                  <a:close/>
                </a:path>
                <a:path w="11182985" h="670560">
                  <a:moveTo>
                    <a:pt x="2861015" y="0"/>
                  </a:moveTo>
                  <a:lnTo>
                    <a:pt x="2650981" y="0"/>
                  </a:lnTo>
                  <a:lnTo>
                    <a:pt x="2650981" y="52354"/>
                  </a:lnTo>
                  <a:lnTo>
                    <a:pt x="2861015" y="52354"/>
                  </a:lnTo>
                  <a:lnTo>
                    <a:pt x="2861015" y="0"/>
                  </a:lnTo>
                  <a:close/>
                </a:path>
                <a:path w="11182985" h="670560">
                  <a:moveTo>
                    <a:pt x="3176065" y="0"/>
                  </a:moveTo>
                  <a:lnTo>
                    <a:pt x="2966031" y="0"/>
                  </a:lnTo>
                  <a:lnTo>
                    <a:pt x="2966031" y="52354"/>
                  </a:lnTo>
                  <a:lnTo>
                    <a:pt x="3176065" y="52354"/>
                  </a:lnTo>
                  <a:lnTo>
                    <a:pt x="3176065" y="0"/>
                  </a:lnTo>
                  <a:close/>
                </a:path>
                <a:path w="11182985" h="670560">
                  <a:moveTo>
                    <a:pt x="3491116" y="0"/>
                  </a:moveTo>
                  <a:lnTo>
                    <a:pt x="3281082" y="0"/>
                  </a:lnTo>
                  <a:lnTo>
                    <a:pt x="3281082" y="52354"/>
                  </a:lnTo>
                  <a:lnTo>
                    <a:pt x="3491116" y="52354"/>
                  </a:lnTo>
                  <a:lnTo>
                    <a:pt x="3491116" y="0"/>
                  </a:lnTo>
                  <a:close/>
                </a:path>
                <a:path w="11182985" h="670560">
                  <a:moveTo>
                    <a:pt x="3806166" y="0"/>
                  </a:moveTo>
                  <a:lnTo>
                    <a:pt x="3596133" y="0"/>
                  </a:lnTo>
                  <a:lnTo>
                    <a:pt x="3596133" y="52354"/>
                  </a:lnTo>
                  <a:lnTo>
                    <a:pt x="3806166" y="52354"/>
                  </a:lnTo>
                  <a:lnTo>
                    <a:pt x="3806166" y="0"/>
                  </a:lnTo>
                  <a:close/>
                </a:path>
                <a:path w="11182985" h="670560">
                  <a:moveTo>
                    <a:pt x="4121217" y="0"/>
                  </a:moveTo>
                  <a:lnTo>
                    <a:pt x="3911183" y="0"/>
                  </a:lnTo>
                  <a:lnTo>
                    <a:pt x="3911183" y="52354"/>
                  </a:lnTo>
                  <a:lnTo>
                    <a:pt x="4121217" y="52354"/>
                  </a:lnTo>
                  <a:lnTo>
                    <a:pt x="4121217" y="0"/>
                  </a:lnTo>
                  <a:close/>
                </a:path>
                <a:path w="11182985" h="670560">
                  <a:moveTo>
                    <a:pt x="4436268" y="0"/>
                  </a:moveTo>
                  <a:lnTo>
                    <a:pt x="4226234" y="0"/>
                  </a:lnTo>
                  <a:lnTo>
                    <a:pt x="4226234" y="52354"/>
                  </a:lnTo>
                  <a:lnTo>
                    <a:pt x="4436268" y="52354"/>
                  </a:lnTo>
                  <a:lnTo>
                    <a:pt x="4436268" y="0"/>
                  </a:lnTo>
                  <a:close/>
                </a:path>
                <a:path w="11182985" h="670560">
                  <a:moveTo>
                    <a:pt x="4751318" y="0"/>
                  </a:moveTo>
                  <a:lnTo>
                    <a:pt x="4541284" y="0"/>
                  </a:lnTo>
                  <a:lnTo>
                    <a:pt x="4541284" y="52354"/>
                  </a:lnTo>
                  <a:lnTo>
                    <a:pt x="4751318" y="52354"/>
                  </a:lnTo>
                  <a:lnTo>
                    <a:pt x="4751318" y="0"/>
                  </a:lnTo>
                  <a:close/>
                </a:path>
                <a:path w="11182985" h="670560">
                  <a:moveTo>
                    <a:pt x="5066369" y="0"/>
                  </a:moveTo>
                  <a:lnTo>
                    <a:pt x="4856335" y="0"/>
                  </a:lnTo>
                  <a:lnTo>
                    <a:pt x="4856335" y="52354"/>
                  </a:lnTo>
                  <a:lnTo>
                    <a:pt x="5066369" y="52354"/>
                  </a:lnTo>
                  <a:lnTo>
                    <a:pt x="5066369" y="0"/>
                  </a:lnTo>
                  <a:close/>
                </a:path>
                <a:path w="11182985" h="670560">
                  <a:moveTo>
                    <a:pt x="5381419" y="0"/>
                  </a:moveTo>
                  <a:lnTo>
                    <a:pt x="5171386" y="0"/>
                  </a:lnTo>
                  <a:lnTo>
                    <a:pt x="5171386" y="52354"/>
                  </a:lnTo>
                  <a:lnTo>
                    <a:pt x="5381419" y="52354"/>
                  </a:lnTo>
                  <a:lnTo>
                    <a:pt x="5381419" y="0"/>
                  </a:lnTo>
                  <a:close/>
                </a:path>
                <a:path w="11182985" h="670560">
                  <a:moveTo>
                    <a:pt x="5696470" y="0"/>
                  </a:moveTo>
                  <a:lnTo>
                    <a:pt x="5486437" y="0"/>
                  </a:lnTo>
                  <a:lnTo>
                    <a:pt x="5486437" y="52354"/>
                  </a:lnTo>
                  <a:lnTo>
                    <a:pt x="5696470" y="52354"/>
                  </a:lnTo>
                  <a:lnTo>
                    <a:pt x="5696470" y="0"/>
                  </a:lnTo>
                  <a:close/>
                </a:path>
                <a:path w="11182985" h="670560">
                  <a:moveTo>
                    <a:pt x="6011521" y="0"/>
                  </a:moveTo>
                  <a:lnTo>
                    <a:pt x="5801487" y="0"/>
                  </a:lnTo>
                  <a:lnTo>
                    <a:pt x="5801487" y="52354"/>
                  </a:lnTo>
                  <a:lnTo>
                    <a:pt x="6011521" y="52354"/>
                  </a:lnTo>
                  <a:lnTo>
                    <a:pt x="6011521" y="0"/>
                  </a:lnTo>
                  <a:close/>
                </a:path>
                <a:path w="11182985" h="670560">
                  <a:moveTo>
                    <a:pt x="6326572" y="0"/>
                  </a:moveTo>
                  <a:lnTo>
                    <a:pt x="6116538" y="0"/>
                  </a:lnTo>
                  <a:lnTo>
                    <a:pt x="6116538" y="52354"/>
                  </a:lnTo>
                  <a:lnTo>
                    <a:pt x="6326572" y="52354"/>
                  </a:lnTo>
                  <a:lnTo>
                    <a:pt x="6326572" y="0"/>
                  </a:lnTo>
                  <a:close/>
                </a:path>
                <a:path w="11182985" h="670560">
                  <a:moveTo>
                    <a:pt x="6641623" y="0"/>
                  </a:moveTo>
                  <a:lnTo>
                    <a:pt x="6431589" y="0"/>
                  </a:lnTo>
                  <a:lnTo>
                    <a:pt x="6431589" y="52354"/>
                  </a:lnTo>
                  <a:lnTo>
                    <a:pt x="6641623" y="52354"/>
                  </a:lnTo>
                  <a:lnTo>
                    <a:pt x="6641623" y="0"/>
                  </a:lnTo>
                  <a:close/>
                </a:path>
                <a:path w="11182985" h="670560">
                  <a:moveTo>
                    <a:pt x="6956673" y="0"/>
                  </a:moveTo>
                  <a:lnTo>
                    <a:pt x="6746639" y="0"/>
                  </a:lnTo>
                  <a:lnTo>
                    <a:pt x="6746639" y="52354"/>
                  </a:lnTo>
                  <a:lnTo>
                    <a:pt x="6956673" y="52354"/>
                  </a:lnTo>
                  <a:lnTo>
                    <a:pt x="6956673" y="0"/>
                  </a:lnTo>
                  <a:close/>
                </a:path>
                <a:path w="11182985" h="670560">
                  <a:moveTo>
                    <a:pt x="7271724" y="0"/>
                  </a:moveTo>
                  <a:lnTo>
                    <a:pt x="7061690" y="0"/>
                  </a:lnTo>
                  <a:lnTo>
                    <a:pt x="7061690" y="52354"/>
                  </a:lnTo>
                  <a:lnTo>
                    <a:pt x="7271724" y="52354"/>
                  </a:lnTo>
                  <a:lnTo>
                    <a:pt x="7271724" y="0"/>
                  </a:lnTo>
                  <a:close/>
                </a:path>
                <a:path w="11182985" h="670560">
                  <a:moveTo>
                    <a:pt x="7586775" y="0"/>
                  </a:moveTo>
                  <a:lnTo>
                    <a:pt x="7376741" y="0"/>
                  </a:lnTo>
                  <a:lnTo>
                    <a:pt x="7376741" y="52354"/>
                  </a:lnTo>
                  <a:lnTo>
                    <a:pt x="7586775" y="52354"/>
                  </a:lnTo>
                  <a:lnTo>
                    <a:pt x="7586775" y="0"/>
                  </a:lnTo>
                  <a:close/>
                </a:path>
                <a:path w="11182985" h="670560">
                  <a:moveTo>
                    <a:pt x="7901825" y="0"/>
                  </a:moveTo>
                  <a:lnTo>
                    <a:pt x="7691791" y="0"/>
                  </a:lnTo>
                  <a:lnTo>
                    <a:pt x="7691791" y="52354"/>
                  </a:lnTo>
                  <a:lnTo>
                    <a:pt x="7901825" y="52354"/>
                  </a:lnTo>
                  <a:lnTo>
                    <a:pt x="7901825" y="0"/>
                  </a:lnTo>
                  <a:close/>
                </a:path>
                <a:path w="11182985" h="670560">
                  <a:moveTo>
                    <a:pt x="8216876" y="0"/>
                  </a:moveTo>
                  <a:lnTo>
                    <a:pt x="8006842" y="0"/>
                  </a:lnTo>
                  <a:lnTo>
                    <a:pt x="8006842" y="52354"/>
                  </a:lnTo>
                  <a:lnTo>
                    <a:pt x="8216876" y="52354"/>
                  </a:lnTo>
                  <a:lnTo>
                    <a:pt x="8216876" y="0"/>
                  </a:lnTo>
                  <a:close/>
                </a:path>
                <a:path w="11182985" h="670560">
                  <a:moveTo>
                    <a:pt x="8531927" y="0"/>
                  </a:moveTo>
                  <a:lnTo>
                    <a:pt x="8321893" y="0"/>
                  </a:lnTo>
                  <a:lnTo>
                    <a:pt x="8321893" y="52354"/>
                  </a:lnTo>
                  <a:lnTo>
                    <a:pt x="8531927" y="52354"/>
                  </a:lnTo>
                  <a:lnTo>
                    <a:pt x="8531927" y="0"/>
                  </a:lnTo>
                  <a:close/>
                </a:path>
                <a:path w="11182985" h="670560">
                  <a:moveTo>
                    <a:pt x="8846977" y="0"/>
                  </a:moveTo>
                  <a:lnTo>
                    <a:pt x="8636944" y="0"/>
                  </a:lnTo>
                  <a:lnTo>
                    <a:pt x="8636944" y="52354"/>
                  </a:lnTo>
                  <a:lnTo>
                    <a:pt x="8846977" y="52354"/>
                  </a:lnTo>
                  <a:lnTo>
                    <a:pt x="8846977" y="0"/>
                  </a:lnTo>
                  <a:close/>
                </a:path>
                <a:path w="11182985" h="670560">
                  <a:moveTo>
                    <a:pt x="9162028" y="0"/>
                  </a:moveTo>
                  <a:lnTo>
                    <a:pt x="8951994" y="0"/>
                  </a:lnTo>
                  <a:lnTo>
                    <a:pt x="8951994" y="52354"/>
                  </a:lnTo>
                  <a:lnTo>
                    <a:pt x="9162028" y="52354"/>
                  </a:lnTo>
                  <a:lnTo>
                    <a:pt x="9162028" y="0"/>
                  </a:lnTo>
                  <a:close/>
                </a:path>
                <a:path w="11182985" h="670560">
                  <a:moveTo>
                    <a:pt x="9477079" y="0"/>
                  </a:moveTo>
                  <a:lnTo>
                    <a:pt x="9267045" y="0"/>
                  </a:lnTo>
                  <a:lnTo>
                    <a:pt x="9267045" y="52354"/>
                  </a:lnTo>
                  <a:lnTo>
                    <a:pt x="9477079" y="52354"/>
                  </a:lnTo>
                  <a:lnTo>
                    <a:pt x="9477079" y="0"/>
                  </a:lnTo>
                  <a:close/>
                </a:path>
                <a:path w="11182985" h="670560">
                  <a:moveTo>
                    <a:pt x="9792129" y="0"/>
                  </a:moveTo>
                  <a:lnTo>
                    <a:pt x="9582096" y="0"/>
                  </a:lnTo>
                  <a:lnTo>
                    <a:pt x="9582096" y="52354"/>
                  </a:lnTo>
                  <a:lnTo>
                    <a:pt x="9792129" y="52354"/>
                  </a:lnTo>
                  <a:lnTo>
                    <a:pt x="9792129" y="0"/>
                  </a:lnTo>
                  <a:close/>
                </a:path>
                <a:path w="11182985" h="670560">
                  <a:moveTo>
                    <a:pt x="10107180" y="0"/>
                  </a:moveTo>
                  <a:lnTo>
                    <a:pt x="9897146" y="0"/>
                  </a:lnTo>
                  <a:lnTo>
                    <a:pt x="9897146" y="52354"/>
                  </a:lnTo>
                  <a:lnTo>
                    <a:pt x="10107180" y="52354"/>
                  </a:lnTo>
                  <a:lnTo>
                    <a:pt x="10107180" y="0"/>
                  </a:lnTo>
                  <a:close/>
                </a:path>
                <a:path w="11182985" h="670560">
                  <a:moveTo>
                    <a:pt x="10422231" y="0"/>
                  </a:moveTo>
                  <a:lnTo>
                    <a:pt x="10212197" y="0"/>
                  </a:lnTo>
                  <a:lnTo>
                    <a:pt x="10212197" y="52354"/>
                  </a:lnTo>
                  <a:lnTo>
                    <a:pt x="10422231" y="52354"/>
                  </a:lnTo>
                  <a:lnTo>
                    <a:pt x="10422231" y="0"/>
                  </a:lnTo>
                  <a:close/>
                </a:path>
                <a:path w="11182985" h="670560">
                  <a:moveTo>
                    <a:pt x="10737281" y="0"/>
                  </a:moveTo>
                  <a:lnTo>
                    <a:pt x="10527247" y="0"/>
                  </a:lnTo>
                  <a:lnTo>
                    <a:pt x="10527247" y="52354"/>
                  </a:lnTo>
                  <a:lnTo>
                    <a:pt x="10737281" y="52354"/>
                  </a:lnTo>
                  <a:lnTo>
                    <a:pt x="10737281" y="0"/>
                  </a:lnTo>
                  <a:close/>
                </a:path>
                <a:path w="11182985" h="670560">
                  <a:moveTo>
                    <a:pt x="10947310" y="0"/>
                  </a:moveTo>
                  <a:lnTo>
                    <a:pt x="10947310" y="52354"/>
                  </a:lnTo>
                  <a:lnTo>
                    <a:pt x="10971940" y="53992"/>
                  </a:lnTo>
                  <a:lnTo>
                    <a:pt x="10995554" y="58764"/>
                  </a:lnTo>
                  <a:lnTo>
                    <a:pt x="11017951" y="66458"/>
                  </a:lnTo>
                  <a:lnTo>
                    <a:pt x="11038927" y="76861"/>
                  </a:lnTo>
                  <a:lnTo>
                    <a:pt x="11065146" y="31545"/>
                  </a:lnTo>
                  <a:lnTo>
                    <a:pt x="11038131" y="18150"/>
                  </a:lnTo>
                  <a:lnTo>
                    <a:pt x="11009300" y="8247"/>
                  </a:lnTo>
                  <a:lnTo>
                    <a:pt x="10978933" y="2106"/>
                  </a:lnTo>
                  <a:lnTo>
                    <a:pt x="10947310" y="0"/>
                  </a:lnTo>
                  <a:close/>
                </a:path>
                <a:path w="11182985" h="670560">
                  <a:moveTo>
                    <a:pt x="10947310" y="0"/>
                  </a:moveTo>
                  <a:lnTo>
                    <a:pt x="10842298" y="0"/>
                  </a:lnTo>
                  <a:lnTo>
                    <a:pt x="10842298" y="52354"/>
                  </a:lnTo>
                  <a:lnTo>
                    <a:pt x="10947310" y="52354"/>
                  </a:lnTo>
                  <a:lnTo>
                    <a:pt x="10947310" y="0"/>
                  </a:lnTo>
                  <a:close/>
                </a:path>
                <a:path w="11182985" h="670560">
                  <a:moveTo>
                    <a:pt x="11151359" y="117759"/>
                  </a:moveTo>
                  <a:lnTo>
                    <a:pt x="11106044" y="143979"/>
                  </a:lnTo>
                  <a:lnTo>
                    <a:pt x="11116446" y="164954"/>
                  </a:lnTo>
                  <a:lnTo>
                    <a:pt x="11124140" y="187350"/>
                  </a:lnTo>
                  <a:lnTo>
                    <a:pt x="11128913" y="210965"/>
                  </a:lnTo>
                  <a:lnTo>
                    <a:pt x="11130551" y="235594"/>
                  </a:lnTo>
                  <a:lnTo>
                    <a:pt x="11130551" y="301910"/>
                  </a:lnTo>
                  <a:lnTo>
                    <a:pt x="11182905" y="301910"/>
                  </a:lnTo>
                  <a:lnTo>
                    <a:pt x="11182905" y="235594"/>
                  </a:lnTo>
                  <a:lnTo>
                    <a:pt x="11180798" y="203972"/>
                  </a:lnTo>
                  <a:lnTo>
                    <a:pt x="11174658" y="173605"/>
                  </a:lnTo>
                  <a:lnTo>
                    <a:pt x="11164754" y="144774"/>
                  </a:lnTo>
                  <a:lnTo>
                    <a:pt x="11151359" y="117759"/>
                  </a:lnTo>
                  <a:close/>
                </a:path>
                <a:path w="11182985" h="670560">
                  <a:moveTo>
                    <a:pt x="11182905" y="368226"/>
                  </a:moveTo>
                  <a:lnTo>
                    <a:pt x="11130551" y="368226"/>
                  </a:lnTo>
                  <a:lnTo>
                    <a:pt x="11130551" y="434541"/>
                  </a:lnTo>
                  <a:lnTo>
                    <a:pt x="11128913" y="459171"/>
                  </a:lnTo>
                  <a:lnTo>
                    <a:pt x="11124140" y="482785"/>
                  </a:lnTo>
                  <a:lnTo>
                    <a:pt x="11116446" y="505182"/>
                  </a:lnTo>
                  <a:lnTo>
                    <a:pt x="11106044" y="526157"/>
                  </a:lnTo>
                  <a:lnTo>
                    <a:pt x="11151359" y="552377"/>
                  </a:lnTo>
                  <a:lnTo>
                    <a:pt x="11164754" y="525362"/>
                  </a:lnTo>
                  <a:lnTo>
                    <a:pt x="11174658" y="496531"/>
                  </a:lnTo>
                  <a:lnTo>
                    <a:pt x="11180798" y="466164"/>
                  </a:lnTo>
                  <a:lnTo>
                    <a:pt x="11182905" y="434541"/>
                  </a:lnTo>
                  <a:lnTo>
                    <a:pt x="11182905" y="368226"/>
                  </a:lnTo>
                  <a:close/>
                </a:path>
                <a:path w="11182985" h="670560">
                  <a:moveTo>
                    <a:pt x="10947310" y="617782"/>
                  </a:moveTo>
                  <a:lnTo>
                    <a:pt x="10842293" y="617782"/>
                  </a:lnTo>
                  <a:lnTo>
                    <a:pt x="10842293" y="670136"/>
                  </a:lnTo>
                  <a:lnTo>
                    <a:pt x="10947310" y="670136"/>
                  </a:lnTo>
                  <a:lnTo>
                    <a:pt x="10947310" y="617782"/>
                  </a:lnTo>
                  <a:close/>
                </a:path>
                <a:path w="11182985" h="670560">
                  <a:moveTo>
                    <a:pt x="11038927" y="593275"/>
                  </a:moveTo>
                  <a:lnTo>
                    <a:pt x="11017951" y="603677"/>
                  </a:lnTo>
                  <a:lnTo>
                    <a:pt x="10995554" y="611371"/>
                  </a:lnTo>
                  <a:lnTo>
                    <a:pt x="10971940" y="616144"/>
                  </a:lnTo>
                  <a:lnTo>
                    <a:pt x="10947310" y="617782"/>
                  </a:lnTo>
                  <a:lnTo>
                    <a:pt x="10947310" y="670136"/>
                  </a:lnTo>
                  <a:lnTo>
                    <a:pt x="10978933" y="668029"/>
                  </a:lnTo>
                  <a:lnTo>
                    <a:pt x="11009300" y="661889"/>
                  </a:lnTo>
                  <a:lnTo>
                    <a:pt x="11038131" y="651986"/>
                  </a:lnTo>
                  <a:lnTo>
                    <a:pt x="11065146" y="638591"/>
                  </a:lnTo>
                  <a:lnTo>
                    <a:pt x="11038927" y="593275"/>
                  </a:lnTo>
                  <a:close/>
                </a:path>
                <a:path w="11182985" h="670560">
                  <a:moveTo>
                    <a:pt x="10737276" y="617782"/>
                  </a:moveTo>
                  <a:lnTo>
                    <a:pt x="10527243" y="617782"/>
                  </a:lnTo>
                  <a:lnTo>
                    <a:pt x="10527243" y="670136"/>
                  </a:lnTo>
                  <a:lnTo>
                    <a:pt x="10737276" y="670136"/>
                  </a:lnTo>
                  <a:lnTo>
                    <a:pt x="10737276" y="617782"/>
                  </a:lnTo>
                  <a:close/>
                </a:path>
                <a:path w="11182985" h="670560">
                  <a:moveTo>
                    <a:pt x="10422226" y="617782"/>
                  </a:moveTo>
                  <a:lnTo>
                    <a:pt x="10212193" y="617782"/>
                  </a:lnTo>
                  <a:lnTo>
                    <a:pt x="10212193" y="670136"/>
                  </a:lnTo>
                  <a:lnTo>
                    <a:pt x="10422226" y="670136"/>
                  </a:lnTo>
                  <a:lnTo>
                    <a:pt x="10422226" y="617782"/>
                  </a:lnTo>
                  <a:close/>
                </a:path>
                <a:path w="11182985" h="670560">
                  <a:moveTo>
                    <a:pt x="10107176" y="617782"/>
                  </a:moveTo>
                  <a:lnTo>
                    <a:pt x="9897142" y="617782"/>
                  </a:lnTo>
                  <a:lnTo>
                    <a:pt x="9897142" y="670136"/>
                  </a:lnTo>
                  <a:lnTo>
                    <a:pt x="10107176" y="670136"/>
                  </a:lnTo>
                  <a:lnTo>
                    <a:pt x="10107176" y="617782"/>
                  </a:lnTo>
                  <a:close/>
                </a:path>
                <a:path w="11182985" h="670560">
                  <a:moveTo>
                    <a:pt x="9792125" y="617782"/>
                  </a:moveTo>
                  <a:lnTo>
                    <a:pt x="9582091" y="617782"/>
                  </a:lnTo>
                  <a:lnTo>
                    <a:pt x="9582091" y="670136"/>
                  </a:lnTo>
                  <a:lnTo>
                    <a:pt x="9792125" y="670136"/>
                  </a:lnTo>
                  <a:lnTo>
                    <a:pt x="9792125" y="617782"/>
                  </a:lnTo>
                  <a:close/>
                </a:path>
                <a:path w="11182985" h="670560">
                  <a:moveTo>
                    <a:pt x="9477075" y="617782"/>
                  </a:moveTo>
                  <a:lnTo>
                    <a:pt x="9267041" y="617782"/>
                  </a:lnTo>
                  <a:lnTo>
                    <a:pt x="9267041" y="670136"/>
                  </a:lnTo>
                  <a:lnTo>
                    <a:pt x="9477075" y="670136"/>
                  </a:lnTo>
                  <a:lnTo>
                    <a:pt x="9477075" y="617782"/>
                  </a:lnTo>
                  <a:close/>
                </a:path>
                <a:path w="11182985" h="670560">
                  <a:moveTo>
                    <a:pt x="9162024" y="617782"/>
                  </a:moveTo>
                  <a:lnTo>
                    <a:pt x="8951990" y="617782"/>
                  </a:lnTo>
                  <a:lnTo>
                    <a:pt x="8951990" y="670136"/>
                  </a:lnTo>
                  <a:lnTo>
                    <a:pt x="9162024" y="670136"/>
                  </a:lnTo>
                  <a:lnTo>
                    <a:pt x="9162024" y="617782"/>
                  </a:lnTo>
                  <a:close/>
                </a:path>
                <a:path w="11182985" h="670560">
                  <a:moveTo>
                    <a:pt x="8846974" y="617782"/>
                  </a:moveTo>
                  <a:lnTo>
                    <a:pt x="8636940" y="617782"/>
                  </a:lnTo>
                  <a:lnTo>
                    <a:pt x="8636940" y="670136"/>
                  </a:lnTo>
                  <a:lnTo>
                    <a:pt x="8846974" y="670136"/>
                  </a:lnTo>
                  <a:lnTo>
                    <a:pt x="8846974" y="617782"/>
                  </a:lnTo>
                  <a:close/>
                </a:path>
                <a:path w="11182985" h="670560">
                  <a:moveTo>
                    <a:pt x="8531923" y="617782"/>
                  </a:moveTo>
                  <a:lnTo>
                    <a:pt x="8321890" y="617782"/>
                  </a:lnTo>
                  <a:lnTo>
                    <a:pt x="8321890" y="670136"/>
                  </a:lnTo>
                  <a:lnTo>
                    <a:pt x="8531923" y="670136"/>
                  </a:lnTo>
                  <a:lnTo>
                    <a:pt x="8531923" y="617782"/>
                  </a:lnTo>
                  <a:close/>
                </a:path>
                <a:path w="11182985" h="670560">
                  <a:moveTo>
                    <a:pt x="8216873" y="617782"/>
                  </a:moveTo>
                  <a:lnTo>
                    <a:pt x="8006840" y="617782"/>
                  </a:lnTo>
                  <a:lnTo>
                    <a:pt x="8006840" y="670136"/>
                  </a:lnTo>
                  <a:lnTo>
                    <a:pt x="8216873" y="670136"/>
                  </a:lnTo>
                  <a:lnTo>
                    <a:pt x="8216873" y="617782"/>
                  </a:lnTo>
                  <a:close/>
                </a:path>
                <a:path w="11182985" h="670560">
                  <a:moveTo>
                    <a:pt x="7901823" y="617782"/>
                  </a:moveTo>
                  <a:lnTo>
                    <a:pt x="7691789" y="617782"/>
                  </a:lnTo>
                  <a:lnTo>
                    <a:pt x="7691789" y="670136"/>
                  </a:lnTo>
                  <a:lnTo>
                    <a:pt x="7901823" y="670136"/>
                  </a:lnTo>
                  <a:lnTo>
                    <a:pt x="7901823" y="617782"/>
                  </a:lnTo>
                  <a:close/>
                </a:path>
                <a:path w="11182985" h="670560">
                  <a:moveTo>
                    <a:pt x="7586772" y="617782"/>
                  </a:moveTo>
                  <a:lnTo>
                    <a:pt x="7376738" y="617782"/>
                  </a:lnTo>
                  <a:lnTo>
                    <a:pt x="7376738" y="670136"/>
                  </a:lnTo>
                  <a:lnTo>
                    <a:pt x="7586772" y="670136"/>
                  </a:lnTo>
                  <a:lnTo>
                    <a:pt x="7586772" y="617782"/>
                  </a:lnTo>
                  <a:close/>
                </a:path>
                <a:path w="11182985" h="670560">
                  <a:moveTo>
                    <a:pt x="7271721" y="617782"/>
                  </a:moveTo>
                  <a:lnTo>
                    <a:pt x="7061688" y="617782"/>
                  </a:lnTo>
                  <a:lnTo>
                    <a:pt x="7061688" y="670136"/>
                  </a:lnTo>
                  <a:lnTo>
                    <a:pt x="7271721" y="670136"/>
                  </a:lnTo>
                  <a:lnTo>
                    <a:pt x="7271721" y="617782"/>
                  </a:lnTo>
                  <a:close/>
                </a:path>
                <a:path w="11182985" h="670560">
                  <a:moveTo>
                    <a:pt x="6956671" y="617782"/>
                  </a:moveTo>
                  <a:lnTo>
                    <a:pt x="6746637" y="617782"/>
                  </a:lnTo>
                  <a:lnTo>
                    <a:pt x="6746637" y="670136"/>
                  </a:lnTo>
                  <a:lnTo>
                    <a:pt x="6956671" y="670136"/>
                  </a:lnTo>
                  <a:lnTo>
                    <a:pt x="6956671" y="617782"/>
                  </a:lnTo>
                  <a:close/>
                </a:path>
                <a:path w="11182985" h="670560">
                  <a:moveTo>
                    <a:pt x="6641620" y="617782"/>
                  </a:moveTo>
                  <a:lnTo>
                    <a:pt x="6431586" y="617782"/>
                  </a:lnTo>
                  <a:lnTo>
                    <a:pt x="6431586" y="670136"/>
                  </a:lnTo>
                  <a:lnTo>
                    <a:pt x="6641620" y="670136"/>
                  </a:lnTo>
                  <a:lnTo>
                    <a:pt x="6641620" y="617782"/>
                  </a:lnTo>
                  <a:close/>
                </a:path>
                <a:path w="11182985" h="670560">
                  <a:moveTo>
                    <a:pt x="6326569" y="617782"/>
                  </a:moveTo>
                  <a:lnTo>
                    <a:pt x="6116535" y="617782"/>
                  </a:lnTo>
                  <a:lnTo>
                    <a:pt x="6116535" y="670136"/>
                  </a:lnTo>
                  <a:lnTo>
                    <a:pt x="6326569" y="670136"/>
                  </a:lnTo>
                  <a:lnTo>
                    <a:pt x="6326569" y="617782"/>
                  </a:lnTo>
                  <a:close/>
                </a:path>
                <a:path w="11182985" h="670560">
                  <a:moveTo>
                    <a:pt x="6011519" y="617782"/>
                  </a:moveTo>
                  <a:lnTo>
                    <a:pt x="5801485" y="617782"/>
                  </a:lnTo>
                  <a:lnTo>
                    <a:pt x="5801485" y="670136"/>
                  </a:lnTo>
                  <a:lnTo>
                    <a:pt x="6011519" y="670136"/>
                  </a:lnTo>
                  <a:lnTo>
                    <a:pt x="6011519" y="617782"/>
                  </a:lnTo>
                  <a:close/>
                </a:path>
                <a:path w="11182985" h="670560">
                  <a:moveTo>
                    <a:pt x="5696468" y="617782"/>
                  </a:moveTo>
                  <a:lnTo>
                    <a:pt x="5486434" y="617782"/>
                  </a:lnTo>
                  <a:lnTo>
                    <a:pt x="5486434" y="670136"/>
                  </a:lnTo>
                  <a:lnTo>
                    <a:pt x="5696468" y="670136"/>
                  </a:lnTo>
                  <a:lnTo>
                    <a:pt x="5696468" y="617782"/>
                  </a:lnTo>
                  <a:close/>
                </a:path>
                <a:path w="11182985" h="670560">
                  <a:moveTo>
                    <a:pt x="5381418" y="617782"/>
                  </a:moveTo>
                  <a:lnTo>
                    <a:pt x="5171383" y="617782"/>
                  </a:lnTo>
                  <a:lnTo>
                    <a:pt x="5171383" y="670136"/>
                  </a:lnTo>
                  <a:lnTo>
                    <a:pt x="5381418" y="670136"/>
                  </a:lnTo>
                  <a:lnTo>
                    <a:pt x="5381418" y="617782"/>
                  </a:lnTo>
                  <a:close/>
                </a:path>
                <a:path w="11182985" h="670560">
                  <a:moveTo>
                    <a:pt x="5066367" y="617782"/>
                  </a:moveTo>
                  <a:lnTo>
                    <a:pt x="4856333" y="617782"/>
                  </a:lnTo>
                  <a:lnTo>
                    <a:pt x="4856333" y="670136"/>
                  </a:lnTo>
                  <a:lnTo>
                    <a:pt x="5066367" y="670136"/>
                  </a:lnTo>
                  <a:lnTo>
                    <a:pt x="5066367" y="617782"/>
                  </a:lnTo>
                  <a:close/>
                </a:path>
                <a:path w="11182985" h="670560">
                  <a:moveTo>
                    <a:pt x="4751316" y="617782"/>
                  </a:moveTo>
                  <a:lnTo>
                    <a:pt x="4541282" y="617782"/>
                  </a:lnTo>
                  <a:lnTo>
                    <a:pt x="4541282" y="670136"/>
                  </a:lnTo>
                  <a:lnTo>
                    <a:pt x="4751316" y="670136"/>
                  </a:lnTo>
                  <a:lnTo>
                    <a:pt x="4751316" y="617782"/>
                  </a:lnTo>
                  <a:close/>
                </a:path>
                <a:path w="11182985" h="670560">
                  <a:moveTo>
                    <a:pt x="4436265" y="617782"/>
                  </a:moveTo>
                  <a:lnTo>
                    <a:pt x="4226231" y="617782"/>
                  </a:lnTo>
                  <a:lnTo>
                    <a:pt x="4226231" y="670136"/>
                  </a:lnTo>
                  <a:lnTo>
                    <a:pt x="4436265" y="670136"/>
                  </a:lnTo>
                  <a:lnTo>
                    <a:pt x="4436265" y="617782"/>
                  </a:lnTo>
                  <a:close/>
                </a:path>
                <a:path w="11182985" h="670560">
                  <a:moveTo>
                    <a:pt x="4121214" y="617782"/>
                  </a:moveTo>
                  <a:lnTo>
                    <a:pt x="3911181" y="617782"/>
                  </a:lnTo>
                  <a:lnTo>
                    <a:pt x="3911181" y="670136"/>
                  </a:lnTo>
                  <a:lnTo>
                    <a:pt x="4121214" y="670136"/>
                  </a:lnTo>
                  <a:lnTo>
                    <a:pt x="4121214" y="617782"/>
                  </a:lnTo>
                  <a:close/>
                </a:path>
                <a:path w="11182985" h="670560">
                  <a:moveTo>
                    <a:pt x="3806164" y="617782"/>
                  </a:moveTo>
                  <a:lnTo>
                    <a:pt x="3596130" y="617782"/>
                  </a:lnTo>
                  <a:lnTo>
                    <a:pt x="3596130" y="670136"/>
                  </a:lnTo>
                  <a:lnTo>
                    <a:pt x="3806164" y="670136"/>
                  </a:lnTo>
                  <a:lnTo>
                    <a:pt x="3806164" y="617782"/>
                  </a:lnTo>
                  <a:close/>
                </a:path>
                <a:path w="11182985" h="670560">
                  <a:moveTo>
                    <a:pt x="3491113" y="617782"/>
                  </a:moveTo>
                  <a:lnTo>
                    <a:pt x="3281079" y="617782"/>
                  </a:lnTo>
                  <a:lnTo>
                    <a:pt x="3281079" y="670136"/>
                  </a:lnTo>
                  <a:lnTo>
                    <a:pt x="3491113" y="670136"/>
                  </a:lnTo>
                  <a:lnTo>
                    <a:pt x="3491113" y="617782"/>
                  </a:lnTo>
                  <a:close/>
                </a:path>
                <a:path w="11182985" h="670560">
                  <a:moveTo>
                    <a:pt x="3176063" y="617782"/>
                  </a:moveTo>
                  <a:lnTo>
                    <a:pt x="2966029" y="617782"/>
                  </a:lnTo>
                  <a:lnTo>
                    <a:pt x="2966029" y="670136"/>
                  </a:lnTo>
                  <a:lnTo>
                    <a:pt x="3176063" y="670136"/>
                  </a:lnTo>
                  <a:lnTo>
                    <a:pt x="3176063" y="617782"/>
                  </a:lnTo>
                  <a:close/>
                </a:path>
                <a:path w="11182985" h="670560">
                  <a:moveTo>
                    <a:pt x="2861012" y="617782"/>
                  </a:moveTo>
                  <a:lnTo>
                    <a:pt x="2650978" y="617782"/>
                  </a:lnTo>
                  <a:lnTo>
                    <a:pt x="2650978" y="670136"/>
                  </a:lnTo>
                  <a:lnTo>
                    <a:pt x="2861012" y="670136"/>
                  </a:lnTo>
                  <a:lnTo>
                    <a:pt x="2861012" y="617782"/>
                  </a:lnTo>
                  <a:close/>
                </a:path>
                <a:path w="11182985" h="670560">
                  <a:moveTo>
                    <a:pt x="2545961" y="617782"/>
                  </a:moveTo>
                  <a:lnTo>
                    <a:pt x="2335928" y="617782"/>
                  </a:lnTo>
                  <a:lnTo>
                    <a:pt x="2335928" y="670136"/>
                  </a:lnTo>
                  <a:lnTo>
                    <a:pt x="2545961" y="670136"/>
                  </a:lnTo>
                  <a:lnTo>
                    <a:pt x="2545961" y="617782"/>
                  </a:lnTo>
                  <a:close/>
                </a:path>
                <a:path w="11182985" h="670560">
                  <a:moveTo>
                    <a:pt x="2230910" y="617782"/>
                  </a:moveTo>
                  <a:lnTo>
                    <a:pt x="2020877" y="617782"/>
                  </a:lnTo>
                  <a:lnTo>
                    <a:pt x="2020877" y="670136"/>
                  </a:lnTo>
                  <a:lnTo>
                    <a:pt x="2230910" y="670136"/>
                  </a:lnTo>
                  <a:lnTo>
                    <a:pt x="2230910" y="617782"/>
                  </a:lnTo>
                  <a:close/>
                </a:path>
                <a:path w="11182985" h="670560">
                  <a:moveTo>
                    <a:pt x="1915860" y="617782"/>
                  </a:moveTo>
                  <a:lnTo>
                    <a:pt x="1705826" y="617782"/>
                  </a:lnTo>
                  <a:lnTo>
                    <a:pt x="1705826" y="670136"/>
                  </a:lnTo>
                  <a:lnTo>
                    <a:pt x="1915860" y="670136"/>
                  </a:lnTo>
                  <a:lnTo>
                    <a:pt x="1915860" y="617782"/>
                  </a:lnTo>
                  <a:close/>
                </a:path>
                <a:path w="11182985" h="670560">
                  <a:moveTo>
                    <a:pt x="1600809" y="617782"/>
                  </a:moveTo>
                  <a:lnTo>
                    <a:pt x="1390775" y="617782"/>
                  </a:lnTo>
                  <a:lnTo>
                    <a:pt x="1390775" y="670136"/>
                  </a:lnTo>
                  <a:lnTo>
                    <a:pt x="1600809" y="670136"/>
                  </a:lnTo>
                  <a:lnTo>
                    <a:pt x="1600809" y="617782"/>
                  </a:lnTo>
                  <a:close/>
                </a:path>
                <a:path w="11182985" h="670560">
                  <a:moveTo>
                    <a:pt x="1285758" y="617782"/>
                  </a:moveTo>
                  <a:lnTo>
                    <a:pt x="1075725" y="617782"/>
                  </a:lnTo>
                  <a:lnTo>
                    <a:pt x="1075725" y="670136"/>
                  </a:lnTo>
                  <a:lnTo>
                    <a:pt x="1285758" y="670136"/>
                  </a:lnTo>
                  <a:lnTo>
                    <a:pt x="1285758" y="617782"/>
                  </a:lnTo>
                  <a:close/>
                </a:path>
                <a:path w="11182985" h="670560">
                  <a:moveTo>
                    <a:pt x="970707" y="617782"/>
                  </a:moveTo>
                  <a:lnTo>
                    <a:pt x="760674" y="617782"/>
                  </a:lnTo>
                  <a:lnTo>
                    <a:pt x="760674" y="670136"/>
                  </a:lnTo>
                  <a:lnTo>
                    <a:pt x="970707" y="670136"/>
                  </a:lnTo>
                  <a:lnTo>
                    <a:pt x="970707" y="617782"/>
                  </a:lnTo>
                  <a:close/>
                </a:path>
                <a:path w="11182985" h="670560">
                  <a:moveTo>
                    <a:pt x="655657" y="617782"/>
                  </a:moveTo>
                  <a:lnTo>
                    <a:pt x="445623" y="617782"/>
                  </a:lnTo>
                  <a:lnTo>
                    <a:pt x="445623" y="670136"/>
                  </a:lnTo>
                  <a:lnTo>
                    <a:pt x="655657" y="670136"/>
                  </a:lnTo>
                  <a:lnTo>
                    <a:pt x="655657" y="617782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37083" y="5073143"/>
              <a:ext cx="6198870" cy="6156960"/>
            </a:xfrm>
            <a:custGeom>
              <a:avLst/>
              <a:gdLst/>
              <a:ahLst/>
              <a:cxnLst/>
              <a:rect l="l" t="t" r="r" b="b"/>
              <a:pathLst>
                <a:path w="6198870" h="6156959">
                  <a:moveTo>
                    <a:pt x="143979" y="6080019"/>
                  </a:moveTo>
                  <a:lnTo>
                    <a:pt x="117759" y="6125335"/>
                  </a:lnTo>
                  <a:lnTo>
                    <a:pt x="173605" y="6148633"/>
                  </a:lnTo>
                  <a:lnTo>
                    <a:pt x="235595" y="6156880"/>
                  </a:lnTo>
                  <a:lnTo>
                    <a:pt x="235595" y="6104526"/>
                  </a:lnTo>
                  <a:lnTo>
                    <a:pt x="210965" y="6102888"/>
                  </a:lnTo>
                  <a:lnTo>
                    <a:pt x="187350" y="6098115"/>
                  </a:lnTo>
                  <a:lnTo>
                    <a:pt x="164954" y="6090421"/>
                  </a:lnTo>
                  <a:lnTo>
                    <a:pt x="143979" y="6080019"/>
                  </a:lnTo>
                  <a:close/>
                </a:path>
                <a:path w="6198870" h="6156959">
                  <a:moveTo>
                    <a:pt x="341661" y="6104526"/>
                  </a:moveTo>
                  <a:lnTo>
                    <a:pt x="235595" y="6104526"/>
                  </a:lnTo>
                  <a:lnTo>
                    <a:pt x="235595" y="6156880"/>
                  </a:lnTo>
                  <a:lnTo>
                    <a:pt x="341661" y="6156880"/>
                  </a:lnTo>
                  <a:lnTo>
                    <a:pt x="341661" y="6104526"/>
                  </a:lnTo>
                  <a:close/>
                </a:path>
                <a:path w="6198870" h="6156959">
                  <a:moveTo>
                    <a:pt x="52354" y="5815995"/>
                  </a:moveTo>
                  <a:lnTo>
                    <a:pt x="0" y="5815995"/>
                  </a:lnTo>
                  <a:lnTo>
                    <a:pt x="0" y="5921285"/>
                  </a:lnTo>
                  <a:lnTo>
                    <a:pt x="2106" y="5952908"/>
                  </a:lnTo>
                  <a:lnTo>
                    <a:pt x="8247" y="5983275"/>
                  </a:lnTo>
                  <a:lnTo>
                    <a:pt x="18150" y="6012106"/>
                  </a:lnTo>
                  <a:lnTo>
                    <a:pt x="31545" y="6039120"/>
                  </a:lnTo>
                  <a:lnTo>
                    <a:pt x="76861" y="6012901"/>
                  </a:lnTo>
                  <a:lnTo>
                    <a:pt x="66458" y="5991926"/>
                  </a:lnTo>
                  <a:lnTo>
                    <a:pt x="58764" y="5969529"/>
                  </a:lnTo>
                  <a:lnTo>
                    <a:pt x="53992" y="5945915"/>
                  </a:lnTo>
                  <a:lnTo>
                    <a:pt x="52354" y="5921285"/>
                  </a:lnTo>
                  <a:lnTo>
                    <a:pt x="52354" y="5815995"/>
                  </a:lnTo>
                  <a:close/>
                </a:path>
                <a:path w="6198870" h="6156959">
                  <a:moveTo>
                    <a:pt x="52354" y="5500123"/>
                  </a:moveTo>
                  <a:lnTo>
                    <a:pt x="0" y="5500123"/>
                  </a:lnTo>
                  <a:lnTo>
                    <a:pt x="0" y="5710704"/>
                  </a:lnTo>
                  <a:lnTo>
                    <a:pt x="52354" y="5710704"/>
                  </a:lnTo>
                  <a:lnTo>
                    <a:pt x="52354" y="5500123"/>
                  </a:lnTo>
                  <a:close/>
                </a:path>
                <a:path w="6198870" h="6156959">
                  <a:moveTo>
                    <a:pt x="52354" y="5184251"/>
                  </a:moveTo>
                  <a:lnTo>
                    <a:pt x="0" y="5184251"/>
                  </a:lnTo>
                  <a:lnTo>
                    <a:pt x="0" y="5394832"/>
                  </a:lnTo>
                  <a:lnTo>
                    <a:pt x="52354" y="5394832"/>
                  </a:lnTo>
                  <a:lnTo>
                    <a:pt x="52354" y="5184251"/>
                  </a:lnTo>
                  <a:close/>
                </a:path>
                <a:path w="6198870" h="6156959">
                  <a:moveTo>
                    <a:pt x="52354" y="4868379"/>
                  </a:moveTo>
                  <a:lnTo>
                    <a:pt x="0" y="4868379"/>
                  </a:lnTo>
                  <a:lnTo>
                    <a:pt x="0" y="5078960"/>
                  </a:lnTo>
                  <a:lnTo>
                    <a:pt x="52354" y="5078960"/>
                  </a:lnTo>
                  <a:lnTo>
                    <a:pt x="52354" y="4868379"/>
                  </a:lnTo>
                  <a:close/>
                </a:path>
                <a:path w="6198870" h="6156959">
                  <a:moveTo>
                    <a:pt x="52354" y="4552508"/>
                  </a:moveTo>
                  <a:lnTo>
                    <a:pt x="0" y="4552508"/>
                  </a:lnTo>
                  <a:lnTo>
                    <a:pt x="0" y="4763089"/>
                  </a:lnTo>
                  <a:lnTo>
                    <a:pt x="52354" y="4763089"/>
                  </a:lnTo>
                  <a:lnTo>
                    <a:pt x="52354" y="4552508"/>
                  </a:lnTo>
                  <a:close/>
                </a:path>
                <a:path w="6198870" h="6156959">
                  <a:moveTo>
                    <a:pt x="52354" y="4236636"/>
                  </a:moveTo>
                  <a:lnTo>
                    <a:pt x="0" y="4236636"/>
                  </a:lnTo>
                  <a:lnTo>
                    <a:pt x="0" y="4447217"/>
                  </a:lnTo>
                  <a:lnTo>
                    <a:pt x="52354" y="4447217"/>
                  </a:lnTo>
                  <a:lnTo>
                    <a:pt x="52354" y="4236636"/>
                  </a:lnTo>
                  <a:close/>
                </a:path>
                <a:path w="6198870" h="6156959">
                  <a:moveTo>
                    <a:pt x="52354" y="3920764"/>
                  </a:moveTo>
                  <a:lnTo>
                    <a:pt x="0" y="3920764"/>
                  </a:lnTo>
                  <a:lnTo>
                    <a:pt x="0" y="4131345"/>
                  </a:lnTo>
                  <a:lnTo>
                    <a:pt x="52354" y="4131345"/>
                  </a:lnTo>
                  <a:lnTo>
                    <a:pt x="52354" y="3920764"/>
                  </a:lnTo>
                  <a:close/>
                </a:path>
                <a:path w="6198870" h="6156959">
                  <a:moveTo>
                    <a:pt x="52354" y="3604892"/>
                  </a:moveTo>
                  <a:lnTo>
                    <a:pt x="0" y="3604892"/>
                  </a:lnTo>
                  <a:lnTo>
                    <a:pt x="0" y="3815473"/>
                  </a:lnTo>
                  <a:lnTo>
                    <a:pt x="52354" y="3815473"/>
                  </a:lnTo>
                  <a:lnTo>
                    <a:pt x="52354" y="3604892"/>
                  </a:lnTo>
                  <a:close/>
                </a:path>
                <a:path w="6198870" h="6156959">
                  <a:moveTo>
                    <a:pt x="52354" y="3289021"/>
                  </a:moveTo>
                  <a:lnTo>
                    <a:pt x="0" y="3289021"/>
                  </a:lnTo>
                  <a:lnTo>
                    <a:pt x="0" y="3499602"/>
                  </a:lnTo>
                  <a:lnTo>
                    <a:pt x="52354" y="3499602"/>
                  </a:lnTo>
                  <a:lnTo>
                    <a:pt x="52354" y="3289021"/>
                  </a:lnTo>
                  <a:close/>
                </a:path>
                <a:path w="6198870" h="6156959">
                  <a:moveTo>
                    <a:pt x="52354" y="2973149"/>
                  </a:moveTo>
                  <a:lnTo>
                    <a:pt x="0" y="2973149"/>
                  </a:lnTo>
                  <a:lnTo>
                    <a:pt x="0" y="3183730"/>
                  </a:lnTo>
                  <a:lnTo>
                    <a:pt x="52354" y="3183730"/>
                  </a:lnTo>
                  <a:lnTo>
                    <a:pt x="52354" y="2973149"/>
                  </a:lnTo>
                  <a:close/>
                </a:path>
                <a:path w="6198870" h="6156959">
                  <a:moveTo>
                    <a:pt x="52354" y="2657277"/>
                  </a:moveTo>
                  <a:lnTo>
                    <a:pt x="0" y="2657277"/>
                  </a:lnTo>
                  <a:lnTo>
                    <a:pt x="0" y="2867859"/>
                  </a:lnTo>
                  <a:lnTo>
                    <a:pt x="52354" y="2867859"/>
                  </a:lnTo>
                  <a:lnTo>
                    <a:pt x="52354" y="2657277"/>
                  </a:lnTo>
                  <a:close/>
                </a:path>
                <a:path w="6198870" h="6156959">
                  <a:moveTo>
                    <a:pt x="52354" y="2341406"/>
                  </a:moveTo>
                  <a:lnTo>
                    <a:pt x="0" y="2341406"/>
                  </a:lnTo>
                  <a:lnTo>
                    <a:pt x="0" y="2551987"/>
                  </a:lnTo>
                  <a:lnTo>
                    <a:pt x="52354" y="2551987"/>
                  </a:lnTo>
                  <a:lnTo>
                    <a:pt x="52354" y="2341406"/>
                  </a:lnTo>
                  <a:close/>
                </a:path>
                <a:path w="6198870" h="6156959">
                  <a:moveTo>
                    <a:pt x="52354" y="2025534"/>
                  </a:moveTo>
                  <a:lnTo>
                    <a:pt x="0" y="2025534"/>
                  </a:lnTo>
                  <a:lnTo>
                    <a:pt x="0" y="2236115"/>
                  </a:lnTo>
                  <a:lnTo>
                    <a:pt x="52354" y="2236115"/>
                  </a:lnTo>
                  <a:lnTo>
                    <a:pt x="52354" y="2025534"/>
                  </a:lnTo>
                  <a:close/>
                </a:path>
                <a:path w="6198870" h="6156959">
                  <a:moveTo>
                    <a:pt x="52354" y="1709663"/>
                  </a:moveTo>
                  <a:lnTo>
                    <a:pt x="0" y="1709663"/>
                  </a:lnTo>
                  <a:lnTo>
                    <a:pt x="0" y="1920244"/>
                  </a:lnTo>
                  <a:lnTo>
                    <a:pt x="52354" y="1920244"/>
                  </a:lnTo>
                  <a:lnTo>
                    <a:pt x="52354" y="1709663"/>
                  </a:lnTo>
                  <a:close/>
                </a:path>
                <a:path w="6198870" h="6156959">
                  <a:moveTo>
                    <a:pt x="52354" y="1393791"/>
                  </a:moveTo>
                  <a:lnTo>
                    <a:pt x="0" y="1393791"/>
                  </a:lnTo>
                  <a:lnTo>
                    <a:pt x="0" y="1604373"/>
                  </a:lnTo>
                  <a:lnTo>
                    <a:pt x="52354" y="1604373"/>
                  </a:lnTo>
                  <a:lnTo>
                    <a:pt x="52354" y="1393791"/>
                  </a:lnTo>
                  <a:close/>
                </a:path>
                <a:path w="6198870" h="6156959">
                  <a:moveTo>
                    <a:pt x="52354" y="1077920"/>
                  </a:moveTo>
                  <a:lnTo>
                    <a:pt x="0" y="1077920"/>
                  </a:lnTo>
                  <a:lnTo>
                    <a:pt x="0" y="1288501"/>
                  </a:lnTo>
                  <a:lnTo>
                    <a:pt x="52354" y="1288501"/>
                  </a:lnTo>
                  <a:lnTo>
                    <a:pt x="52354" y="1077920"/>
                  </a:lnTo>
                  <a:close/>
                </a:path>
                <a:path w="6198870" h="6156959">
                  <a:moveTo>
                    <a:pt x="52354" y="762048"/>
                  </a:moveTo>
                  <a:lnTo>
                    <a:pt x="0" y="762048"/>
                  </a:lnTo>
                  <a:lnTo>
                    <a:pt x="0" y="972629"/>
                  </a:lnTo>
                  <a:lnTo>
                    <a:pt x="52354" y="972629"/>
                  </a:lnTo>
                  <a:lnTo>
                    <a:pt x="52354" y="762048"/>
                  </a:lnTo>
                  <a:close/>
                </a:path>
                <a:path w="6198870" h="6156959">
                  <a:moveTo>
                    <a:pt x="52354" y="446177"/>
                  </a:moveTo>
                  <a:lnTo>
                    <a:pt x="0" y="446177"/>
                  </a:lnTo>
                  <a:lnTo>
                    <a:pt x="0" y="656757"/>
                  </a:lnTo>
                  <a:lnTo>
                    <a:pt x="52354" y="656757"/>
                  </a:lnTo>
                  <a:lnTo>
                    <a:pt x="52354" y="446177"/>
                  </a:lnTo>
                  <a:close/>
                </a:path>
                <a:path w="6198870" h="6156959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0886"/>
                  </a:lnTo>
                  <a:lnTo>
                    <a:pt x="52354" y="340886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6198870" h="6156959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5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6198870" h="6156959">
                  <a:moveTo>
                    <a:pt x="34166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661" y="52354"/>
                  </a:lnTo>
                  <a:lnTo>
                    <a:pt x="341661" y="0"/>
                  </a:lnTo>
                  <a:close/>
                </a:path>
                <a:path w="6198870" h="6156959">
                  <a:moveTo>
                    <a:pt x="659859" y="0"/>
                  </a:moveTo>
                  <a:lnTo>
                    <a:pt x="447727" y="0"/>
                  </a:lnTo>
                  <a:lnTo>
                    <a:pt x="447727" y="52354"/>
                  </a:lnTo>
                  <a:lnTo>
                    <a:pt x="659859" y="52354"/>
                  </a:lnTo>
                  <a:lnTo>
                    <a:pt x="659859" y="0"/>
                  </a:lnTo>
                  <a:close/>
                </a:path>
                <a:path w="6198870" h="6156959">
                  <a:moveTo>
                    <a:pt x="978058" y="0"/>
                  </a:moveTo>
                  <a:lnTo>
                    <a:pt x="765925" y="0"/>
                  </a:lnTo>
                  <a:lnTo>
                    <a:pt x="765925" y="52354"/>
                  </a:lnTo>
                  <a:lnTo>
                    <a:pt x="978058" y="52354"/>
                  </a:lnTo>
                  <a:lnTo>
                    <a:pt x="978058" y="0"/>
                  </a:lnTo>
                  <a:close/>
                </a:path>
                <a:path w="6198870" h="6156959">
                  <a:moveTo>
                    <a:pt x="1296256" y="0"/>
                  </a:moveTo>
                  <a:lnTo>
                    <a:pt x="1084124" y="0"/>
                  </a:lnTo>
                  <a:lnTo>
                    <a:pt x="1084124" y="52354"/>
                  </a:lnTo>
                  <a:lnTo>
                    <a:pt x="1296256" y="52354"/>
                  </a:lnTo>
                  <a:lnTo>
                    <a:pt x="1296256" y="0"/>
                  </a:lnTo>
                  <a:close/>
                </a:path>
                <a:path w="6198870" h="6156959">
                  <a:moveTo>
                    <a:pt x="1614455" y="0"/>
                  </a:moveTo>
                  <a:lnTo>
                    <a:pt x="1402323" y="0"/>
                  </a:lnTo>
                  <a:lnTo>
                    <a:pt x="1402323" y="52354"/>
                  </a:lnTo>
                  <a:lnTo>
                    <a:pt x="1614455" y="52354"/>
                  </a:lnTo>
                  <a:lnTo>
                    <a:pt x="1614455" y="0"/>
                  </a:lnTo>
                  <a:close/>
                </a:path>
                <a:path w="6198870" h="6156959">
                  <a:moveTo>
                    <a:pt x="1932653" y="0"/>
                  </a:moveTo>
                  <a:lnTo>
                    <a:pt x="1720521" y="0"/>
                  </a:lnTo>
                  <a:lnTo>
                    <a:pt x="1720521" y="52354"/>
                  </a:lnTo>
                  <a:lnTo>
                    <a:pt x="1932653" y="52354"/>
                  </a:lnTo>
                  <a:lnTo>
                    <a:pt x="1932653" y="0"/>
                  </a:lnTo>
                  <a:close/>
                </a:path>
                <a:path w="6198870" h="6156959">
                  <a:moveTo>
                    <a:pt x="2250852" y="0"/>
                  </a:moveTo>
                  <a:lnTo>
                    <a:pt x="2038720" y="0"/>
                  </a:lnTo>
                  <a:lnTo>
                    <a:pt x="2038720" y="52354"/>
                  </a:lnTo>
                  <a:lnTo>
                    <a:pt x="2250852" y="52354"/>
                  </a:lnTo>
                  <a:lnTo>
                    <a:pt x="2250852" y="0"/>
                  </a:lnTo>
                  <a:close/>
                </a:path>
                <a:path w="6198870" h="6156959">
                  <a:moveTo>
                    <a:pt x="2569051" y="0"/>
                  </a:moveTo>
                  <a:lnTo>
                    <a:pt x="2356918" y="0"/>
                  </a:lnTo>
                  <a:lnTo>
                    <a:pt x="2356918" y="52354"/>
                  </a:lnTo>
                  <a:lnTo>
                    <a:pt x="2569051" y="52354"/>
                  </a:lnTo>
                  <a:lnTo>
                    <a:pt x="2569051" y="0"/>
                  </a:lnTo>
                  <a:close/>
                </a:path>
                <a:path w="6198870" h="6156959">
                  <a:moveTo>
                    <a:pt x="2887249" y="0"/>
                  </a:moveTo>
                  <a:lnTo>
                    <a:pt x="2675117" y="0"/>
                  </a:lnTo>
                  <a:lnTo>
                    <a:pt x="2675117" y="52354"/>
                  </a:lnTo>
                  <a:lnTo>
                    <a:pt x="2887249" y="52354"/>
                  </a:lnTo>
                  <a:lnTo>
                    <a:pt x="2887249" y="0"/>
                  </a:lnTo>
                  <a:close/>
                </a:path>
                <a:path w="6198870" h="6156959">
                  <a:moveTo>
                    <a:pt x="3205448" y="0"/>
                  </a:moveTo>
                  <a:lnTo>
                    <a:pt x="2993315" y="0"/>
                  </a:lnTo>
                  <a:lnTo>
                    <a:pt x="2993315" y="52354"/>
                  </a:lnTo>
                  <a:lnTo>
                    <a:pt x="3205448" y="52354"/>
                  </a:lnTo>
                  <a:lnTo>
                    <a:pt x="3205448" y="0"/>
                  </a:lnTo>
                  <a:close/>
                </a:path>
                <a:path w="6198870" h="6156959">
                  <a:moveTo>
                    <a:pt x="3523646" y="0"/>
                  </a:moveTo>
                  <a:lnTo>
                    <a:pt x="3311514" y="0"/>
                  </a:lnTo>
                  <a:lnTo>
                    <a:pt x="3311514" y="52354"/>
                  </a:lnTo>
                  <a:lnTo>
                    <a:pt x="3523646" y="52354"/>
                  </a:lnTo>
                  <a:lnTo>
                    <a:pt x="3523646" y="0"/>
                  </a:lnTo>
                  <a:close/>
                </a:path>
                <a:path w="6198870" h="6156959">
                  <a:moveTo>
                    <a:pt x="3841844" y="0"/>
                  </a:moveTo>
                  <a:lnTo>
                    <a:pt x="3629712" y="0"/>
                  </a:lnTo>
                  <a:lnTo>
                    <a:pt x="3629712" y="52354"/>
                  </a:lnTo>
                  <a:lnTo>
                    <a:pt x="3841844" y="52354"/>
                  </a:lnTo>
                  <a:lnTo>
                    <a:pt x="3841844" y="0"/>
                  </a:lnTo>
                  <a:close/>
                </a:path>
                <a:path w="6198870" h="6156959">
                  <a:moveTo>
                    <a:pt x="4160043" y="0"/>
                  </a:moveTo>
                  <a:lnTo>
                    <a:pt x="3947911" y="0"/>
                  </a:lnTo>
                  <a:lnTo>
                    <a:pt x="3947911" y="52354"/>
                  </a:lnTo>
                  <a:lnTo>
                    <a:pt x="4160043" y="52354"/>
                  </a:lnTo>
                  <a:lnTo>
                    <a:pt x="4160043" y="0"/>
                  </a:lnTo>
                  <a:close/>
                </a:path>
                <a:path w="6198870" h="6156959">
                  <a:moveTo>
                    <a:pt x="4478241" y="0"/>
                  </a:moveTo>
                  <a:lnTo>
                    <a:pt x="4266109" y="0"/>
                  </a:lnTo>
                  <a:lnTo>
                    <a:pt x="4266109" y="52354"/>
                  </a:lnTo>
                  <a:lnTo>
                    <a:pt x="4478241" y="52354"/>
                  </a:lnTo>
                  <a:lnTo>
                    <a:pt x="4478241" y="0"/>
                  </a:lnTo>
                  <a:close/>
                </a:path>
                <a:path w="6198870" h="6156959">
                  <a:moveTo>
                    <a:pt x="4796440" y="0"/>
                  </a:moveTo>
                  <a:lnTo>
                    <a:pt x="4584308" y="0"/>
                  </a:lnTo>
                  <a:lnTo>
                    <a:pt x="4584308" y="52354"/>
                  </a:lnTo>
                  <a:lnTo>
                    <a:pt x="4796440" y="52354"/>
                  </a:lnTo>
                  <a:lnTo>
                    <a:pt x="4796440" y="0"/>
                  </a:lnTo>
                  <a:close/>
                </a:path>
                <a:path w="6198870" h="6156959">
                  <a:moveTo>
                    <a:pt x="5114639" y="0"/>
                  </a:moveTo>
                  <a:lnTo>
                    <a:pt x="4902506" y="0"/>
                  </a:lnTo>
                  <a:lnTo>
                    <a:pt x="4902506" y="52354"/>
                  </a:lnTo>
                  <a:lnTo>
                    <a:pt x="5114639" y="52354"/>
                  </a:lnTo>
                  <a:lnTo>
                    <a:pt x="5114639" y="0"/>
                  </a:lnTo>
                  <a:close/>
                </a:path>
                <a:path w="6198870" h="6156959">
                  <a:moveTo>
                    <a:pt x="5432837" y="0"/>
                  </a:moveTo>
                  <a:lnTo>
                    <a:pt x="5220705" y="0"/>
                  </a:lnTo>
                  <a:lnTo>
                    <a:pt x="5220705" y="52354"/>
                  </a:lnTo>
                  <a:lnTo>
                    <a:pt x="5432837" y="52354"/>
                  </a:lnTo>
                  <a:lnTo>
                    <a:pt x="5432837" y="0"/>
                  </a:lnTo>
                  <a:close/>
                </a:path>
                <a:path w="6198870" h="6156959">
                  <a:moveTo>
                    <a:pt x="5751036" y="0"/>
                  </a:moveTo>
                  <a:lnTo>
                    <a:pt x="5538904" y="0"/>
                  </a:lnTo>
                  <a:lnTo>
                    <a:pt x="5538904" y="52354"/>
                  </a:lnTo>
                  <a:lnTo>
                    <a:pt x="5751036" y="52354"/>
                  </a:lnTo>
                  <a:lnTo>
                    <a:pt x="5751036" y="0"/>
                  </a:lnTo>
                  <a:close/>
                </a:path>
                <a:path w="6198870" h="6156959">
                  <a:moveTo>
                    <a:pt x="5963169" y="0"/>
                  </a:moveTo>
                  <a:lnTo>
                    <a:pt x="5963169" y="52354"/>
                  </a:lnTo>
                  <a:lnTo>
                    <a:pt x="5987798" y="53992"/>
                  </a:lnTo>
                  <a:lnTo>
                    <a:pt x="6011413" y="58765"/>
                  </a:lnTo>
                  <a:lnTo>
                    <a:pt x="6033809" y="66458"/>
                  </a:lnTo>
                  <a:lnTo>
                    <a:pt x="6054784" y="76861"/>
                  </a:lnTo>
                  <a:lnTo>
                    <a:pt x="6081004" y="31545"/>
                  </a:lnTo>
                  <a:lnTo>
                    <a:pt x="6053989" y="18150"/>
                  </a:lnTo>
                  <a:lnTo>
                    <a:pt x="6025158" y="8247"/>
                  </a:lnTo>
                  <a:lnTo>
                    <a:pt x="5994791" y="2106"/>
                  </a:lnTo>
                  <a:lnTo>
                    <a:pt x="5963169" y="0"/>
                  </a:lnTo>
                  <a:close/>
                </a:path>
                <a:path w="6198870" h="6156959">
                  <a:moveTo>
                    <a:pt x="5963169" y="0"/>
                  </a:moveTo>
                  <a:lnTo>
                    <a:pt x="5857102" y="0"/>
                  </a:lnTo>
                  <a:lnTo>
                    <a:pt x="5857102" y="52354"/>
                  </a:lnTo>
                  <a:lnTo>
                    <a:pt x="5963169" y="52354"/>
                  </a:lnTo>
                  <a:lnTo>
                    <a:pt x="5963169" y="0"/>
                  </a:lnTo>
                  <a:close/>
                </a:path>
                <a:path w="6198870" h="6156959">
                  <a:moveTo>
                    <a:pt x="6167218" y="117759"/>
                  </a:moveTo>
                  <a:lnTo>
                    <a:pt x="6121903" y="143979"/>
                  </a:lnTo>
                  <a:lnTo>
                    <a:pt x="6132305" y="164954"/>
                  </a:lnTo>
                  <a:lnTo>
                    <a:pt x="6139999" y="187350"/>
                  </a:lnTo>
                  <a:lnTo>
                    <a:pt x="6144771" y="210965"/>
                  </a:lnTo>
                  <a:lnTo>
                    <a:pt x="6146409" y="235594"/>
                  </a:lnTo>
                  <a:lnTo>
                    <a:pt x="6146409" y="340885"/>
                  </a:lnTo>
                  <a:lnTo>
                    <a:pt x="6198764" y="340885"/>
                  </a:lnTo>
                  <a:lnTo>
                    <a:pt x="6198764" y="235594"/>
                  </a:lnTo>
                  <a:lnTo>
                    <a:pt x="6196657" y="203971"/>
                  </a:lnTo>
                  <a:lnTo>
                    <a:pt x="6190516" y="173604"/>
                  </a:lnTo>
                  <a:lnTo>
                    <a:pt x="6180613" y="144774"/>
                  </a:lnTo>
                  <a:lnTo>
                    <a:pt x="6167218" y="117759"/>
                  </a:lnTo>
                  <a:close/>
                </a:path>
                <a:path w="6198870" h="6156959">
                  <a:moveTo>
                    <a:pt x="6198764" y="446175"/>
                  </a:moveTo>
                  <a:lnTo>
                    <a:pt x="6146409" y="446175"/>
                  </a:lnTo>
                  <a:lnTo>
                    <a:pt x="6146409" y="656757"/>
                  </a:lnTo>
                  <a:lnTo>
                    <a:pt x="6198764" y="656757"/>
                  </a:lnTo>
                  <a:lnTo>
                    <a:pt x="6198764" y="446175"/>
                  </a:lnTo>
                  <a:close/>
                </a:path>
                <a:path w="6198870" h="6156959">
                  <a:moveTo>
                    <a:pt x="6198764" y="762047"/>
                  </a:moveTo>
                  <a:lnTo>
                    <a:pt x="6146409" y="762047"/>
                  </a:lnTo>
                  <a:lnTo>
                    <a:pt x="6146409" y="972628"/>
                  </a:lnTo>
                  <a:lnTo>
                    <a:pt x="6198764" y="972628"/>
                  </a:lnTo>
                  <a:lnTo>
                    <a:pt x="6198764" y="762047"/>
                  </a:lnTo>
                  <a:close/>
                </a:path>
                <a:path w="6198870" h="6156959">
                  <a:moveTo>
                    <a:pt x="6198764" y="1077919"/>
                  </a:moveTo>
                  <a:lnTo>
                    <a:pt x="6146409" y="1077919"/>
                  </a:lnTo>
                  <a:lnTo>
                    <a:pt x="6146409" y="1288500"/>
                  </a:lnTo>
                  <a:lnTo>
                    <a:pt x="6198764" y="1288500"/>
                  </a:lnTo>
                  <a:lnTo>
                    <a:pt x="6198764" y="1077919"/>
                  </a:lnTo>
                  <a:close/>
                </a:path>
                <a:path w="6198870" h="6156959">
                  <a:moveTo>
                    <a:pt x="6198764" y="1393791"/>
                  </a:moveTo>
                  <a:lnTo>
                    <a:pt x="6146409" y="1393791"/>
                  </a:lnTo>
                  <a:lnTo>
                    <a:pt x="6146409" y="1604372"/>
                  </a:lnTo>
                  <a:lnTo>
                    <a:pt x="6198764" y="1604372"/>
                  </a:lnTo>
                  <a:lnTo>
                    <a:pt x="6198764" y="1393791"/>
                  </a:lnTo>
                  <a:close/>
                </a:path>
                <a:path w="6198870" h="6156959">
                  <a:moveTo>
                    <a:pt x="6198764" y="1709662"/>
                  </a:moveTo>
                  <a:lnTo>
                    <a:pt x="6146409" y="1709662"/>
                  </a:lnTo>
                  <a:lnTo>
                    <a:pt x="6146409" y="1920244"/>
                  </a:lnTo>
                  <a:lnTo>
                    <a:pt x="6198764" y="1920244"/>
                  </a:lnTo>
                  <a:lnTo>
                    <a:pt x="6198764" y="1709662"/>
                  </a:lnTo>
                  <a:close/>
                </a:path>
                <a:path w="6198870" h="6156959">
                  <a:moveTo>
                    <a:pt x="6198764" y="2025534"/>
                  </a:moveTo>
                  <a:lnTo>
                    <a:pt x="6146409" y="2025534"/>
                  </a:lnTo>
                  <a:lnTo>
                    <a:pt x="6146409" y="2236115"/>
                  </a:lnTo>
                  <a:lnTo>
                    <a:pt x="6198764" y="2236115"/>
                  </a:lnTo>
                  <a:lnTo>
                    <a:pt x="6198764" y="2025534"/>
                  </a:lnTo>
                  <a:close/>
                </a:path>
                <a:path w="6198870" h="6156959">
                  <a:moveTo>
                    <a:pt x="6198764" y="2341406"/>
                  </a:moveTo>
                  <a:lnTo>
                    <a:pt x="6146409" y="2341406"/>
                  </a:lnTo>
                  <a:lnTo>
                    <a:pt x="6146409" y="2551987"/>
                  </a:lnTo>
                  <a:lnTo>
                    <a:pt x="6198764" y="2551987"/>
                  </a:lnTo>
                  <a:lnTo>
                    <a:pt x="6198764" y="2341406"/>
                  </a:lnTo>
                  <a:close/>
                </a:path>
                <a:path w="6198870" h="6156959">
                  <a:moveTo>
                    <a:pt x="6198764" y="2657278"/>
                  </a:moveTo>
                  <a:lnTo>
                    <a:pt x="6146409" y="2657278"/>
                  </a:lnTo>
                  <a:lnTo>
                    <a:pt x="6146409" y="2867859"/>
                  </a:lnTo>
                  <a:lnTo>
                    <a:pt x="6198764" y="2867859"/>
                  </a:lnTo>
                  <a:lnTo>
                    <a:pt x="6198764" y="2657278"/>
                  </a:lnTo>
                  <a:close/>
                </a:path>
                <a:path w="6198870" h="6156959">
                  <a:moveTo>
                    <a:pt x="6198764" y="2973149"/>
                  </a:moveTo>
                  <a:lnTo>
                    <a:pt x="6146409" y="2973149"/>
                  </a:lnTo>
                  <a:lnTo>
                    <a:pt x="6146409" y="3183731"/>
                  </a:lnTo>
                  <a:lnTo>
                    <a:pt x="6198764" y="3183731"/>
                  </a:lnTo>
                  <a:lnTo>
                    <a:pt x="6198764" y="2973149"/>
                  </a:lnTo>
                  <a:close/>
                </a:path>
                <a:path w="6198870" h="6156959">
                  <a:moveTo>
                    <a:pt x="6198764" y="3289021"/>
                  </a:moveTo>
                  <a:lnTo>
                    <a:pt x="6146409" y="3289021"/>
                  </a:lnTo>
                  <a:lnTo>
                    <a:pt x="6146409" y="3499602"/>
                  </a:lnTo>
                  <a:lnTo>
                    <a:pt x="6198764" y="3499602"/>
                  </a:lnTo>
                  <a:lnTo>
                    <a:pt x="6198764" y="3289021"/>
                  </a:lnTo>
                  <a:close/>
                </a:path>
                <a:path w="6198870" h="6156959">
                  <a:moveTo>
                    <a:pt x="6198764" y="3604893"/>
                  </a:moveTo>
                  <a:lnTo>
                    <a:pt x="6146409" y="3604893"/>
                  </a:lnTo>
                  <a:lnTo>
                    <a:pt x="6146409" y="3815474"/>
                  </a:lnTo>
                  <a:lnTo>
                    <a:pt x="6198764" y="3815474"/>
                  </a:lnTo>
                  <a:lnTo>
                    <a:pt x="6198764" y="3604893"/>
                  </a:lnTo>
                  <a:close/>
                </a:path>
                <a:path w="6198870" h="6156959">
                  <a:moveTo>
                    <a:pt x="6198764" y="3920764"/>
                  </a:moveTo>
                  <a:lnTo>
                    <a:pt x="6146409" y="3920764"/>
                  </a:lnTo>
                  <a:lnTo>
                    <a:pt x="6146409" y="4131345"/>
                  </a:lnTo>
                  <a:lnTo>
                    <a:pt x="6198764" y="4131345"/>
                  </a:lnTo>
                  <a:lnTo>
                    <a:pt x="6198764" y="3920764"/>
                  </a:lnTo>
                  <a:close/>
                </a:path>
                <a:path w="6198870" h="6156959">
                  <a:moveTo>
                    <a:pt x="6198764" y="4236636"/>
                  </a:moveTo>
                  <a:lnTo>
                    <a:pt x="6146409" y="4236636"/>
                  </a:lnTo>
                  <a:lnTo>
                    <a:pt x="6146409" y="4447217"/>
                  </a:lnTo>
                  <a:lnTo>
                    <a:pt x="6198764" y="4447217"/>
                  </a:lnTo>
                  <a:lnTo>
                    <a:pt x="6198764" y="4236636"/>
                  </a:lnTo>
                  <a:close/>
                </a:path>
                <a:path w="6198870" h="6156959">
                  <a:moveTo>
                    <a:pt x="6198764" y="4552507"/>
                  </a:moveTo>
                  <a:lnTo>
                    <a:pt x="6146409" y="4552507"/>
                  </a:lnTo>
                  <a:lnTo>
                    <a:pt x="6146409" y="4763089"/>
                  </a:lnTo>
                  <a:lnTo>
                    <a:pt x="6198764" y="4763089"/>
                  </a:lnTo>
                  <a:lnTo>
                    <a:pt x="6198764" y="4552507"/>
                  </a:lnTo>
                  <a:close/>
                </a:path>
                <a:path w="6198870" h="6156959">
                  <a:moveTo>
                    <a:pt x="6198764" y="4868379"/>
                  </a:moveTo>
                  <a:lnTo>
                    <a:pt x="6146409" y="4868379"/>
                  </a:lnTo>
                  <a:lnTo>
                    <a:pt x="6146409" y="5078960"/>
                  </a:lnTo>
                  <a:lnTo>
                    <a:pt x="6198764" y="5078960"/>
                  </a:lnTo>
                  <a:lnTo>
                    <a:pt x="6198764" y="4868379"/>
                  </a:lnTo>
                  <a:close/>
                </a:path>
                <a:path w="6198870" h="6156959">
                  <a:moveTo>
                    <a:pt x="6198764" y="5184251"/>
                  </a:moveTo>
                  <a:lnTo>
                    <a:pt x="6146409" y="5184251"/>
                  </a:lnTo>
                  <a:lnTo>
                    <a:pt x="6146409" y="5394832"/>
                  </a:lnTo>
                  <a:lnTo>
                    <a:pt x="6198764" y="5394832"/>
                  </a:lnTo>
                  <a:lnTo>
                    <a:pt x="6198764" y="5184251"/>
                  </a:lnTo>
                  <a:close/>
                </a:path>
                <a:path w="6198870" h="6156959">
                  <a:moveTo>
                    <a:pt x="6198764" y="5500122"/>
                  </a:moveTo>
                  <a:lnTo>
                    <a:pt x="6146409" y="5500122"/>
                  </a:lnTo>
                  <a:lnTo>
                    <a:pt x="6146409" y="5710703"/>
                  </a:lnTo>
                  <a:lnTo>
                    <a:pt x="6198764" y="5710703"/>
                  </a:lnTo>
                  <a:lnTo>
                    <a:pt x="6198764" y="5500122"/>
                  </a:lnTo>
                  <a:close/>
                </a:path>
                <a:path w="6198870" h="6156959">
                  <a:moveTo>
                    <a:pt x="6198764" y="5815993"/>
                  </a:moveTo>
                  <a:lnTo>
                    <a:pt x="6146409" y="5815993"/>
                  </a:lnTo>
                  <a:lnTo>
                    <a:pt x="6146409" y="5921285"/>
                  </a:lnTo>
                  <a:lnTo>
                    <a:pt x="6144771" y="5945915"/>
                  </a:lnTo>
                  <a:lnTo>
                    <a:pt x="6139999" y="5969529"/>
                  </a:lnTo>
                  <a:lnTo>
                    <a:pt x="6132305" y="5991926"/>
                  </a:lnTo>
                  <a:lnTo>
                    <a:pt x="6121903" y="6012901"/>
                  </a:lnTo>
                  <a:lnTo>
                    <a:pt x="6167218" y="6039120"/>
                  </a:lnTo>
                  <a:lnTo>
                    <a:pt x="6180613" y="6012106"/>
                  </a:lnTo>
                  <a:lnTo>
                    <a:pt x="6190516" y="5983275"/>
                  </a:lnTo>
                  <a:lnTo>
                    <a:pt x="6196657" y="5952908"/>
                  </a:lnTo>
                  <a:lnTo>
                    <a:pt x="6198764" y="5921285"/>
                  </a:lnTo>
                  <a:lnTo>
                    <a:pt x="6198764" y="5815993"/>
                  </a:lnTo>
                  <a:close/>
                </a:path>
                <a:path w="6198870" h="6156959">
                  <a:moveTo>
                    <a:pt x="5963169" y="6104526"/>
                  </a:moveTo>
                  <a:lnTo>
                    <a:pt x="5857102" y="6104526"/>
                  </a:lnTo>
                  <a:lnTo>
                    <a:pt x="5857102" y="6156880"/>
                  </a:lnTo>
                  <a:lnTo>
                    <a:pt x="5963169" y="6156880"/>
                  </a:lnTo>
                  <a:lnTo>
                    <a:pt x="5963169" y="6104526"/>
                  </a:lnTo>
                  <a:close/>
                </a:path>
                <a:path w="6198870" h="6156959">
                  <a:moveTo>
                    <a:pt x="6054784" y="6080019"/>
                  </a:moveTo>
                  <a:lnTo>
                    <a:pt x="6033809" y="6090421"/>
                  </a:lnTo>
                  <a:lnTo>
                    <a:pt x="6011413" y="6098115"/>
                  </a:lnTo>
                  <a:lnTo>
                    <a:pt x="5987798" y="6102888"/>
                  </a:lnTo>
                  <a:lnTo>
                    <a:pt x="5963169" y="6104526"/>
                  </a:lnTo>
                  <a:lnTo>
                    <a:pt x="5963169" y="6156880"/>
                  </a:lnTo>
                  <a:lnTo>
                    <a:pt x="5994792" y="6154773"/>
                  </a:lnTo>
                  <a:lnTo>
                    <a:pt x="6025159" y="6148633"/>
                  </a:lnTo>
                  <a:lnTo>
                    <a:pt x="6053990" y="6138730"/>
                  </a:lnTo>
                  <a:lnTo>
                    <a:pt x="6081004" y="6125335"/>
                  </a:lnTo>
                  <a:lnTo>
                    <a:pt x="6054784" y="6080019"/>
                  </a:lnTo>
                  <a:close/>
                </a:path>
                <a:path w="6198870" h="6156959">
                  <a:moveTo>
                    <a:pt x="5751036" y="6104526"/>
                  </a:moveTo>
                  <a:lnTo>
                    <a:pt x="5538904" y="6104526"/>
                  </a:lnTo>
                  <a:lnTo>
                    <a:pt x="5538904" y="6156880"/>
                  </a:lnTo>
                  <a:lnTo>
                    <a:pt x="5751036" y="6156880"/>
                  </a:lnTo>
                  <a:lnTo>
                    <a:pt x="5751036" y="6104526"/>
                  </a:lnTo>
                  <a:close/>
                </a:path>
                <a:path w="6198870" h="6156959">
                  <a:moveTo>
                    <a:pt x="5432838" y="6104526"/>
                  </a:moveTo>
                  <a:lnTo>
                    <a:pt x="5220705" y="6104526"/>
                  </a:lnTo>
                  <a:lnTo>
                    <a:pt x="5220705" y="6156880"/>
                  </a:lnTo>
                  <a:lnTo>
                    <a:pt x="5432838" y="6156880"/>
                  </a:lnTo>
                  <a:lnTo>
                    <a:pt x="5432838" y="6104526"/>
                  </a:lnTo>
                  <a:close/>
                </a:path>
                <a:path w="6198870" h="6156959">
                  <a:moveTo>
                    <a:pt x="5114639" y="6104526"/>
                  </a:moveTo>
                  <a:lnTo>
                    <a:pt x="4902507" y="6104526"/>
                  </a:lnTo>
                  <a:lnTo>
                    <a:pt x="4902507" y="6156880"/>
                  </a:lnTo>
                  <a:lnTo>
                    <a:pt x="5114639" y="6156880"/>
                  </a:lnTo>
                  <a:lnTo>
                    <a:pt x="5114639" y="6104526"/>
                  </a:lnTo>
                  <a:close/>
                </a:path>
                <a:path w="6198870" h="6156959">
                  <a:moveTo>
                    <a:pt x="4796441" y="6104526"/>
                  </a:moveTo>
                  <a:lnTo>
                    <a:pt x="4584308" y="6104526"/>
                  </a:lnTo>
                  <a:lnTo>
                    <a:pt x="4584308" y="6156880"/>
                  </a:lnTo>
                  <a:lnTo>
                    <a:pt x="4796441" y="6156880"/>
                  </a:lnTo>
                  <a:lnTo>
                    <a:pt x="4796441" y="6104526"/>
                  </a:lnTo>
                  <a:close/>
                </a:path>
                <a:path w="6198870" h="6156959">
                  <a:moveTo>
                    <a:pt x="4478242" y="6104526"/>
                  </a:moveTo>
                  <a:lnTo>
                    <a:pt x="4266110" y="6104526"/>
                  </a:lnTo>
                  <a:lnTo>
                    <a:pt x="4266110" y="6156880"/>
                  </a:lnTo>
                  <a:lnTo>
                    <a:pt x="4478242" y="6156880"/>
                  </a:lnTo>
                  <a:lnTo>
                    <a:pt x="4478242" y="6104526"/>
                  </a:lnTo>
                  <a:close/>
                </a:path>
                <a:path w="6198870" h="6156959">
                  <a:moveTo>
                    <a:pt x="4160043" y="6104526"/>
                  </a:moveTo>
                  <a:lnTo>
                    <a:pt x="3947911" y="6104526"/>
                  </a:lnTo>
                  <a:lnTo>
                    <a:pt x="3947911" y="6156880"/>
                  </a:lnTo>
                  <a:lnTo>
                    <a:pt x="4160043" y="6156880"/>
                  </a:lnTo>
                  <a:lnTo>
                    <a:pt x="4160043" y="6104526"/>
                  </a:lnTo>
                  <a:close/>
                </a:path>
                <a:path w="6198870" h="6156959">
                  <a:moveTo>
                    <a:pt x="3841845" y="6104526"/>
                  </a:moveTo>
                  <a:lnTo>
                    <a:pt x="3629713" y="6104526"/>
                  </a:lnTo>
                  <a:lnTo>
                    <a:pt x="3629713" y="6156880"/>
                  </a:lnTo>
                  <a:lnTo>
                    <a:pt x="3841845" y="6156880"/>
                  </a:lnTo>
                  <a:lnTo>
                    <a:pt x="3841845" y="6104526"/>
                  </a:lnTo>
                  <a:close/>
                </a:path>
                <a:path w="6198870" h="6156959">
                  <a:moveTo>
                    <a:pt x="3523646" y="6104526"/>
                  </a:moveTo>
                  <a:lnTo>
                    <a:pt x="3311514" y="6104526"/>
                  </a:lnTo>
                  <a:lnTo>
                    <a:pt x="3311514" y="6156880"/>
                  </a:lnTo>
                  <a:lnTo>
                    <a:pt x="3523646" y="6156880"/>
                  </a:lnTo>
                  <a:lnTo>
                    <a:pt x="3523646" y="6104526"/>
                  </a:lnTo>
                  <a:close/>
                </a:path>
                <a:path w="6198870" h="6156959">
                  <a:moveTo>
                    <a:pt x="3205448" y="6104526"/>
                  </a:moveTo>
                  <a:lnTo>
                    <a:pt x="2993316" y="6104526"/>
                  </a:lnTo>
                  <a:lnTo>
                    <a:pt x="2993316" y="6156880"/>
                  </a:lnTo>
                  <a:lnTo>
                    <a:pt x="3205448" y="6156880"/>
                  </a:lnTo>
                  <a:lnTo>
                    <a:pt x="3205448" y="6104526"/>
                  </a:lnTo>
                  <a:close/>
                </a:path>
                <a:path w="6198870" h="6156959">
                  <a:moveTo>
                    <a:pt x="2887249" y="6104526"/>
                  </a:moveTo>
                  <a:lnTo>
                    <a:pt x="2675117" y="6104526"/>
                  </a:lnTo>
                  <a:lnTo>
                    <a:pt x="2675117" y="6156880"/>
                  </a:lnTo>
                  <a:lnTo>
                    <a:pt x="2887249" y="6156880"/>
                  </a:lnTo>
                  <a:lnTo>
                    <a:pt x="2887249" y="6104526"/>
                  </a:lnTo>
                  <a:close/>
                </a:path>
                <a:path w="6198870" h="6156959">
                  <a:moveTo>
                    <a:pt x="2569051" y="6104526"/>
                  </a:moveTo>
                  <a:lnTo>
                    <a:pt x="2356919" y="6104526"/>
                  </a:lnTo>
                  <a:lnTo>
                    <a:pt x="2356919" y="6156880"/>
                  </a:lnTo>
                  <a:lnTo>
                    <a:pt x="2569051" y="6156880"/>
                  </a:lnTo>
                  <a:lnTo>
                    <a:pt x="2569051" y="6104526"/>
                  </a:lnTo>
                  <a:close/>
                </a:path>
                <a:path w="6198870" h="6156959">
                  <a:moveTo>
                    <a:pt x="2250852" y="6104526"/>
                  </a:moveTo>
                  <a:lnTo>
                    <a:pt x="2038720" y="6104526"/>
                  </a:lnTo>
                  <a:lnTo>
                    <a:pt x="2038720" y="6156880"/>
                  </a:lnTo>
                  <a:lnTo>
                    <a:pt x="2250852" y="6156880"/>
                  </a:lnTo>
                  <a:lnTo>
                    <a:pt x="2250852" y="6104526"/>
                  </a:lnTo>
                  <a:close/>
                </a:path>
                <a:path w="6198870" h="6156959">
                  <a:moveTo>
                    <a:pt x="1932654" y="6104526"/>
                  </a:moveTo>
                  <a:lnTo>
                    <a:pt x="1720522" y="6104526"/>
                  </a:lnTo>
                  <a:lnTo>
                    <a:pt x="1720522" y="6156880"/>
                  </a:lnTo>
                  <a:lnTo>
                    <a:pt x="1932654" y="6156880"/>
                  </a:lnTo>
                  <a:lnTo>
                    <a:pt x="1932654" y="6104526"/>
                  </a:lnTo>
                  <a:close/>
                </a:path>
                <a:path w="6198870" h="6156959">
                  <a:moveTo>
                    <a:pt x="1614455" y="6104526"/>
                  </a:moveTo>
                  <a:lnTo>
                    <a:pt x="1402323" y="6104526"/>
                  </a:lnTo>
                  <a:lnTo>
                    <a:pt x="1402323" y="6156880"/>
                  </a:lnTo>
                  <a:lnTo>
                    <a:pt x="1614455" y="6156880"/>
                  </a:lnTo>
                  <a:lnTo>
                    <a:pt x="1614455" y="6104526"/>
                  </a:lnTo>
                  <a:close/>
                </a:path>
                <a:path w="6198870" h="6156959">
                  <a:moveTo>
                    <a:pt x="1296257" y="6104526"/>
                  </a:moveTo>
                  <a:lnTo>
                    <a:pt x="1084125" y="6104526"/>
                  </a:lnTo>
                  <a:lnTo>
                    <a:pt x="1084125" y="6156880"/>
                  </a:lnTo>
                  <a:lnTo>
                    <a:pt x="1296257" y="6156880"/>
                  </a:lnTo>
                  <a:lnTo>
                    <a:pt x="1296257" y="6104526"/>
                  </a:lnTo>
                  <a:close/>
                </a:path>
                <a:path w="6198870" h="6156959">
                  <a:moveTo>
                    <a:pt x="978058" y="6104526"/>
                  </a:moveTo>
                  <a:lnTo>
                    <a:pt x="765926" y="6104526"/>
                  </a:lnTo>
                  <a:lnTo>
                    <a:pt x="765926" y="6156880"/>
                  </a:lnTo>
                  <a:lnTo>
                    <a:pt x="978058" y="6156880"/>
                  </a:lnTo>
                  <a:lnTo>
                    <a:pt x="978058" y="6104526"/>
                  </a:lnTo>
                  <a:close/>
                </a:path>
                <a:path w="6198870" h="6156959">
                  <a:moveTo>
                    <a:pt x="659860" y="6104526"/>
                  </a:moveTo>
                  <a:lnTo>
                    <a:pt x="447727" y="6104526"/>
                  </a:lnTo>
                  <a:lnTo>
                    <a:pt x="447727" y="6156880"/>
                  </a:lnTo>
                  <a:lnTo>
                    <a:pt x="659860" y="6156880"/>
                  </a:lnTo>
                  <a:lnTo>
                    <a:pt x="659860" y="6104526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2031047" y="1842875"/>
            <a:ext cx="8073390" cy="1696720"/>
            <a:chOff x="12031047" y="1842875"/>
            <a:chExt cx="8073390" cy="1696720"/>
          </a:xfrm>
        </p:grpSpPr>
        <p:sp>
          <p:nvSpPr>
            <p:cNvPr id="12" name="object 12"/>
            <p:cNvSpPr/>
            <p:nvPr/>
          </p:nvSpPr>
          <p:spPr>
            <a:xfrm>
              <a:off x="12031047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198581" y="1842875"/>
              <a:ext cx="7905750" cy="1696720"/>
            </a:xfrm>
            <a:custGeom>
              <a:avLst/>
              <a:gdLst/>
              <a:ahLst/>
              <a:cxnLst/>
              <a:rect l="l" t="t" r="r" b="b"/>
              <a:pathLst>
                <a:path w="7905750" h="1696720">
                  <a:moveTo>
                    <a:pt x="7905518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7905518" y="1696283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46697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46621" y="2257522"/>
              <a:ext cx="3160113" cy="23798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67132" y="2640547"/>
              <a:ext cx="4761501" cy="44982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2031047" y="3643868"/>
            <a:ext cx="8073390" cy="1948180"/>
            <a:chOff x="12031047" y="3643868"/>
            <a:chExt cx="8073390" cy="1948180"/>
          </a:xfrm>
        </p:grpSpPr>
        <p:sp>
          <p:nvSpPr>
            <p:cNvPr id="18" name="object 18"/>
            <p:cNvSpPr/>
            <p:nvPr/>
          </p:nvSpPr>
          <p:spPr>
            <a:xfrm>
              <a:off x="12031047" y="3643868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198581" y="3643868"/>
              <a:ext cx="7905750" cy="1948180"/>
            </a:xfrm>
            <a:custGeom>
              <a:avLst/>
              <a:gdLst/>
              <a:ahLst/>
              <a:cxnLst/>
              <a:rect l="l" t="t" r="r" b="b"/>
              <a:pathLst>
                <a:path w="7905750" h="1948179">
                  <a:moveTo>
                    <a:pt x="7905518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7905518" y="1947584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434134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36569" y="4056756"/>
              <a:ext cx="1569627" cy="2394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067132" y="4440912"/>
              <a:ext cx="6688495" cy="701758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2031047" y="5696161"/>
            <a:ext cx="8073390" cy="1948180"/>
            <a:chOff x="12031047" y="5696161"/>
            <a:chExt cx="8073390" cy="1948180"/>
          </a:xfrm>
        </p:grpSpPr>
        <p:sp>
          <p:nvSpPr>
            <p:cNvPr id="24" name="object 24"/>
            <p:cNvSpPr/>
            <p:nvPr/>
          </p:nvSpPr>
          <p:spPr>
            <a:xfrm>
              <a:off x="12031047" y="5696161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198581" y="5696161"/>
              <a:ext cx="7905750" cy="1948180"/>
            </a:xfrm>
            <a:custGeom>
              <a:avLst/>
              <a:gdLst/>
              <a:ahLst/>
              <a:cxnLst/>
              <a:rect l="l" t="t" r="r" b="b"/>
              <a:pathLst>
                <a:path w="7905750" h="1948179">
                  <a:moveTo>
                    <a:pt x="7905518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7905518" y="1947584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427432" y="6107206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37071" y="6110306"/>
              <a:ext cx="4236185" cy="24878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067132" y="6493833"/>
              <a:ext cx="6817706" cy="696523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30" name="object 30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9509672" y="11027349"/>
              <a:ext cx="366395" cy="281305"/>
            </a:xfrm>
            <a:custGeom>
              <a:avLst/>
              <a:gdLst/>
              <a:ahLst/>
              <a:cxnLst/>
              <a:rect l="l" t="t" r="r" b="b"/>
              <a:pathLst>
                <a:path w="366394" h="281304">
                  <a:moveTo>
                    <a:pt x="151534" y="252557"/>
                  </a:moveTo>
                  <a:lnTo>
                    <a:pt x="0" y="252557"/>
                  </a:lnTo>
                  <a:lnTo>
                    <a:pt x="0" y="281206"/>
                  </a:lnTo>
                  <a:lnTo>
                    <a:pt x="151534" y="281206"/>
                  </a:lnTo>
                  <a:lnTo>
                    <a:pt x="151534" y="252557"/>
                  </a:lnTo>
                  <a:close/>
                </a:path>
                <a:path w="366394" h="281304">
                  <a:moveTo>
                    <a:pt x="95745" y="4900"/>
                  </a:moveTo>
                  <a:lnTo>
                    <a:pt x="69359" y="4900"/>
                  </a:lnTo>
                  <a:lnTo>
                    <a:pt x="57703" y="11196"/>
                  </a:lnTo>
                  <a:lnTo>
                    <a:pt x="44527" y="16538"/>
                  </a:lnTo>
                  <a:lnTo>
                    <a:pt x="29443" y="20962"/>
                  </a:lnTo>
                  <a:lnTo>
                    <a:pt x="12062" y="24501"/>
                  </a:lnTo>
                  <a:lnTo>
                    <a:pt x="12062" y="46742"/>
                  </a:lnTo>
                  <a:lnTo>
                    <a:pt x="61443" y="46742"/>
                  </a:lnTo>
                  <a:lnTo>
                    <a:pt x="61443" y="252557"/>
                  </a:lnTo>
                  <a:lnTo>
                    <a:pt x="95745" y="252557"/>
                  </a:lnTo>
                  <a:lnTo>
                    <a:pt x="95745" y="4900"/>
                  </a:lnTo>
                  <a:close/>
                </a:path>
                <a:path w="366394" h="281304">
                  <a:moveTo>
                    <a:pt x="334640" y="27894"/>
                  </a:moveTo>
                  <a:lnTo>
                    <a:pt x="268271" y="27894"/>
                  </a:lnTo>
                  <a:lnTo>
                    <a:pt x="290635" y="32040"/>
                  </a:lnTo>
                  <a:lnTo>
                    <a:pt x="306391" y="43537"/>
                  </a:lnTo>
                  <a:lnTo>
                    <a:pt x="315714" y="60971"/>
                  </a:lnTo>
                  <a:lnTo>
                    <a:pt x="318783" y="82929"/>
                  </a:lnTo>
                  <a:lnTo>
                    <a:pt x="313973" y="112292"/>
                  </a:lnTo>
                  <a:lnTo>
                    <a:pt x="299302" y="144224"/>
                  </a:lnTo>
                  <a:lnTo>
                    <a:pt x="274408" y="179305"/>
                  </a:lnTo>
                  <a:lnTo>
                    <a:pt x="238930" y="218113"/>
                  </a:lnTo>
                  <a:lnTo>
                    <a:pt x="192504" y="261227"/>
                  </a:lnTo>
                  <a:lnTo>
                    <a:pt x="192504" y="281206"/>
                  </a:lnTo>
                  <a:lnTo>
                    <a:pt x="365902" y="281206"/>
                  </a:lnTo>
                  <a:lnTo>
                    <a:pt x="365902" y="254442"/>
                  </a:lnTo>
                  <a:lnTo>
                    <a:pt x="244146" y="254442"/>
                  </a:lnTo>
                  <a:lnTo>
                    <a:pt x="288621" y="209278"/>
                  </a:lnTo>
                  <a:lnTo>
                    <a:pt x="322882" y="165670"/>
                  </a:lnTo>
                  <a:lnTo>
                    <a:pt x="344916" y="123192"/>
                  </a:lnTo>
                  <a:lnTo>
                    <a:pt x="352709" y="81421"/>
                  </a:lnTo>
                  <a:lnTo>
                    <a:pt x="347107" y="47867"/>
                  </a:lnTo>
                  <a:lnTo>
                    <a:pt x="334640" y="27894"/>
                  </a:lnTo>
                  <a:close/>
                </a:path>
                <a:path w="366394" h="281304">
                  <a:moveTo>
                    <a:pt x="365902" y="251803"/>
                  </a:moveTo>
                  <a:lnTo>
                    <a:pt x="289381" y="251803"/>
                  </a:lnTo>
                  <a:lnTo>
                    <a:pt x="278496" y="252004"/>
                  </a:lnTo>
                  <a:lnTo>
                    <a:pt x="267046" y="252557"/>
                  </a:lnTo>
                  <a:lnTo>
                    <a:pt x="255455" y="253394"/>
                  </a:lnTo>
                  <a:lnTo>
                    <a:pt x="244146" y="254442"/>
                  </a:lnTo>
                  <a:lnTo>
                    <a:pt x="365902" y="254442"/>
                  </a:lnTo>
                  <a:lnTo>
                    <a:pt x="365902" y="251803"/>
                  </a:lnTo>
                  <a:close/>
                </a:path>
                <a:path w="366394" h="281304">
                  <a:moveTo>
                    <a:pt x="272418" y="0"/>
                  </a:moveTo>
                  <a:lnTo>
                    <a:pt x="248028" y="2915"/>
                  </a:lnTo>
                  <a:lnTo>
                    <a:pt x="226854" y="11167"/>
                  </a:lnTo>
                  <a:lnTo>
                    <a:pt x="208012" y="24013"/>
                  </a:lnTo>
                  <a:lnTo>
                    <a:pt x="190619" y="40710"/>
                  </a:lnTo>
                  <a:lnTo>
                    <a:pt x="210598" y="59935"/>
                  </a:lnTo>
                  <a:lnTo>
                    <a:pt x="222949" y="47295"/>
                  </a:lnTo>
                  <a:lnTo>
                    <a:pt x="236749" y="37129"/>
                  </a:lnTo>
                  <a:lnTo>
                    <a:pt x="251892" y="30356"/>
                  </a:lnTo>
                  <a:lnTo>
                    <a:pt x="268271" y="27894"/>
                  </a:lnTo>
                  <a:lnTo>
                    <a:pt x="334640" y="27894"/>
                  </a:lnTo>
                  <a:lnTo>
                    <a:pt x="331081" y="22193"/>
                  </a:lnTo>
                  <a:lnTo>
                    <a:pt x="305796" y="5777"/>
                  </a:lnTo>
                  <a:lnTo>
                    <a:pt x="272418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1136" y="524465"/>
              <a:ext cx="318135" cy="501015"/>
            </a:xfrm>
            <a:custGeom>
              <a:avLst/>
              <a:gdLst/>
              <a:ahLst/>
              <a:cxnLst/>
              <a:rect l="l" t="t" r="r" b="b"/>
              <a:pathLst>
                <a:path w="318135" h="501015">
                  <a:moveTo>
                    <a:pt x="294189" y="0"/>
                  </a:moveTo>
                  <a:lnTo>
                    <a:pt x="54951" y="0"/>
                  </a:lnTo>
                  <a:lnTo>
                    <a:pt x="39538" y="229856"/>
                  </a:lnTo>
                  <a:lnTo>
                    <a:pt x="72374" y="250631"/>
                  </a:lnTo>
                  <a:lnTo>
                    <a:pt x="92405" y="238107"/>
                  </a:lnTo>
                  <a:lnTo>
                    <a:pt x="111493" y="228851"/>
                  </a:lnTo>
                  <a:lnTo>
                    <a:pt x="131461" y="223113"/>
                  </a:lnTo>
                  <a:lnTo>
                    <a:pt x="154131" y="221145"/>
                  </a:lnTo>
                  <a:lnTo>
                    <a:pt x="195669" y="228841"/>
                  </a:lnTo>
                  <a:lnTo>
                    <a:pt x="227595" y="251049"/>
                  </a:lnTo>
                  <a:lnTo>
                    <a:pt x="248086" y="286452"/>
                  </a:lnTo>
                  <a:lnTo>
                    <a:pt x="255322" y="333728"/>
                  </a:lnTo>
                  <a:lnTo>
                    <a:pt x="247186" y="381810"/>
                  </a:lnTo>
                  <a:lnTo>
                    <a:pt x="224914" y="418332"/>
                  </a:lnTo>
                  <a:lnTo>
                    <a:pt x="191711" y="441536"/>
                  </a:lnTo>
                  <a:lnTo>
                    <a:pt x="150780" y="449661"/>
                  </a:lnTo>
                  <a:lnTo>
                    <a:pt x="112153" y="445127"/>
                  </a:lnTo>
                  <a:lnTo>
                    <a:pt x="79997" y="432992"/>
                  </a:lnTo>
                  <a:lnTo>
                    <a:pt x="53244" y="415453"/>
                  </a:lnTo>
                  <a:lnTo>
                    <a:pt x="30826" y="394710"/>
                  </a:lnTo>
                  <a:lnTo>
                    <a:pt x="0" y="434918"/>
                  </a:lnTo>
                  <a:lnTo>
                    <a:pt x="27894" y="459315"/>
                  </a:lnTo>
                  <a:lnTo>
                    <a:pt x="62322" y="480320"/>
                  </a:lnTo>
                  <a:lnTo>
                    <a:pt x="104792" y="495042"/>
                  </a:lnTo>
                  <a:lnTo>
                    <a:pt x="156811" y="500592"/>
                  </a:lnTo>
                  <a:lnTo>
                    <a:pt x="197345" y="495528"/>
                  </a:lnTo>
                  <a:lnTo>
                    <a:pt x="235143" y="480636"/>
                  </a:lnTo>
                  <a:lnTo>
                    <a:pt x="268138" y="456363"/>
                  </a:lnTo>
                  <a:lnTo>
                    <a:pt x="294264" y="423154"/>
                  </a:lnTo>
                  <a:lnTo>
                    <a:pt x="311455" y="381456"/>
                  </a:lnTo>
                  <a:lnTo>
                    <a:pt x="317644" y="331717"/>
                  </a:lnTo>
                  <a:lnTo>
                    <a:pt x="310091" y="273721"/>
                  </a:lnTo>
                  <a:lnTo>
                    <a:pt x="289059" y="229621"/>
                  </a:lnTo>
                  <a:lnTo>
                    <a:pt x="256994" y="198837"/>
                  </a:lnTo>
                  <a:lnTo>
                    <a:pt x="216341" y="180792"/>
                  </a:lnTo>
                  <a:lnTo>
                    <a:pt x="169544" y="174905"/>
                  </a:lnTo>
                  <a:lnTo>
                    <a:pt x="148697" y="176245"/>
                  </a:lnTo>
                  <a:lnTo>
                    <a:pt x="129922" y="180099"/>
                  </a:lnTo>
                  <a:lnTo>
                    <a:pt x="112530" y="186214"/>
                  </a:lnTo>
                  <a:lnTo>
                    <a:pt x="95829" y="194339"/>
                  </a:lnTo>
                  <a:lnTo>
                    <a:pt x="108562" y="52270"/>
                  </a:lnTo>
                  <a:lnTo>
                    <a:pt x="294189" y="52270"/>
                  </a:lnTo>
                  <a:lnTo>
                    <a:pt x="294189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4917" y="697528"/>
              <a:ext cx="3879144" cy="34905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1193376" cy="11308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685812" y="3088911"/>
            <a:ext cx="4541520" cy="3887470"/>
            <a:chOff x="1685812" y="3088911"/>
            <a:chExt cx="4541520" cy="388747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5812" y="3108452"/>
              <a:ext cx="4540966" cy="38482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85812" y="3088911"/>
              <a:ext cx="4541520" cy="3887470"/>
            </a:xfrm>
            <a:custGeom>
              <a:avLst/>
              <a:gdLst/>
              <a:ahLst/>
              <a:cxnLst/>
              <a:rect l="l" t="t" r="r" b="b"/>
              <a:pathLst>
                <a:path w="4541520" h="3887470">
                  <a:moveTo>
                    <a:pt x="20941" y="209417"/>
                  </a:moveTo>
                  <a:lnTo>
                    <a:pt x="0" y="209417"/>
                  </a:lnTo>
                  <a:lnTo>
                    <a:pt x="0" y="3677550"/>
                  </a:lnTo>
                  <a:lnTo>
                    <a:pt x="5530" y="3725568"/>
                  </a:lnTo>
                  <a:lnTo>
                    <a:pt x="21285" y="3769647"/>
                  </a:lnTo>
                  <a:lnTo>
                    <a:pt x="46006" y="3808530"/>
                  </a:lnTo>
                  <a:lnTo>
                    <a:pt x="78437" y="3840961"/>
                  </a:lnTo>
                  <a:lnTo>
                    <a:pt x="117321" y="3865682"/>
                  </a:lnTo>
                  <a:lnTo>
                    <a:pt x="161400" y="3881437"/>
                  </a:lnTo>
                  <a:lnTo>
                    <a:pt x="209417" y="3886968"/>
                  </a:lnTo>
                  <a:lnTo>
                    <a:pt x="209417" y="3866026"/>
                  </a:lnTo>
                  <a:lnTo>
                    <a:pt x="159313" y="3859293"/>
                  </a:lnTo>
                  <a:lnTo>
                    <a:pt x="114290" y="3840293"/>
                  </a:lnTo>
                  <a:lnTo>
                    <a:pt x="76145" y="3810823"/>
                  </a:lnTo>
                  <a:lnTo>
                    <a:pt x="46674" y="3772677"/>
                  </a:lnTo>
                  <a:lnTo>
                    <a:pt x="27674" y="3727654"/>
                  </a:lnTo>
                  <a:lnTo>
                    <a:pt x="20941" y="3677550"/>
                  </a:lnTo>
                  <a:lnTo>
                    <a:pt x="20941" y="209417"/>
                  </a:lnTo>
                  <a:close/>
                </a:path>
                <a:path w="4541520" h="3887470">
                  <a:moveTo>
                    <a:pt x="4331549" y="3866026"/>
                  </a:moveTo>
                  <a:lnTo>
                    <a:pt x="209417" y="3866026"/>
                  </a:lnTo>
                  <a:lnTo>
                    <a:pt x="209417" y="3886968"/>
                  </a:lnTo>
                  <a:lnTo>
                    <a:pt x="4331549" y="3886968"/>
                  </a:lnTo>
                  <a:lnTo>
                    <a:pt x="4331549" y="3866026"/>
                  </a:lnTo>
                  <a:close/>
                </a:path>
                <a:path w="4541520" h="3887470">
                  <a:moveTo>
                    <a:pt x="4331549" y="0"/>
                  </a:moveTo>
                  <a:lnTo>
                    <a:pt x="4331549" y="20941"/>
                  </a:lnTo>
                  <a:lnTo>
                    <a:pt x="4381653" y="27673"/>
                  </a:lnTo>
                  <a:lnTo>
                    <a:pt x="4426676" y="46673"/>
                  </a:lnTo>
                  <a:lnTo>
                    <a:pt x="4464821" y="76144"/>
                  </a:lnTo>
                  <a:lnTo>
                    <a:pt x="4494292" y="114289"/>
                  </a:lnTo>
                  <a:lnTo>
                    <a:pt x="4513292" y="159312"/>
                  </a:lnTo>
                  <a:lnTo>
                    <a:pt x="4520025" y="209417"/>
                  </a:lnTo>
                  <a:lnTo>
                    <a:pt x="4520025" y="3677550"/>
                  </a:lnTo>
                  <a:lnTo>
                    <a:pt x="4513292" y="3727654"/>
                  </a:lnTo>
                  <a:lnTo>
                    <a:pt x="4494292" y="3772677"/>
                  </a:lnTo>
                  <a:lnTo>
                    <a:pt x="4464821" y="3810823"/>
                  </a:lnTo>
                  <a:lnTo>
                    <a:pt x="4426676" y="3840293"/>
                  </a:lnTo>
                  <a:lnTo>
                    <a:pt x="4381653" y="3859293"/>
                  </a:lnTo>
                  <a:lnTo>
                    <a:pt x="4331549" y="3866026"/>
                  </a:lnTo>
                  <a:lnTo>
                    <a:pt x="4331549" y="3886968"/>
                  </a:lnTo>
                  <a:lnTo>
                    <a:pt x="4379566" y="3881437"/>
                  </a:lnTo>
                  <a:lnTo>
                    <a:pt x="4423645" y="3865682"/>
                  </a:lnTo>
                  <a:lnTo>
                    <a:pt x="4462529" y="3840961"/>
                  </a:lnTo>
                  <a:lnTo>
                    <a:pt x="4494959" y="3808530"/>
                  </a:lnTo>
                  <a:lnTo>
                    <a:pt x="4519681" y="3769647"/>
                  </a:lnTo>
                  <a:lnTo>
                    <a:pt x="4535435" y="3725568"/>
                  </a:lnTo>
                  <a:lnTo>
                    <a:pt x="4540966" y="3677550"/>
                  </a:lnTo>
                  <a:lnTo>
                    <a:pt x="4540966" y="209417"/>
                  </a:lnTo>
                  <a:lnTo>
                    <a:pt x="4535435" y="161400"/>
                  </a:lnTo>
                  <a:lnTo>
                    <a:pt x="4519681" y="117321"/>
                  </a:lnTo>
                  <a:lnTo>
                    <a:pt x="4494959" y="78437"/>
                  </a:lnTo>
                  <a:lnTo>
                    <a:pt x="4462529" y="46006"/>
                  </a:lnTo>
                  <a:lnTo>
                    <a:pt x="4423645" y="21285"/>
                  </a:lnTo>
                  <a:lnTo>
                    <a:pt x="4379566" y="5530"/>
                  </a:lnTo>
                  <a:lnTo>
                    <a:pt x="4331549" y="0"/>
                  </a:lnTo>
                  <a:close/>
                </a:path>
                <a:path w="4541520" h="3887470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2"/>
                  </a:lnTo>
                  <a:lnTo>
                    <a:pt x="46674" y="114289"/>
                  </a:lnTo>
                  <a:lnTo>
                    <a:pt x="76145" y="76144"/>
                  </a:lnTo>
                  <a:lnTo>
                    <a:pt x="114290" y="46673"/>
                  </a:lnTo>
                  <a:lnTo>
                    <a:pt x="159313" y="27673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4541520" h="3887470">
                  <a:moveTo>
                    <a:pt x="4331549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4331549" y="20941"/>
                  </a:lnTo>
                  <a:lnTo>
                    <a:pt x="4331549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2329352" y="7130673"/>
            <a:ext cx="3128010" cy="4178300"/>
            <a:chOff x="2329352" y="7130673"/>
            <a:chExt cx="3128010" cy="417830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9590" y="7130673"/>
              <a:ext cx="3087190" cy="41778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29352" y="7130673"/>
              <a:ext cx="3128010" cy="4178300"/>
            </a:xfrm>
            <a:custGeom>
              <a:avLst/>
              <a:gdLst/>
              <a:ahLst/>
              <a:cxnLst/>
              <a:rect l="l" t="t" r="r" b="b"/>
              <a:pathLst>
                <a:path w="3128010" h="4178300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3978936"/>
                  </a:lnTo>
                  <a:lnTo>
                    <a:pt x="5530" y="4026953"/>
                  </a:lnTo>
                  <a:lnTo>
                    <a:pt x="21285" y="4071032"/>
                  </a:lnTo>
                  <a:lnTo>
                    <a:pt x="46006" y="4109916"/>
                  </a:lnTo>
                  <a:lnTo>
                    <a:pt x="78437" y="4142347"/>
                  </a:lnTo>
                  <a:lnTo>
                    <a:pt x="117321" y="4167068"/>
                  </a:lnTo>
                  <a:lnTo>
                    <a:pt x="147578" y="4177883"/>
                  </a:lnTo>
                  <a:lnTo>
                    <a:pt x="209417" y="4177883"/>
                  </a:lnTo>
                  <a:lnTo>
                    <a:pt x="209417" y="4167412"/>
                  </a:lnTo>
                  <a:lnTo>
                    <a:pt x="159313" y="4160679"/>
                  </a:lnTo>
                  <a:lnTo>
                    <a:pt x="114290" y="4141679"/>
                  </a:lnTo>
                  <a:lnTo>
                    <a:pt x="76145" y="4112209"/>
                  </a:lnTo>
                  <a:lnTo>
                    <a:pt x="46674" y="4074063"/>
                  </a:lnTo>
                  <a:lnTo>
                    <a:pt x="27674" y="4029040"/>
                  </a:lnTo>
                  <a:lnTo>
                    <a:pt x="20941" y="3978936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3128010" h="4178300">
                  <a:moveTo>
                    <a:pt x="2918248" y="4167412"/>
                  </a:moveTo>
                  <a:lnTo>
                    <a:pt x="209417" y="4167412"/>
                  </a:lnTo>
                  <a:lnTo>
                    <a:pt x="209417" y="4177883"/>
                  </a:lnTo>
                  <a:lnTo>
                    <a:pt x="2918248" y="4177883"/>
                  </a:lnTo>
                  <a:lnTo>
                    <a:pt x="2918248" y="4167412"/>
                  </a:lnTo>
                  <a:close/>
                </a:path>
                <a:path w="3128010" h="4178300">
                  <a:moveTo>
                    <a:pt x="3127666" y="3978936"/>
                  </a:moveTo>
                  <a:lnTo>
                    <a:pt x="3106724" y="3978936"/>
                  </a:lnTo>
                  <a:lnTo>
                    <a:pt x="3099992" y="4029040"/>
                  </a:lnTo>
                  <a:lnTo>
                    <a:pt x="3080992" y="4074063"/>
                  </a:lnTo>
                  <a:lnTo>
                    <a:pt x="3051521" y="4112209"/>
                  </a:lnTo>
                  <a:lnTo>
                    <a:pt x="3013376" y="4141679"/>
                  </a:lnTo>
                  <a:lnTo>
                    <a:pt x="2968353" y="4160679"/>
                  </a:lnTo>
                  <a:lnTo>
                    <a:pt x="2918248" y="4167412"/>
                  </a:lnTo>
                  <a:lnTo>
                    <a:pt x="2918248" y="4177883"/>
                  </a:lnTo>
                  <a:lnTo>
                    <a:pt x="2980087" y="4177883"/>
                  </a:lnTo>
                  <a:lnTo>
                    <a:pt x="3010345" y="4167068"/>
                  </a:lnTo>
                  <a:lnTo>
                    <a:pt x="3049228" y="4142347"/>
                  </a:lnTo>
                  <a:lnTo>
                    <a:pt x="3081659" y="4109916"/>
                  </a:lnTo>
                  <a:lnTo>
                    <a:pt x="3106380" y="4071032"/>
                  </a:lnTo>
                  <a:lnTo>
                    <a:pt x="3122135" y="4026953"/>
                  </a:lnTo>
                  <a:lnTo>
                    <a:pt x="3127666" y="3978936"/>
                  </a:lnTo>
                  <a:close/>
                </a:path>
                <a:path w="3128010" h="4178300">
                  <a:moveTo>
                    <a:pt x="2918248" y="0"/>
                  </a:moveTo>
                  <a:lnTo>
                    <a:pt x="2918248" y="20941"/>
                  </a:lnTo>
                  <a:lnTo>
                    <a:pt x="2968353" y="27674"/>
                  </a:lnTo>
                  <a:lnTo>
                    <a:pt x="3013376" y="46674"/>
                  </a:lnTo>
                  <a:lnTo>
                    <a:pt x="3051521" y="76145"/>
                  </a:lnTo>
                  <a:lnTo>
                    <a:pt x="3080992" y="114290"/>
                  </a:lnTo>
                  <a:lnTo>
                    <a:pt x="3099992" y="159313"/>
                  </a:lnTo>
                  <a:lnTo>
                    <a:pt x="3106724" y="209417"/>
                  </a:lnTo>
                  <a:lnTo>
                    <a:pt x="3106724" y="3978936"/>
                  </a:lnTo>
                  <a:lnTo>
                    <a:pt x="3127666" y="3978936"/>
                  </a:lnTo>
                  <a:lnTo>
                    <a:pt x="3127666" y="209417"/>
                  </a:lnTo>
                  <a:lnTo>
                    <a:pt x="3122135" y="161400"/>
                  </a:lnTo>
                  <a:lnTo>
                    <a:pt x="3106380" y="117321"/>
                  </a:lnTo>
                  <a:lnTo>
                    <a:pt x="3081659" y="78437"/>
                  </a:lnTo>
                  <a:lnTo>
                    <a:pt x="3049228" y="46006"/>
                  </a:lnTo>
                  <a:lnTo>
                    <a:pt x="3010345" y="21285"/>
                  </a:lnTo>
                  <a:lnTo>
                    <a:pt x="2966266" y="5530"/>
                  </a:lnTo>
                  <a:lnTo>
                    <a:pt x="2918248" y="0"/>
                  </a:lnTo>
                  <a:close/>
                </a:path>
                <a:path w="3128010" h="4178300">
                  <a:moveTo>
                    <a:pt x="2918248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2918248" y="20941"/>
                  </a:lnTo>
                  <a:lnTo>
                    <a:pt x="2918248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586186" y="3183149"/>
            <a:ext cx="3769995" cy="6852920"/>
            <a:chOff x="6586186" y="3183149"/>
            <a:chExt cx="3769995" cy="685292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30501" y="3183149"/>
              <a:ext cx="3680888" cy="685002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86186" y="3183149"/>
              <a:ext cx="3769995" cy="6850380"/>
            </a:xfrm>
            <a:custGeom>
              <a:avLst/>
              <a:gdLst/>
              <a:ahLst/>
              <a:cxnLst/>
              <a:rect l="l" t="t" r="r" b="b"/>
              <a:pathLst>
                <a:path w="3769995" h="6850380">
                  <a:moveTo>
                    <a:pt x="20942" y="209417"/>
                  </a:moveTo>
                  <a:lnTo>
                    <a:pt x="0" y="209417"/>
                  </a:lnTo>
                  <a:lnTo>
                    <a:pt x="0" y="6640611"/>
                  </a:lnTo>
                  <a:lnTo>
                    <a:pt x="5530" y="6688628"/>
                  </a:lnTo>
                  <a:lnTo>
                    <a:pt x="21285" y="6732708"/>
                  </a:lnTo>
                  <a:lnTo>
                    <a:pt x="46006" y="6771591"/>
                  </a:lnTo>
                  <a:lnTo>
                    <a:pt x="78437" y="6804022"/>
                  </a:lnTo>
                  <a:lnTo>
                    <a:pt x="117321" y="6828743"/>
                  </a:lnTo>
                  <a:lnTo>
                    <a:pt x="161400" y="6844498"/>
                  </a:lnTo>
                  <a:lnTo>
                    <a:pt x="209417" y="6850029"/>
                  </a:lnTo>
                  <a:lnTo>
                    <a:pt x="209418" y="6829087"/>
                  </a:lnTo>
                  <a:lnTo>
                    <a:pt x="159313" y="6822354"/>
                  </a:lnTo>
                  <a:lnTo>
                    <a:pt x="114290" y="6803354"/>
                  </a:lnTo>
                  <a:lnTo>
                    <a:pt x="76145" y="6773883"/>
                  </a:lnTo>
                  <a:lnTo>
                    <a:pt x="46674" y="6735738"/>
                  </a:lnTo>
                  <a:lnTo>
                    <a:pt x="27674" y="6690715"/>
                  </a:lnTo>
                  <a:lnTo>
                    <a:pt x="20942" y="6640611"/>
                  </a:lnTo>
                  <a:lnTo>
                    <a:pt x="20942" y="209417"/>
                  </a:lnTo>
                  <a:close/>
                </a:path>
                <a:path w="3769995" h="6850380">
                  <a:moveTo>
                    <a:pt x="3560101" y="6829087"/>
                  </a:moveTo>
                  <a:lnTo>
                    <a:pt x="209418" y="6829087"/>
                  </a:lnTo>
                  <a:lnTo>
                    <a:pt x="209418" y="6850029"/>
                  </a:lnTo>
                  <a:lnTo>
                    <a:pt x="3560101" y="6850029"/>
                  </a:lnTo>
                  <a:lnTo>
                    <a:pt x="3560101" y="6829087"/>
                  </a:lnTo>
                  <a:close/>
                </a:path>
                <a:path w="3769995" h="6850380">
                  <a:moveTo>
                    <a:pt x="3560101" y="0"/>
                  </a:moveTo>
                  <a:lnTo>
                    <a:pt x="3560101" y="20941"/>
                  </a:lnTo>
                  <a:lnTo>
                    <a:pt x="3610205" y="27674"/>
                  </a:lnTo>
                  <a:lnTo>
                    <a:pt x="3655228" y="46674"/>
                  </a:lnTo>
                  <a:lnTo>
                    <a:pt x="3693373" y="76145"/>
                  </a:lnTo>
                  <a:lnTo>
                    <a:pt x="3722844" y="114290"/>
                  </a:lnTo>
                  <a:lnTo>
                    <a:pt x="3741844" y="159313"/>
                  </a:lnTo>
                  <a:lnTo>
                    <a:pt x="3748577" y="209417"/>
                  </a:lnTo>
                  <a:lnTo>
                    <a:pt x="3748577" y="6640611"/>
                  </a:lnTo>
                  <a:lnTo>
                    <a:pt x="3741844" y="6690715"/>
                  </a:lnTo>
                  <a:lnTo>
                    <a:pt x="3722844" y="6735738"/>
                  </a:lnTo>
                  <a:lnTo>
                    <a:pt x="3693373" y="6773883"/>
                  </a:lnTo>
                  <a:lnTo>
                    <a:pt x="3655228" y="6803354"/>
                  </a:lnTo>
                  <a:lnTo>
                    <a:pt x="3610205" y="6822354"/>
                  </a:lnTo>
                  <a:lnTo>
                    <a:pt x="3560101" y="6829087"/>
                  </a:lnTo>
                  <a:lnTo>
                    <a:pt x="3560101" y="6850029"/>
                  </a:lnTo>
                  <a:lnTo>
                    <a:pt x="3608118" y="6844498"/>
                  </a:lnTo>
                  <a:lnTo>
                    <a:pt x="3652197" y="6828743"/>
                  </a:lnTo>
                  <a:lnTo>
                    <a:pt x="3691080" y="6804022"/>
                  </a:lnTo>
                  <a:lnTo>
                    <a:pt x="3723511" y="6771591"/>
                  </a:lnTo>
                  <a:lnTo>
                    <a:pt x="3748233" y="6732707"/>
                  </a:lnTo>
                  <a:lnTo>
                    <a:pt x="3763987" y="6688628"/>
                  </a:lnTo>
                  <a:lnTo>
                    <a:pt x="3769518" y="6640611"/>
                  </a:lnTo>
                  <a:lnTo>
                    <a:pt x="3769518" y="209417"/>
                  </a:lnTo>
                  <a:lnTo>
                    <a:pt x="3763987" y="161400"/>
                  </a:lnTo>
                  <a:lnTo>
                    <a:pt x="3748233" y="117321"/>
                  </a:lnTo>
                  <a:lnTo>
                    <a:pt x="3723511" y="78437"/>
                  </a:lnTo>
                  <a:lnTo>
                    <a:pt x="3691080" y="46006"/>
                  </a:lnTo>
                  <a:lnTo>
                    <a:pt x="3652197" y="21285"/>
                  </a:lnTo>
                  <a:lnTo>
                    <a:pt x="3608118" y="5530"/>
                  </a:lnTo>
                  <a:lnTo>
                    <a:pt x="3560101" y="0"/>
                  </a:lnTo>
                  <a:close/>
                </a:path>
                <a:path w="3769995" h="6850380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2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3769995" h="6850380">
                  <a:moveTo>
                    <a:pt x="3560101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3560101" y="20941"/>
                  </a:lnTo>
                  <a:lnTo>
                    <a:pt x="3560101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0501" y="8156819"/>
              <a:ext cx="3680888" cy="18788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38541" y="3256445"/>
              <a:ext cx="3664809" cy="759243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2403068" y="3115088"/>
            <a:ext cx="2974340" cy="3843020"/>
          </a:xfrm>
          <a:custGeom>
            <a:avLst/>
            <a:gdLst/>
            <a:ahLst/>
            <a:cxnLst/>
            <a:rect l="l" t="t" r="r" b="b"/>
            <a:pathLst>
              <a:path w="2974340" h="3843020">
                <a:moveTo>
                  <a:pt x="143979" y="3765953"/>
                </a:moveTo>
                <a:lnTo>
                  <a:pt x="117759" y="3811269"/>
                </a:lnTo>
                <a:lnTo>
                  <a:pt x="173605" y="3834567"/>
                </a:lnTo>
                <a:lnTo>
                  <a:pt x="235594" y="3842814"/>
                </a:lnTo>
                <a:lnTo>
                  <a:pt x="235594" y="3790460"/>
                </a:lnTo>
                <a:lnTo>
                  <a:pt x="210965" y="3788822"/>
                </a:lnTo>
                <a:lnTo>
                  <a:pt x="187350" y="3784049"/>
                </a:lnTo>
                <a:lnTo>
                  <a:pt x="164954" y="3776356"/>
                </a:lnTo>
                <a:lnTo>
                  <a:pt x="143979" y="3765953"/>
                </a:lnTo>
                <a:close/>
              </a:path>
              <a:path w="2974340" h="3843020">
                <a:moveTo>
                  <a:pt x="339867" y="3790460"/>
                </a:moveTo>
                <a:lnTo>
                  <a:pt x="235594" y="3790460"/>
                </a:lnTo>
                <a:lnTo>
                  <a:pt x="235594" y="3842814"/>
                </a:lnTo>
                <a:lnTo>
                  <a:pt x="339867" y="3842814"/>
                </a:lnTo>
                <a:lnTo>
                  <a:pt x="339867" y="3790460"/>
                </a:lnTo>
                <a:close/>
              </a:path>
              <a:path w="2974340" h="3843020">
                <a:moveTo>
                  <a:pt x="52354" y="3505049"/>
                </a:moveTo>
                <a:lnTo>
                  <a:pt x="0" y="3505049"/>
                </a:lnTo>
                <a:lnTo>
                  <a:pt x="0" y="3607220"/>
                </a:lnTo>
                <a:lnTo>
                  <a:pt x="2106" y="3638842"/>
                </a:lnTo>
                <a:lnTo>
                  <a:pt x="8247" y="3669209"/>
                </a:lnTo>
                <a:lnTo>
                  <a:pt x="18150" y="3698040"/>
                </a:lnTo>
                <a:lnTo>
                  <a:pt x="31545" y="3725055"/>
                </a:lnTo>
                <a:lnTo>
                  <a:pt x="76861" y="3698835"/>
                </a:lnTo>
                <a:lnTo>
                  <a:pt x="66458" y="3677860"/>
                </a:lnTo>
                <a:lnTo>
                  <a:pt x="58764" y="3655464"/>
                </a:lnTo>
                <a:lnTo>
                  <a:pt x="53992" y="3631849"/>
                </a:lnTo>
                <a:lnTo>
                  <a:pt x="52354" y="3607220"/>
                </a:lnTo>
                <a:lnTo>
                  <a:pt x="52354" y="3505049"/>
                </a:lnTo>
                <a:close/>
              </a:path>
              <a:path w="2974340" h="3843020">
                <a:moveTo>
                  <a:pt x="52354" y="3198538"/>
                </a:moveTo>
                <a:lnTo>
                  <a:pt x="0" y="3198538"/>
                </a:lnTo>
                <a:lnTo>
                  <a:pt x="0" y="3402879"/>
                </a:lnTo>
                <a:lnTo>
                  <a:pt x="52354" y="3402879"/>
                </a:lnTo>
                <a:lnTo>
                  <a:pt x="52354" y="3198538"/>
                </a:lnTo>
                <a:close/>
              </a:path>
              <a:path w="2974340" h="3843020">
                <a:moveTo>
                  <a:pt x="52354" y="2892026"/>
                </a:moveTo>
                <a:lnTo>
                  <a:pt x="0" y="2892026"/>
                </a:lnTo>
                <a:lnTo>
                  <a:pt x="0" y="3096367"/>
                </a:lnTo>
                <a:lnTo>
                  <a:pt x="52354" y="3096367"/>
                </a:lnTo>
                <a:lnTo>
                  <a:pt x="52354" y="2892026"/>
                </a:lnTo>
                <a:close/>
              </a:path>
              <a:path w="2974340" h="3843020">
                <a:moveTo>
                  <a:pt x="52354" y="2585515"/>
                </a:moveTo>
                <a:lnTo>
                  <a:pt x="0" y="2585515"/>
                </a:lnTo>
                <a:lnTo>
                  <a:pt x="0" y="2789856"/>
                </a:lnTo>
                <a:lnTo>
                  <a:pt x="52354" y="2789856"/>
                </a:lnTo>
                <a:lnTo>
                  <a:pt x="52354" y="2585515"/>
                </a:lnTo>
                <a:close/>
              </a:path>
              <a:path w="2974340" h="3843020">
                <a:moveTo>
                  <a:pt x="52354" y="2279003"/>
                </a:moveTo>
                <a:lnTo>
                  <a:pt x="0" y="2279003"/>
                </a:lnTo>
                <a:lnTo>
                  <a:pt x="0" y="2483344"/>
                </a:lnTo>
                <a:lnTo>
                  <a:pt x="52354" y="2483344"/>
                </a:lnTo>
                <a:lnTo>
                  <a:pt x="52354" y="2279003"/>
                </a:lnTo>
                <a:close/>
              </a:path>
              <a:path w="2974340" h="3843020">
                <a:moveTo>
                  <a:pt x="52354" y="1972492"/>
                </a:moveTo>
                <a:lnTo>
                  <a:pt x="0" y="1972492"/>
                </a:lnTo>
                <a:lnTo>
                  <a:pt x="0" y="2176833"/>
                </a:lnTo>
                <a:lnTo>
                  <a:pt x="52354" y="2176833"/>
                </a:lnTo>
                <a:lnTo>
                  <a:pt x="52354" y="1972492"/>
                </a:lnTo>
                <a:close/>
              </a:path>
              <a:path w="2974340" h="3843020">
                <a:moveTo>
                  <a:pt x="52354" y="1665981"/>
                </a:moveTo>
                <a:lnTo>
                  <a:pt x="0" y="1665981"/>
                </a:lnTo>
                <a:lnTo>
                  <a:pt x="0" y="1870322"/>
                </a:lnTo>
                <a:lnTo>
                  <a:pt x="52354" y="1870322"/>
                </a:lnTo>
                <a:lnTo>
                  <a:pt x="52354" y="1665981"/>
                </a:lnTo>
                <a:close/>
              </a:path>
              <a:path w="2974340" h="3843020">
                <a:moveTo>
                  <a:pt x="52354" y="1359469"/>
                </a:moveTo>
                <a:lnTo>
                  <a:pt x="0" y="1359469"/>
                </a:lnTo>
                <a:lnTo>
                  <a:pt x="0" y="1563810"/>
                </a:lnTo>
                <a:lnTo>
                  <a:pt x="52354" y="1563810"/>
                </a:lnTo>
                <a:lnTo>
                  <a:pt x="52354" y="1359469"/>
                </a:lnTo>
                <a:close/>
              </a:path>
              <a:path w="2974340" h="3843020">
                <a:moveTo>
                  <a:pt x="52354" y="1052958"/>
                </a:moveTo>
                <a:lnTo>
                  <a:pt x="0" y="1052958"/>
                </a:lnTo>
                <a:lnTo>
                  <a:pt x="0" y="1257299"/>
                </a:lnTo>
                <a:lnTo>
                  <a:pt x="52354" y="1257299"/>
                </a:lnTo>
                <a:lnTo>
                  <a:pt x="52354" y="1052958"/>
                </a:lnTo>
                <a:close/>
              </a:path>
              <a:path w="2974340" h="3843020">
                <a:moveTo>
                  <a:pt x="52354" y="746446"/>
                </a:moveTo>
                <a:lnTo>
                  <a:pt x="0" y="746446"/>
                </a:lnTo>
                <a:lnTo>
                  <a:pt x="0" y="950787"/>
                </a:lnTo>
                <a:lnTo>
                  <a:pt x="52354" y="950787"/>
                </a:lnTo>
                <a:lnTo>
                  <a:pt x="52354" y="746446"/>
                </a:lnTo>
                <a:close/>
              </a:path>
              <a:path w="2974340" h="3843020">
                <a:moveTo>
                  <a:pt x="52354" y="439935"/>
                </a:moveTo>
                <a:lnTo>
                  <a:pt x="0" y="439935"/>
                </a:lnTo>
                <a:lnTo>
                  <a:pt x="0" y="644276"/>
                </a:lnTo>
                <a:lnTo>
                  <a:pt x="52354" y="644276"/>
                </a:lnTo>
                <a:lnTo>
                  <a:pt x="52354" y="439935"/>
                </a:lnTo>
                <a:close/>
              </a:path>
              <a:path w="2974340" h="3843020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37765"/>
                </a:lnTo>
                <a:lnTo>
                  <a:pt x="52354" y="337765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9"/>
                </a:lnTo>
                <a:lnTo>
                  <a:pt x="31545" y="117759"/>
                </a:lnTo>
                <a:close/>
              </a:path>
              <a:path w="2974340" h="3843020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2974340" h="3843020">
                <a:moveTo>
                  <a:pt x="339867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39867" y="52354"/>
                </a:lnTo>
                <a:lnTo>
                  <a:pt x="339867" y="0"/>
                </a:lnTo>
                <a:close/>
              </a:path>
              <a:path w="2974340" h="3843020">
                <a:moveTo>
                  <a:pt x="652685" y="0"/>
                </a:moveTo>
                <a:lnTo>
                  <a:pt x="444140" y="0"/>
                </a:lnTo>
                <a:lnTo>
                  <a:pt x="444140" y="52354"/>
                </a:lnTo>
                <a:lnTo>
                  <a:pt x="652685" y="52354"/>
                </a:lnTo>
                <a:lnTo>
                  <a:pt x="652685" y="0"/>
                </a:lnTo>
                <a:close/>
              </a:path>
              <a:path w="2974340" h="3843020">
                <a:moveTo>
                  <a:pt x="965502" y="0"/>
                </a:moveTo>
                <a:lnTo>
                  <a:pt x="756957" y="0"/>
                </a:lnTo>
                <a:lnTo>
                  <a:pt x="756957" y="52354"/>
                </a:lnTo>
                <a:lnTo>
                  <a:pt x="965502" y="52354"/>
                </a:lnTo>
                <a:lnTo>
                  <a:pt x="965502" y="0"/>
                </a:lnTo>
                <a:close/>
              </a:path>
              <a:path w="2974340" h="3843020">
                <a:moveTo>
                  <a:pt x="1278320" y="0"/>
                </a:moveTo>
                <a:lnTo>
                  <a:pt x="1069775" y="0"/>
                </a:lnTo>
                <a:lnTo>
                  <a:pt x="1069775" y="52354"/>
                </a:lnTo>
                <a:lnTo>
                  <a:pt x="1278320" y="52354"/>
                </a:lnTo>
                <a:lnTo>
                  <a:pt x="1278320" y="0"/>
                </a:lnTo>
                <a:close/>
              </a:path>
              <a:path w="2974340" h="3843020">
                <a:moveTo>
                  <a:pt x="1591138" y="0"/>
                </a:moveTo>
                <a:lnTo>
                  <a:pt x="1382593" y="0"/>
                </a:lnTo>
                <a:lnTo>
                  <a:pt x="1382593" y="52354"/>
                </a:lnTo>
                <a:lnTo>
                  <a:pt x="1591138" y="52354"/>
                </a:lnTo>
                <a:lnTo>
                  <a:pt x="1591138" y="0"/>
                </a:lnTo>
                <a:close/>
              </a:path>
              <a:path w="2974340" h="3843020">
                <a:moveTo>
                  <a:pt x="1903955" y="0"/>
                </a:moveTo>
                <a:lnTo>
                  <a:pt x="1695410" y="0"/>
                </a:lnTo>
                <a:lnTo>
                  <a:pt x="1695410" y="52354"/>
                </a:lnTo>
                <a:lnTo>
                  <a:pt x="1903955" y="52354"/>
                </a:lnTo>
                <a:lnTo>
                  <a:pt x="1903955" y="0"/>
                </a:lnTo>
                <a:close/>
              </a:path>
              <a:path w="2974340" h="3843020">
                <a:moveTo>
                  <a:pt x="2216773" y="0"/>
                </a:moveTo>
                <a:lnTo>
                  <a:pt x="2008228" y="0"/>
                </a:lnTo>
                <a:lnTo>
                  <a:pt x="2008228" y="52354"/>
                </a:lnTo>
                <a:lnTo>
                  <a:pt x="2216773" y="52354"/>
                </a:lnTo>
                <a:lnTo>
                  <a:pt x="2216773" y="0"/>
                </a:lnTo>
                <a:close/>
              </a:path>
              <a:path w="2974340" h="3843020">
                <a:moveTo>
                  <a:pt x="2529591" y="0"/>
                </a:moveTo>
                <a:lnTo>
                  <a:pt x="2321046" y="0"/>
                </a:lnTo>
                <a:lnTo>
                  <a:pt x="2321046" y="52354"/>
                </a:lnTo>
                <a:lnTo>
                  <a:pt x="2529591" y="52354"/>
                </a:lnTo>
                <a:lnTo>
                  <a:pt x="2529591" y="0"/>
                </a:lnTo>
                <a:close/>
              </a:path>
              <a:path w="2974340" h="3843020">
                <a:moveTo>
                  <a:pt x="2738136" y="0"/>
                </a:moveTo>
                <a:lnTo>
                  <a:pt x="2738136" y="52354"/>
                </a:lnTo>
                <a:lnTo>
                  <a:pt x="2762765" y="53992"/>
                </a:lnTo>
                <a:lnTo>
                  <a:pt x="2786380" y="58764"/>
                </a:lnTo>
                <a:lnTo>
                  <a:pt x="2808777" y="66458"/>
                </a:lnTo>
                <a:lnTo>
                  <a:pt x="2829752" y="76861"/>
                </a:lnTo>
                <a:lnTo>
                  <a:pt x="2855971" y="31545"/>
                </a:lnTo>
                <a:lnTo>
                  <a:pt x="2828957" y="18150"/>
                </a:lnTo>
                <a:lnTo>
                  <a:pt x="2800126" y="8247"/>
                </a:lnTo>
                <a:lnTo>
                  <a:pt x="2769759" y="2106"/>
                </a:lnTo>
                <a:lnTo>
                  <a:pt x="2738136" y="0"/>
                </a:lnTo>
                <a:close/>
              </a:path>
              <a:path w="2974340" h="3843020">
                <a:moveTo>
                  <a:pt x="2738136" y="0"/>
                </a:moveTo>
                <a:lnTo>
                  <a:pt x="2633863" y="0"/>
                </a:lnTo>
                <a:lnTo>
                  <a:pt x="2633863" y="52354"/>
                </a:lnTo>
                <a:lnTo>
                  <a:pt x="2738136" y="52354"/>
                </a:lnTo>
                <a:lnTo>
                  <a:pt x="2738136" y="0"/>
                </a:lnTo>
                <a:close/>
              </a:path>
              <a:path w="2974340" h="3843020">
                <a:moveTo>
                  <a:pt x="2942186" y="117759"/>
                </a:moveTo>
                <a:lnTo>
                  <a:pt x="2896870" y="143979"/>
                </a:lnTo>
                <a:lnTo>
                  <a:pt x="2907272" y="164954"/>
                </a:lnTo>
                <a:lnTo>
                  <a:pt x="2914966" y="187350"/>
                </a:lnTo>
                <a:lnTo>
                  <a:pt x="2919738" y="210965"/>
                </a:lnTo>
                <a:lnTo>
                  <a:pt x="2921377" y="235594"/>
                </a:lnTo>
                <a:lnTo>
                  <a:pt x="2921377" y="337765"/>
                </a:lnTo>
                <a:lnTo>
                  <a:pt x="2973731" y="337765"/>
                </a:lnTo>
                <a:lnTo>
                  <a:pt x="2973731" y="235594"/>
                </a:lnTo>
                <a:lnTo>
                  <a:pt x="2971624" y="203972"/>
                </a:lnTo>
                <a:lnTo>
                  <a:pt x="2965484" y="173605"/>
                </a:lnTo>
                <a:lnTo>
                  <a:pt x="2955581" y="144774"/>
                </a:lnTo>
                <a:lnTo>
                  <a:pt x="2942186" y="117759"/>
                </a:lnTo>
                <a:close/>
              </a:path>
              <a:path w="2974340" h="3843020">
                <a:moveTo>
                  <a:pt x="2973731" y="439935"/>
                </a:moveTo>
                <a:lnTo>
                  <a:pt x="2921377" y="439935"/>
                </a:lnTo>
                <a:lnTo>
                  <a:pt x="2921377" y="644276"/>
                </a:lnTo>
                <a:lnTo>
                  <a:pt x="2973731" y="644276"/>
                </a:lnTo>
                <a:lnTo>
                  <a:pt x="2973731" y="439935"/>
                </a:lnTo>
                <a:close/>
              </a:path>
              <a:path w="2974340" h="3843020">
                <a:moveTo>
                  <a:pt x="2973731" y="746447"/>
                </a:moveTo>
                <a:lnTo>
                  <a:pt x="2921377" y="746447"/>
                </a:lnTo>
                <a:lnTo>
                  <a:pt x="2921377" y="950788"/>
                </a:lnTo>
                <a:lnTo>
                  <a:pt x="2973731" y="950788"/>
                </a:lnTo>
                <a:lnTo>
                  <a:pt x="2973731" y="746447"/>
                </a:lnTo>
                <a:close/>
              </a:path>
              <a:path w="2974340" h="3843020">
                <a:moveTo>
                  <a:pt x="2973731" y="1052958"/>
                </a:moveTo>
                <a:lnTo>
                  <a:pt x="2921377" y="1052958"/>
                </a:lnTo>
                <a:lnTo>
                  <a:pt x="2921377" y="1257299"/>
                </a:lnTo>
                <a:lnTo>
                  <a:pt x="2973731" y="1257299"/>
                </a:lnTo>
                <a:lnTo>
                  <a:pt x="2973731" y="1052958"/>
                </a:lnTo>
                <a:close/>
              </a:path>
              <a:path w="2974340" h="3843020">
                <a:moveTo>
                  <a:pt x="2973731" y="1359470"/>
                </a:moveTo>
                <a:lnTo>
                  <a:pt x="2921377" y="1359470"/>
                </a:lnTo>
                <a:lnTo>
                  <a:pt x="2921377" y="1563810"/>
                </a:lnTo>
                <a:lnTo>
                  <a:pt x="2973731" y="1563810"/>
                </a:lnTo>
                <a:lnTo>
                  <a:pt x="2973731" y="1359470"/>
                </a:lnTo>
                <a:close/>
              </a:path>
              <a:path w="2974340" h="3843020">
                <a:moveTo>
                  <a:pt x="2973731" y="1665981"/>
                </a:moveTo>
                <a:lnTo>
                  <a:pt x="2921377" y="1665981"/>
                </a:lnTo>
                <a:lnTo>
                  <a:pt x="2921377" y="1870322"/>
                </a:lnTo>
                <a:lnTo>
                  <a:pt x="2973731" y="1870322"/>
                </a:lnTo>
                <a:lnTo>
                  <a:pt x="2973731" y="1665981"/>
                </a:lnTo>
                <a:close/>
              </a:path>
              <a:path w="2974340" h="3843020">
                <a:moveTo>
                  <a:pt x="2973731" y="1972492"/>
                </a:moveTo>
                <a:lnTo>
                  <a:pt x="2921377" y="1972492"/>
                </a:lnTo>
                <a:lnTo>
                  <a:pt x="2921377" y="2176833"/>
                </a:lnTo>
                <a:lnTo>
                  <a:pt x="2973731" y="2176833"/>
                </a:lnTo>
                <a:lnTo>
                  <a:pt x="2973731" y="1972492"/>
                </a:lnTo>
                <a:close/>
              </a:path>
              <a:path w="2974340" h="3843020">
                <a:moveTo>
                  <a:pt x="2973731" y="2279004"/>
                </a:moveTo>
                <a:lnTo>
                  <a:pt x="2921377" y="2279004"/>
                </a:lnTo>
                <a:lnTo>
                  <a:pt x="2921377" y="2483345"/>
                </a:lnTo>
                <a:lnTo>
                  <a:pt x="2973731" y="2483345"/>
                </a:lnTo>
                <a:lnTo>
                  <a:pt x="2973731" y="2279004"/>
                </a:lnTo>
                <a:close/>
              </a:path>
              <a:path w="2974340" h="3843020">
                <a:moveTo>
                  <a:pt x="2973731" y="2585515"/>
                </a:moveTo>
                <a:lnTo>
                  <a:pt x="2921377" y="2585515"/>
                </a:lnTo>
                <a:lnTo>
                  <a:pt x="2921377" y="2789856"/>
                </a:lnTo>
                <a:lnTo>
                  <a:pt x="2973731" y="2789856"/>
                </a:lnTo>
                <a:lnTo>
                  <a:pt x="2973731" y="2585515"/>
                </a:lnTo>
                <a:close/>
              </a:path>
              <a:path w="2974340" h="3843020">
                <a:moveTo>
                  <a:pt x="2973731" y="2892027"/>
                </a:moveTo>
                <a:lnTo>
                  <a:pt x="2921377" y="2892027"/>
                </a:lnTo>
                <a:lnTo>
                  <a:pt x="2921377" y="3096368"/>
                </a:lnTo>
                <a:lnTo>
                  <a:pt x="2973731" y="3096368"/>
                </a:lnTo>
                <a:lnTo>
                  <a:pt x="2973731" y="2892027"/>
                </a:lnTo>
                <a:close/>
              </a:path>
              <a:path w="2974340" h="3843020">
                <a:moveTo>
                  <a:pt x="2973731" y="3198538"/>
                </a:moveTo>
                <a:lnTo>
                  <a:pt x="2921377" y="3198538"/>
                </a:lnTo>
                <a:lnTo>
                  <a:pt x="2921377" y="3402879"/>
                </a:lnTo>
                <a:lnTo>
                  <a:pt x="2973731" y="3402879"/>
                </a:lnTo>
                <a:lnTo>
                  <a:pt x="2973731" y="3198538"/>
                </a:lnTo>
                <a:close/>
              </a:path>
              <a:path w="2974340" h="3843020">
                <a:moveTo>
                  <a:pt x="2973731" y="3505049"/>
                </a:moveTo>
                <a:lnTo>
                  <a:pt x="2921377" y="3505049"/>
                </a:lnTo>
                <a:lnTo>
                  <a:pt x="2921377" y="3607220"/>
                </a:lnTo>
                <a:lnTo>
                  <a:pt x="2919738" y="3631849"/>
                </a:lnTo>
                <a:lnTo>
                  <a:pt x="2914966" y="3655464"/>
                </a:lnTo>
                <a:lnTo>
                  <a:pt x="2907272" y="3677860"/>
                </a:lnTo>
                <a:lnTo>
                  <a:pt x="2896870" y="3698835"/>
                </a:lnTo>
                <a:lnTo>
                  <a:pt x="2942186" y="3725055"/>
                </a:lnTo>
                <a:lnTo>
                  <a:pt x="2955581" y="3698040"/>
                </a:lnTo>
                <a:lnTo>
                  <a:pt x="2965484" y="3669209"/>
                </a:lnTo>
                <a:lnTo>
                  <a:pt x="2971624" y="3638842"/>
                </a:lnTo>
                <a:lnTo>
                  <a:pt x="2973731" y="3607220"/>
                </a:lnTo>
                <a:lnTo>
                  <a:pt x="2973731" y="3505049"/>
                </a:lnTo>
                <a:close/>
              </a:path>
              <a:path w="2974340" h="3843020">
                <a:moveTo>
                  <a:pt x="2738136" y="3790460"/>
                </a:moveTo>
                <a:lnTo>
                  <a:pt x="2633864" y="3790460"/>
                </a:lnTo>
                <a:lnTo>
                  <a:pt x="2633864" y="3842814"/>
                </a:lnTo>
                <a:lnTo>
                  <a:pt x="2738136" y="3842814"/>
                </a:lnTo>
                <a:lnTo>
                  <a:pt x="2738136" y="3790460"/>
                </a:lnTo>
                <a:close/>
              </a:path>
              <a:path w="2974340" h="3843020">
                <a:moveTo>
                  <a:pt x="2829752" y="3765953"/>
                </a:moveTo>
                <a:lnTo>
                  <a:pt x="2808777" y="3776356"/>
                </a:lnTo>
                <a:lnTo>
                  <a:pt x="2786380" y="3784049"/>
                </a:lnTo>
                <a:lnTo>
                  <a:pt x="2762765" y="3788822"/>
                </a:lnTo>
                <a:lnTo>
                  <a:pt x="2738136" y="3790460"/>
                </a:lnTo>
                <a:lnTo>
                  <a:pt x="2738136" y="3842814"/>
                </a:lnTo>
                <a:lnTo>
                  <a:pt x="2769759" y="3840708"/>
                </a:lnTo>
                <a:lnTo>
                  <a:pt x="2800126" y="3834567"/>
                </a:lnTo>
                <a:lnTo>
                  <a:pt x="2828957" y="3824664"/>
                </a:lnTo>
                <a:lnTo>
                  <a:pt x="2855971" y="3811269"/>
                </a:lnTo>
                <a:lnTo>
                  <a:pt x="2829752" y="3765953"/>
                </a:lnTo>
                <a:close/>
              </a:path>
              <a:path w="2974340" h="3843020">
                <a:moveTo>
                  <a:pt x="2529591" y="3790460"/>
                </a:moveTo>
                <a:lnTo>
                  <a:pt x="2321046" y="3790460"/>
                </a:lnTo>
                <a:lnTo>
                  <a:pt x="2321046" y="3842814"/>
                </a:lnTo>
                <a:lnTo>
                  <a:pt x="2529591" y="3842814"/>
                </a:lnTo>
                <a:lnTo>
                  <a:pt x="2529591" y="3790460"/>
                </a:lnTo>
                <a:close/>
              </a:path>
              <a:path w="2974340" h="3843020">
                <a:moveTo>
                  <a:pt x="2216773" y="3790460"/>
                </a:moveTo>
                <a:lnTo>
                  <a:pt x="2008228" y="3790460"/>
                </a:lnTo>
                <a:lnTo>
                  <a:pt x="2008228" y="3842814"/>
                </a:lnTo>
                <a:lnTo>
                  <a:pt x="2216773" y="3842814"/>
                </a:lnTo>
                <a:lnTo>
                  <a:pt x="2216773" y="3790460"/>
                </a:lnTo>
                <a:close/>
              </a:path>
              <a:path w="2974340" h="3843020">
                <a:moveTo>
                  <a:pt x="1903956" y="3790460"/>
                </a:moveTo>
                <a:lnTo>
                  <a:pt x="1695410" y="3790460"/>
                </a:lnTo>
                <a:lnTo>
                  <a:pt x="1695410" y="3842814"/>
                </a:lnTo>
                <a:lnTo>
                  <a:pt x="1903956" y="3842814"/>
                </a:lnTo>
                <a:lnTo>
                  <a:pt x="1903956" y="3790460"/>
                </a:lnTo>
                <a:close/>
              </a:path>
              <a:path w="2974340" h="3843020">
                <a:moveTo>
                  <a:pt x="1591138" y="3790460"/>
                </a:moveTo>
                <a:lnTo>
                  <a:pt x="1382593" y="3790460"/>
                </a:lnTo>
                <a:lnTo>
                  <a:pt x="1382593" y="3842814"/>
                </a:lnTo>
                <a:lnTo>
                  <a:pt x="1591138" y="3842814"/>
                </a:lnTo>
                <a:lnTo>
                  <a:pt x="1591138" y="3790460"/>
                </a:lnTo>
                <a:close/>
              </a:path>
              <a:path w="2974340" h="3843020">
                <a:moveTo>
                  <a:pt x="1278320" y="3790460"/>
                </a:moveTo>
                <a:lnTo>
                  <a:pt x="1069775" y="3790460"/>
                </a:lnTo>
                <a:lnTo>
                  <a:pt x="1069775" y="3842814"/>
                </a:lnTo>
                <a:lnTo>
                  <a:pt x="1278320" y="3842814"/>
                </a:lnTo>
                <a:lnTo>
                  <a:pt x="1278320" y="3790460"/>
                </a:lnTo>
                <a:close/>
              </a:path>
              <a:path w="2974340" h="3843020">
                <a:moveTo>
                  <a:pt x="965502" y="3790460"/>
                </a:moveTo>
                <a:lnTo>
                  <a:pt x="756957" y="3790460"/>
                </a:lnTo>
                <a:lnTo>
                  <a:pt x="756957" y="3842814"/>
                </a:lnTo>
                <a:lnTo>
                  <a:pt x="965502" y="3842814"/>
                </a:lnTo>
                <a:lnTo>
                  <a:pt x="965502" y="3790460"/>
                </a:lnTo>
                <a:close/>
              </a:path>
              <a:path w="2974340" h="3843020">
                <a:moveTo>
                  <a:pt x="652685" y="3790460"/>
                </a:moveTo>
                <a:lnTo>
                  <a:pt x="444140" y="3790460"/>
                </a:lnTo>
                <a:lnTo>
                  <a:pt x="444140" y="3842814"/>
                </a:lnTo>
                <a:lnTo>
                  <a:pt x="652685" y="3842814"/>
                </a:lnTo>
                <a:lnTo>
                  <a:pt x="652685" y="3790460"/>
                </a:lnTo>
                <a:close/>
              </a:path>
            </a:pathLst>
          </a:custGeom>
          <a:solidFill>
            <a:srgbClr val="FD8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98359" y="7104495"/>
            <a:ext cx="3183255" cy="4115435"/>
          </a:xfrm>
          <a:custGeom>
            <a:avLst/>
            <a:gdLst/>
            <a:ahLst/>
            <a:cxnLst/>
            <a:rect l="l" t="t" r="r" b="b"/>
            <a:pathLst>
              <a:path w="3183254" h="4115434">
                <a:moveTo>
                  <a:pt x="143979" y="4038196"/>
                </a:moveTo>
                <a:lnTo>
                  <a:pt x="117759" y="4083512"/>
                </a:lnTo>
                <a:lnTo>
                  <a:pt x="173605" y="4106810"/>
                </a:lnTo>
                <a:lnTo>
                  <a:pt x="235594" y="4115057"/>
                </a:lnTo>
                <a:lnTo>
                  <a:pt x="235594" y="4062703"/>
                </a:lnTo>
                <a:lnTo>
                  <a:pt x="210965" y="4061065"/>
                </a:lnTo>
                <a:lnTo>
                  <a:pt x="187350" y="4056292"/>
                </a:lnTo>
                <a:lnTo>
                  <a:pt x="164954" y="4048599"/>
                </a:lnTo>
                <a:lnTo>
                  <a:pt x="143979" y="4038196"/>
                </a:lnTo>
                <a:close/>
              </a:path>
              <a:path w="3183254" h="4115434">
                <a:moveTo>
                  <a:pt x="336038" y="4062703"/>
                </a:moveTo>
                <a:lnTo>
                  <a:pt x="235594" y="4062703"/>
                </a:lnTo>
                <a:lnTo>
                  <a:pt x="235594" y="4115057"/>
                </a:lnTo>
                <a:lnTo>
                  <a:pt x="336038" y="4115057"/>
                </a:lnTo>
                <a:lnTo>
                  <a:pt x="336038" y="4062703"/>
                </a:lnTo>
                <a:close/>
              </a:path>
              <a:path w="3183254" h="4115434">
                <a:moveTo>
                  <a:pt x="52354" y="3778244"/>
                </a:moveTo>
                <a:lnTo>
                  <a:pt x="0" y="3778244"/>
                </a:lnTo>
                <a:lnTo>
                  <a:pt x="0" y="3879463"/>
                </a:lnTo>
                <a:lnTo>
                  <a:pt x="2106" y="3911085"/>
                </a:lnTo>
                <a:lnTo>
                  <a:pt x="8247" y="3941452"/>
                </a:lnTo>
                <a:lnTo>
                  <a:pt x="18150" y="3970283"/>
                </a:lnTo>
                <a:lnTo>
                  <a:pt x="31545" y="3997298"/>
                </a:lnTo>
                <a:lnTo>
                  <a:pt x="76861" y="3971078"/>
                </a:lnTo>
                <a:lnTo>
                  <a:pt x="66458" y="3950103"/>
                </a:lnTo>
                <a:lnTo>
                  <a:pt x="58764" y="3927707"/>
                </a:lnTo>
                <a:lnTo>
                  <a:pt x="53992" y="3904092"/>
                </a:lnTo>
                <a:lnTo>
                  <a:pt x="52354" y="3879463"/>
                </a:lnTo>
                <a:lnTo>
                  <a:pt x="52354" y="3778244"/>
                </a:lnTo>
                <a:close/>
              </a:path>
              <a:path w="3183254" h="4115434">
                <a:moveTo>
                  <a:pt x="52354" y="3474588"/>
                </a:moveTo>
                <a:lnTo>
                  <a:pt x="0" y="3474588"/>
                </a:lnTo>
                <a:lnTo>
                  <a:pt x="0" y="3677025"/>
                </a:lnTo>
                <a:lnTo>
                  <a:pt x="52354" y="3677025"/>
                </a:lnTo>
                <a:lnTo>
                  <a:pt x="52354" y="3474588"/>
                </a:lnTo>
                <a:close/>
              </a:path>
              <a:path w="3183254" h="4115434">
                <a:moveTo>
                  <a:pt x="52354" y="3170932"/>
                </a:moveTo>
                <a:lnTo>
                  <a:pt x="0" y="3170932"/>
                </a:lnTo>
                <a:lnTo>
                  <a:pt x="0" y="3373370"/>
                </a:lnTo>
                <a:lnTo>
                  <a:pt x="52354" y="3373370"/>
                </a:lnTo>
                <a:lnTo>
                  <a:pt x="52354" y="3170932"/>
                </a:lnTo>
                <a:close/>
              </a:path>
              <a:path w="3183254" h="4115434">
                <a:moveTo>
                  <a:pt x="52354" y="2867277"/>
                </a:moveTo>
                <a:lnTo>
                  <a:pt x="0" y="2867277"/>
                </a:lnTo>
                <a:lnTo>
                  <a:pt x="0" y="3069714"/>
                </a:lnTo>
                <a:lnTo>
                  <a:pt x="52354" y="3069714"/>
                </a:lnTo>
                <a:lnTo>
                  <a:pt x="52354" y="2867277"/>
                </a:lnTo>
                <a:close/>
              </a:path>
              <a:path w="3183254" h="4115434">
                <a:moveTo>
                  <a:pt x="52354" y="2563621"/>
                </a:moveTo>
                <a:lnTo>
                  <a:pt x="0" y="2563621"/>
                </a:lnTo>
                <a:lnTo>
                  <a:pt x="0" y="2766058"/>
                </a:lnTo>
                <a:lnTo>
                  <a:pt x="52354" y="2766058"/>
                </a:lnTo>
                <a:lnTo>
                  <a:pt x="52354" y="2563621"/>
                </a:lnTo>
                <a:close/>
              </a:path>
              <a:path w="3183254" h="4115434">
                <a:moveTo>
                  <a:pt x="52354" y="2259966"/>
                </a:moveTo>
                <a:lnTo>
                  <a:pt x="0" y="2259966"/>
                </a:lnTo>
                <a:lnTo>
                  <a:pt x="0" y="2462403"/>
                </a:lnTo>
                <a:lnTo>
                  <a:pt x="52354" y="2462403"/>
                </a:lnTo>
                <a:lnTo>
                  <a:pt x="52354" y="2259966"/>
                </a:lnTo>
                <a:close/>
              </a:path>
              <a:path w="3183254" h="4115434">
                <a:moveTo>
                  <a:pt x="52354" y="1956310"/>
                </a:moveTo>
                <a:lnTo>
                  <a:pt x="0" y="1956310"/>
                </a:lnTo>
                <a:lnTo>
                  <a:pt x="0" y="2158747"/>
                </a:lnTo>
                <a:lnTo>
                  <a:pt x="52354" y="2158747"/>
                </a:lnTo>
                <a:lnTo>
                  <a:pt x="52354" y="1956310"/>
                </a:lnTo>
                <a:close/>
              </a:path>
              <a:path w="3183254" h="4115434">
                <a:moveTo>
                  <a:pt x="52354" y="1652654"/>
                </a:moveTo>
                <a:lnTo>
                  <a:pt x="0" y="1652654"/>
                </a:lnTo>
                <a:lnTo>
                  <a:pt x="0" y="1855091"/>
                </a:lnTo>
                <a:lnTo>
                  <a:pt x="52354" y="1855091"/>
                </a:lnTo>
                <a:lnTo>
                  <a:pt x="52354" y="1652654"/>
                </a:lnTo>
                <a:close/>
              </a:path>
              <a:path w="3183254" h="4115434">
                <a:moveTo>
                  <a:pt x="52354" y="1348998"/>
                </a:moveTo>
                <a:lnTo>
                  <a:pt x="0" y="1348998"/>
                </a:lnTo>
                <a:lnTo>
                  <a:pt x="0" y="1551436"/>
                </a:lnTo>
                <a:lnTo>
                  <a:pt x="52354" y="1551436"/>
                </a:lnTo>
                <a:lnTo>
                  <a:pt x="52354" y="1348998"/>
                </a:lnTo>
                <a:close/>
              </a:path>
              <a:path w="3183254" h="4115434">
                <a:moveTo>
                  <a:pt x="52354" y="1045343"/>
                </a:moveTo>
                <a:lnTo>
                  <a:pt x="0" y="1045343"/>
                </a:lnTo>
                <a:lnTo>
                  <a:pt x="0" y="1247780"/>
                </a:lnTo>
                <a:lnTo>
                  <a:pt x="52354" y="1247780"/>
                </a:lnTo>
                <a:lnTo>
                  <a:pt x="52354" y="1045343"/>
                </a:lnTo>
                <a:close/>
              </a:path>
              <a:path w="3183254" h="4115434">
                <a:moveTo>
                  <a:pt x="52354" y="741687"/>
                </a:moveTo>
                <a:lnTo>
                  <a:pt x="0" y="741687"/>
                </a:lnTo>
                <a:lnTo>
                  <a:pt x="0" y="944124"/>
                </a:lnTo>
                <a:lnTo>
                  <a:pt x="52354" y="944124"/>
                </a:lnTo>
                <a:lnTo>
                  <a:pt x="52354" y="741687"/>
                </a:lnTo>
                <a:close/>
              </a:path>
              <a:path w="3183254" h="4115434">
                <a:moveTo>
                  <a:pt x="52354" y="438031"/>
                </a:moveTo>
                <a:lnTo>
                  <a:pt x="0" y="438031"/>
                </a:lnTo>
                <a:lnTo>
                  <a:pt x="0" y="640469"/>
                </a:lnTo>
                <a:lnTo>
                  <a:pt x="52354" y="640469"/>
                </a:lnTo>
                <a:lnTo>
                  <a:pt x="52354" y="438031"/>
                </a:lnTo>
                <a:close/>
              </a:path>
              <a:path w="3183254" h="4115434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36813"/>
                </a:lnTo>
                <a:lnTo>
                  <a:pt x="52354" y="336813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9"/>
                </a:lnTo>
                <a:lnTo>
                  <a:pt x="31545" y="117759"/>
                </a:lnTo>
                <a:close/>
              </a:path>
              <a:path w="3183254" h="4115434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3183254" h="4115434">
                <a:moveTo>
                  <a:pt x="336037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36037" y="52354"/>
                </a:lnTo>
                <a:lnTo>
                  <a:pt x="336037" y="0"/>
                </a:lnTo>
                <a:close/>
              </a:path>
              <a:path w="3183254" h="4115434">
                <a:moveTo>
                  <a:pt x="637366" y="0"/>
                </a:moveTo>
                <a:lnTo>
                  <a:pt x="436480" y="0"/>
                </a:lnTo>
                <a:lnTo>
                  <a:pt x="436480" y="52354"/>
                </a:lnTo>
                <a:lnTo>
                  <a:pt x="637366" y="52354"/>
                </a:lnTo>
                <a:lnTo>
                  <a:pt x="637366" y="0"/>
                </a:lnTo>
                <a:close/>
              </a:path>
              <a:path w="3183254" h="4115434">
                <a:moveTo>
                  <a:pt x="938695" y="0"/>
                </a:moveTo>
                <a:lnTo>
                  <a:pt x="737809" y="0"/>
                </a:lnTo>
                <a:lnTo>
                  <a:pt x="737809" y="52354"/>
                </a:lnTo>
                <a:lnTo>
                  <a:pt x="938695" y="52354"/>
                </a:lnTo>
                <a:lnTo>
                  <a:pt x="938695" y="0"/>
                </a:lnTo>
                <a:close/>
              </a:path>
              <a:path w="3183254" h="4115434">
                <a:moveTo>
                  <a:pt x="1240024" y="0"/>
                </a:moveTo>
                <a:lnTo>
                  <a:pt x="1039138" y="0"/>
                </a:lnTo>
                <a:lnTo>
                  <a:pt x="1039138" y="52354"/>
                </a:lnTo>
                <a:lnTo>
                  <a:pt x="1240024" y="52354"/>
                </a:lnTo>
                <a:lnTo>
                  <a:pt x="1240024" y="0"/>
                </a:lnTo>
                <a:close/>
              </a:path>
              <a:path w="3183254" h="4115434">
                <a:moveTo>
                  <a:pt x="1541352" y="0"/>
                </a:moveTo>
                <a:lnTo>
                  <a:pt x="1340467" y="0"/>
                </a:lnTo>
                <a:lnTo>
                  <a:pt x="1340467" y="52354"/>
                </a:lnTo>
                <a:lnTo>
                  <a:pt x="1541352" y="52354"/>
                </a:lnTo>
                <a:lnTo>
                  <a:pt x="1541352" y="0"/>
                </a:lnTo>
                <a:close/>
              </a:path>
              <a:path w="3183254" h="4115434">
                <a:moveTo>
                  <a:pt x="1842681" y="0"/>
                </a:moveTo>
                <a:lnTo>
                  <a:pt x="1641795" y="0"/>
                </a:lnTo>
                <a:lnTo>
                  <a:pt x="1641795" y="52354"/>
                </a:lnTo>
                <a:lnTo>
                  <a:pt x="1842681" y="52354"/>
                </a:lnTo>
                <a:lnTo>
                  <a:pt x="1842681" y="0"/>
                </a:lnTo>
                <a:close/>
              </a:path>
              <a:path w="3183254" h="4115434">
                <a:moveTo>
                  <a:pt x="2144010" y="0"/>
                </a:moveTo>
                <a:lnTo>
                  <a:pt x="1943124" y="0"/>
                </a:lnTo>
                <a:lnTo>
                  <a:pt x="1943124" y="52354"/>
                </a:lnTo>
                <a:lnTo>
                  <a:pt x="2144010" y="52354"/>
                </a:lnTo>
                <a:lnTo>
                  <a:pt x="2144010" y="0"/>
                </a:lnTo>
                <a:close/>
              </a:path>
              <a:path w="3183254" h="4115434">
                <a:moveTo>
                  <a:pt x="2445339" y="0"/>
                </a:moveTo>
                <a:lnTo>
                  <a:pt x="2244453" y="0"/>
                </a:lnTo>
                <a:lnTo>
                  <a:pt x="2244453" y="52354"/>
                </a:lnTo>
                <a:lnTo>
                  <a:pt x="2445339" y="52354"/>
                </a:lnTo>
                <a:lnTo>
                  <a:pt x="2445339" y="0"/>
                </a:lnTo>
                <a:close/>
              </a:path>
              <a:path w="3183254" h="4115434">
                <a:moveTo>
                  <a:pt x="2746668" y="0"/>
                </a:moveTo>
                <a:lnTo>
                  <a:pt x="2545782" y="0"/>
                </a:lnTo>
                <a:lnTo>
                  <a:pt x="2545782" y="52354"/>
                </a:lnTo>
                <a:lnTo>
                  <a:pt x="2746668" y="52354"/>
                </a:lnTo>
                <a:lnTo>
                  <a:pt x="2746668" y="0"/>
                </a:lnTo>
                <a:close/>
              </a:path>
              <a:path w="3183254" h="4115434">
                <a:moveTo>
                  <a:pt x="2947554" y="0"/>
                </a:moveTo>
                <a:lnTo>
                  <a:pt x="2947554" y="52354"/>
                </a:lnTo>
                <a:lnTo>
                  <a:pt x="2972183" y="53992"/>
                </a:lnTo>
                <a:lnTo>
                  <a:pt x="2995798" y="58764"/>
                </a:lnTo>
                <a:lnTo>
                  <a:pt x="3018194" y="66458"/>
                </a:lnTo>
                <a:lnTo>
                  <a:pt x="3039170" y="76861"/>
                </a:lnTo>
                <a:lnTo>
                  <a:pt x="3065389" y="31545"/>
                </a:lnTo>
                <a:lnTo>
                  <a:pt x="3038374" y="18150"/>
                </a:lnTo>
                <a:lnTo>
                  <a:pt x="3009544" y="8247"/>
                </a:lnTo>
                <a:lnTo>
                  <a:pt x="2979177" y="2106"/>
                </a:lnTo>
                <a:lnTo>
                  <a:pt x="2947554" y="0"/>
                </a:lnTo>
                <a:close/>
              </a:path>
              <a:path w="3183254" h="4115434">
                <a:moveTo>
                  <a:pt x="2947554" y="0"/>
                </a:moveTo>
                <a:lnTo>
                  <a:pt x="2847110" y="0"/>
                </a:lnTo>
                <a:lnTo>
                  <a:pt x="2847110" y="52354"/>
                </a:lnTo>
                <a:lnTo>
                  <a:pt x="2947554" y="52354"/>
                </a:lnTo>
                <a:lnTo>
                  <a:pt x="2947554" y="0"/>
                </a:lnTo>
                <a:close/>
              </a:path>
              <a:path w="3183254" h="4115434">
                <a:moveTo>
                  <a:pt x="3151603" y="117759"/>
                </a:moveTo>
                <a:lnTo>
                  <a:pt x="3106288" y="143979"/>
                </a:lnTo>
                <a:lnTo>
                  <a:pt x="3116690" y="164954"/>
                </a:lnTo>
                <a:lnTo>
                  <a:pt x="3124384" y="187350"/>
                </a:lnTo>
                <a:lnTo>
                  <a:pt x="3129156" y="210965"/>
                </a:lnTo>
                <a:lnTo>
                  <a:pt x="3130794" y="235594"/>
                </a:lnTo>
                <a:lnTo>
                  <a:pt x="3130794" y="336813"/>
                </a:lnTo>
                <a:lnTo>
                  <a:pt x="3183149" y="336813"/>
                </a:lnTo>
                <a:lnTo>
                  <a:pt x="3183149" y="235594"/>
                </a:lnTo>
                <a:lnTo>
                  <a:pt x="3181042" y="203972"/>
                </a:lnTo>
                <a:lnTo>
                  <a:pt x="3174901" y="173605"/>
                </a:lnTo>
                <a:lnTo>
                  <a:pt x="3164998" y="144774"/>
                </a:lnTo>
                <a:lnTo>
                  <a:pt x="3151603" y="117759"/>
                </a:lnTo>
                <a:close/>
              </a:path>
              <a:path w="3183254" h="4115434">
                <a:moveTo>
                  <a:pt x="3183149" y="438032"/>
                </a:moveTo>
                <a:lnTo>
                  <a:pt x="3130794" y="438032"/>
                </a:lnTo>
                <a:lnTo>
                  <a:pt x="3130794" y="640469"/>
                </a:lnTo>
                <a:lnTo>
                  <a:pt x="3183149" y="640469"/>
                </a:lnTo>
                <a:lnTo>
                  <a:pt x="3183149" y="438032"/>
                </a:lnTo>
                <a:close/>
              </a:path>
              <a:path w="3183254" h="4115434">
                <a:moveTo>
                  <a:pt x="3183149" y="741687"/>
                </a:moveTo>
                <a:lnTo>
                  <a:pt x="3130794" y="741687"/>
                </a:lnTo>
                <a:lnTo>
                  <a:pt x="3130794" y="944125"/>
                </a:lnTo>
                <a:lnTo>
                  <a:pt x="3183149" y="944125"/>
                </a:lnTo>
                <a:lnTo>
                  <a:pt x="3183149" y="741687"/>
                </a:lnTo>
                <a:close/>
              </a:path>
              <a:path w="3183254" h="4115434">
                <a:moveTo>
                  <a:pt x="3183149" y="1045343"/>
                </a:moveTo>
                <a:lnTo>
                  <a:pt x="3130794" y="1045343"/>
                </a:lnTo>
                <a:lnTo>
                  <a:pt x="3130794" y="1247780"/>
                </a:lnTo>
                <a:lnTo>
                  <a:pt x="3183149" y="1247780"/>
                </a:lnTo>
                <a:lnTo>
                  <a:pt x="3183149" y="1045343"/>
                </a:lnTo>
                <a:close/>
              </a:path>
              <a:path w="3183254" h="4115434">
                <a:moveTo>
                  <a:pt x="3183149" y="1348998"/>
                </a:moveTo>
                <a:lnTo>
                  <a:pt x="3130794" y="1348998"/>
                </a:lnTo>
                <a:lnTo>
                  <a:pt x="3130794" y="1551436"/>
                </a:lnTo>
                <a:lnTo>
                  <a:pt x="3183149" y="1551436"/>
                </a:lnTo>
                <a:lnTo>
                  <a:pt x="3183149" y="1348998"/>
                </a:lnTo>
                <a:close/>
              </a:path>
              <a:path w="3183254" h="4115434">
                <a:moveTo>
                  <a:pt x="3183149" y="1652654"/>
                </a:moveTo>
                <a:lnTo>
                  <a:pt x="3130794" y="1652654"/>
                </a:lnTo>
                <a:lnTo>
                  <a:pt x="3130794" y="1855091"/>
                </a:lnTo>
                <a:lnTo>
                  <a:pt x="3183149" y="1855091"/>
                </a:lnTo>
                <a:lnTo>
                  <a:pt x="3183149" y="1652654"/>
                </a:lnTo>
                <a:close/>
              </a:path>
              <a:path w="3183254" h="4115434">
                <a:moveTo>
                  <a:pt x="3183149" y="1956310"/>
                </a:moveTo>
                <a:lnTo>
                  <a:pt x="3130794" y="1956310"/>
                </a:lnTo>
                <a:lnTo>
                  <a:pt x="3130794" y="2158747"/>
                </a:lnTo>
                <a:lnTo>
                  <a:pt x="3183149" y="2158747"/>
                </a:lnTo>
                <a:lnTo>
                  <a:pt x="3183149" y="1956310"/>
                </a:lnTo>
                <a:close/>
              </a:path>
              <a:path w="3183254" h="4115434">
                <a:moveTo>
                  <a:pt x="3183149" y="2259966"/>
                </a:moveTo>
                <a:lnTo>
                  <a:pt x="3130794" y="2259966"/>
                </a:lnTo>
                <a:lnTo>
                  <a:pt x="3130794" y="2462403"/>
                </a:lnTo>
                <a:lnTo>
                  <a:pt x="3183149" y="2462403"/>
                </a:lnTo>
                <a:lnTo>
                  <a:pt x="3183149" y="2259966"/>
                </a:lnTo>
                <a:close/>
              </a:path>
              <a:path w="3183254" h="4115434">
                <a:moveTo>
                  <a:pt x="3183149" y="2563621"/>
                </a:moveTo>
                <a:lnTo>
                  <a:pt x="3130794" y="2563621"/>
                </a:lnTo>
                <a:lnTo>
                  <a:pt x="3130794" y="2766059"/>
                </a:lnTo>
                <a:lnTo>
                  <a:pt x="3183149" y="2766059"/>
                </a:lnTo>
                <a:lnTo>
                  <a:pt x="3183149" y="2563621"/>
                </a:lnTo>
                <a:close/>
              </a:path>
              <a:path w="3183254" h="4115434">
                <a:moveTo>
                  <a:pt x="3183149" y="2867277"/>
                </a:moveTo>
                <a:lnTo>
                  <a:pt x="3130794" y="2867277"/>
                </a:lnTo>
                <a:lnTo>
                  <a:pt x="3130794" y="3069714"/>
                </a:lnTo>
                <a:lnTo>
                  <a:pt x="3183149" y="3069714"/>
                </a:lnTo>
                <a:lnTo>
                  <a:pt x="3183149" y="2867277"/>
                </a:lnTo>
                <a:close/>
              </a:path>
              <a:path w="3183254" h="4115434">
                <a:moveTo>
                  <a:pt x="3183149" y="3170933"/>
                </a:moveTo>
                <a:lnTo>
                  <a:pt x="3130794" y="3170933"/>
                </a:lnTo>
                <a:lnTo>
                  <a:pt x="3130794" y="3373370"/>
                </a:lnTo>
                <a:lnTo>
                  <a:pt x="3183149" y="3373370"/>
                </a:lnTo>
                <a:lnTo>
                  <a:pt x="3183149" y="3170933"/>
                </a:lnTo>
                <a:close/>
              </a:path>
              <a:path w="3183254" h="4115434">
                <a:moveTo>
                  <a:pt x="3183149" y="3474588"/>
                </a:moveTo>
                <a:lnTo>
                  <a:pt x="3130794" y="3474588"/>
                </a:lnTo>
                <a:lnTo>
                  <a:pt x="3130794" y="3677026"/>
                </a:lnTo>
                <a:lnTo>
                  <a:pt x="3183149" y="3677026"/>
                </a:lnTo>
                <a:lnTo>
                  <a:pt x="3183149" y="3474588"/>
                </a:lnTo>
                <a:close/>
              </a:path>
              <a:path w="3183254" h="4115434">
                <a:moveTo>
                  <a:pt x="3183149" y="3778244"/>
                </a:moveTo>
                <a:lnTo>
                  <a:pt x="3130794" y="3778244"/>
                </a:lnTo>
                <a:lnTo>
                  <a:pt x="3130794" y="3879463"/>
                </a:lnTo>
                <a:lnTo>
                  <a:pt x="3129156" y="3904092"/>
                </a:lnTo>
                <a:lnTo>
                  <a:pt x="3124384" y="3927707"/>
                </a:lnTo>
                <a:lnTo>
                  <a:pt x="3116690" y="3950103"/>
                </a:lnTo>
                <a:lnTo>
                  <a:pt x="3106288" y="3971078"/>
                </a:lnTo>
                <a:lnTo>
                  <a:pt x="3151603" y="3997298"/>
                </a:lnTo>
                <a:lnTo>
                  <a:pt x="3164998" y="3970283"/>
                </a:lnTo>
                <a:lnTo>
                  <a:pt x="3174901" y="3941452"/>
                </a:lnTo>
                <a:lnTo>
                  <a:pt x="3181042" y="3911085"/>
                </a:lnTo>
                <a:lnTo>
                  <a:pt x="3183149" y="3879463"/>
                </a:lnTo>
                <a:lnTo>
                  <a:pt x="3183149" y="3778244"/>
                </a:lnTo>
                <a:close/>
              </a:path>
              <a:path w="3183254" h="4115434">
                <a:moveTo>
                  <a:pt x="2947554" y="4062703"/>
                </a:moveTo>
                <a:lnTo>
                  <a:pt x="2847111" y="4062703"/>
                </a:lnTo>
                <a:lnTo>
                  <a:pt x="2847111" y="4115057"/>
                </a:lnTo>
                <a:lnTo>
                  <a:pt x="2947554" y="4115057"/>
                </a:lnTo>
                <a:lnTo>
                  <a:pt x="2947554" y="4062703"/>
                </a:lnTo>
                <a:close/>
              </a:path>
              <a:path w="3183254" h="4115434">
                <a:moveTo>
                  <a:pt x="3039170" y="4038196"/>
                </a:moveTo>
                <a:lnTo>
                  <a:pt x="3018194" y="4048599"/>
                </a:lnTo>
                <a:lnTo>
                  <a:pt x="2995798" y="4056292"/>
                </a:lnTo>
                <a:lnTo>
                  <a:pt x="2972183" y="4061065"/>
                </a:lnTo>
                <a:lnTo>
                  <a:pt x="2947554" y="4062703"/>
                </a:lnTo>
                <a:lnTo>
                  <a:pt x="2947554" y="4115057"/>
                </a:lnTo>
                <a:lnTo>
                  <a:pt x="2979177" y="4112951"/>
                </a:lnTo>
                <a:lnTo>
                  <a:pt x="3009544" y="4106810"/>
                </a:lnTo>
                <a:lnTo>
                  <a:pt x="3038375" y="4096907"/>
                </a:lnTo>
                <a:lnTo>
                  <a:pt x="3065389" y="4083512"/>
                </a:lnTo>
                <a:lnTo>
                  <a:pt x="3039170" y="4038196"/>
                </a:lnTo>
                <a:close/>
              </a:path>
              <a:path w="3183254" h="4115434">
                <a:moveTo>
                  <a:pt x="2746668" y="4062703"/>
                </a:moveTo>
                <a:lnTo>
                  <a:pt x="2545782" y="4062703"/>
                </a:lnTo>
                <a:lnTo>
                  <a:pt x="2545782" y="4115057"/>
                </a:lnTo>
                <a:lnTo>
                  <a:pt x="2746668" y="4115057"/>
                </a:lnTo>
                <a:lnTo>
                  <a:pt x="2746668" y="4062703"/>
                </a:lnTo>
                <a:close/>
              </a:path>
              <a:path w="3183254" h="4115434">
                <a:moveTo>
                  <a:pt x="2445339" y="4062703"/>
                </a:moveTo>
                <a:lnTo>
                  <a:pt x="2244453" y="4062703"/>
                </a:lnTo>
                <a:lnTo>
                  <a:pt x="2244453" y="4115057"/>
                </a:lnTo>
                <a:lnTo>
                  <a:pt x="2445339" y="4115057"/>
                </a:lnTo>
                <a:lnTo>
                  <a:pt x="2445339" y="4062703"/>
                </a:lnTo>
                <a:close/>
              </a:path>
              <a:path w="3183254" h="4115434">
                <a:moveTo>
                  <a:pt x="2144010" y="4062703"/>
                </a:moveTo>
                <a:lnTo>
                  <a:pt x="1943124" y="4062703"/>
                </a:lnTo>
                <a:lnTo>
                  <a:pt x="1943124" y="4115057"/>
                </a:lnTo>
                <a:lnTo>
                  <a:pt x="2144010" y="4115057"/>
                </a:lnTo>
                <a:lnTo>
                  <a:pt x="2144010" y="4062703"/>
                </a:lnTo>
                <a:close/>
              </a:path>
              <a:path w="3183254" h="4115434">
                <a:moveTo>
                  <a:pt x="1842682" y="4062703"/>
                </a:moveTo>
                <a:lnTo>
                  <a:pt x="1641796" y="4062703"/>
                </a:lnTo>
                <a:lnTo>
                  <a:pt x="1641796" y="4115057"/>
                </a:lnTo>
                <a:lnTo>
                  <a:pt x="1842682" y="4115057"/>
                </a:lnTo>
                <a:lnTo>
                  <a:pt x="1842682" y="4062703"/>
                </a:lnTo>
                <a:close/>
              </a:path>
              <a:path w="3183254" h="4115434">
                <a:moveTo>
                  <a:pt x="1541353" y="4062703"/>
                </a:moveTo>
                <a:lnTo>
                  <a:pt x="1340467" y="4062703"/>
                </a:lnTo>
                <a:lnTo>
                  <a:pt x="1340467" y="4115057"/>
                </a:lnTo>
                <a:lnTo>
                  <a:pt x="1541353" y="4115057"/>
                </a:lnTo>
                <a:lnTo>
                  <a:pt x="1541353" y="4062703"/>
                </a:lnTo>
                <a:close/>
              </a:path>
              <a:path w="3183254" h="4115434">
                <a:moveTo>
                  <a:pt x="1240024" y="4062703"/>
                </a:moveTo>
                <a:lnTo>
                  <a:pt x="1039138" y="4062703"/>
                </a:lnTo>
                <a:lnTo>
                  <a:pt x="1039138" y="4115057"/>
                </a:lnTo>
                <a:lnTo>
                  <a:pt x="1240024" y="4115057"/>
                </a:lnTo>
                <a:lnTo>
                  <a:pt x="1240024" y="4062703"/>
                </a:lnTo>
                <a:close/>
              </a:path>
              <a:path w="3183254" h="4115434">
                <a:moveTo>
                  <a:pt x="938695" y="4062703"/>
                </a:moveTo>
                <a:lnTo>
                  <a:pt x="737809" y="4062703"/>
                </a:lnTo>
                <a:lnTo>
                  <a:pt x="737809" y="4115057"/>
                </a:lnTo>
                <a:lnTo>
                  <a:pt x="938695" y="4115057"/>
                </a:lnTo>
                <a:lnTo>
                  <a:pt x="938695" y="4062703"/>
                </a:lnTo>
                <a:close/>
              </a:path>
              <a:path w="3183254" h="4115434">
                <a:moveTo>
                  <a:pt x="637367" y="4062703"/>
                </a:moveTo>
                <a:lnTo>
                  <a:pt x="436481" y="4062703"/>
                </a:lnTo>
                <a:lnTo>
                  <a:pt x="436481" y="4115057"/>
                </a:lnTo>
                <a:lnTo>
                  <a:pt x="637367" y="4115057"/>
                </a:lnTo>
                <a:lnTo>
                  <a:pt x="637367" y="4062703"/>
                </a:lnTo>
                <a:close/>
              </a:path>
            </a:pathLst>
          </a:custGeom>
          <a:solidFill>
            <a:srgbClr val="FD8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12363" y="3230268"/>
            <a:ext cx="3717290" cy="754380"/>
          </a:xfrm>
          <a:custGeom>
            <a:avLst/>
            <a:gdLst/>
            <a:ahLst/>
            <a:cxnLst/>
            <a:rect l="l" t="t" r="r" b="b"/>
            <a:pathLst>
              <a:path w="3717290" h="754379">
                <a:moveTo>
                  <a:pt x="143979" y="677042"/>
                </a:moveTo>
                <a:lnTo>
                  <a:pt x="117759" y="722358"/>
                </a:lnTo>
                <a:lnTo>
                  <a:pt x="173605" y="745656"/>
                </a:lnTo>
                <a:lnTo>
                  <a:pt x="235594" y="753903"/>
                </a:lnTo>
                <a:lnTo>
                  <a:pt x="235594" y="701549"/>
                </a:lnTo>
                <a:lnTo>
                  <a:pt x="210965" y="699911"/>
                </a:lnTo>
                <a:lnTo>
                  <a:pt x="187350" y="695138"/>
                </a:lnTo>
                <a:lnTo>
                  <a:pt x="164954" y="687444"/>
                </a:lnTo>
                <a:lnTo>
                  <a:pt x="143979" y="677042"/>
                </a:lnTo>
                <a:close/>
              </a:path>
              <a:path w="3717290" h="754379">
                <a:moveTo>
                  <a:pt x="343794" y="701549"/>
                </a:moveTo>
                <a:lnTo>
                  <a:pt x="235594" y="701549"/>
                </a:lnTo>
                <a:lnTo>
                  <a:pt x="235594" y="753903"/>
                </a:lnTo>
                <a:lnTo>
                  <a:pt x="343794" y="753903"/>
                </a:lnTo>
                <a:lnTo>
                  <a:pt x="343794" y="701549"/>
                </a:lnTo>
                <a:close/>
              </a:path>
              <a:path w="3717290" h="754379">
                <a:moveTo>
                  <a:pt x="52354" y="424070"/>
                </a:moveTo>
                <a:lnTo>
                  <a:pt x="0" y="424070"/>
                </a:lnTo>
                <a:lnTo>
                  <a:pt x="0" y="518308"/>
                </a:lnTo>
                <a:lnTo>
                  <a:pt x="2106" y="549931"/>
                </a:lnTo>
                <a:lnTo>
                  <a:pt x="8247" y="580298"/>
                </a:lnTo>
                <a:lnTo>
                  <a:pt x="18150" y="609129"/>
                </a:lnTo>
                <a:lnTo>
                  <a:pt x="31545" y="636144"/>
                </a:lnTo>
                <a:lnTo>
                  <a:pt x="76861" y="609924"/>
                </a:lnTo>
                <a:lnTo>
                  <a:pt x="66458" y="588949"/>
                </a:lnTo>
                <a:lnTo>
                  <a:pt x="58764" y="566553"/>
                </a:lnTo>
                <a:lnTo>
                  <a:pt x="53992" y="542938"/>
                </a:lnTo>
                <a:lnTo>
                  <a:pt x="52354" y="518308"/>
                </a:lnTo>
                <a:lnTo>
                  <a:pt x="52354" y="424070"/>
                </a:lnTo>
                <a:close/>
              </a:path>
              <a:path w="3717290" h="754379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29832"/>
                </a:lnTo>
                <a:lnTo>
                  <a:pt x="52354" y="329832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9"/>
                </a:lnTo>
                <a:lnTo>
                  <a:pt x="31545" y="117759"/>
                </a:lnTo>
                <a:close/>
              </a:path>
              <a:path w="3717290" h="754379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3717290" h="754379">
                <a:moveTo>
                  <a:pt x="343794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43794" y="52354"/>
                </a:lnTo>
                <a:lnTo>
                  <a:pt x="343794" y="0"/>
                </a:lnTo>
                <a:close/>
              </a:path>
              <a:path w="3717290" h="754379">
                <a:moveTo>
                  <a:pt x="668391" y="0"/>
                </a:moveTo>
                <a:lnTo>
                  <a:pt x="451993" y="0"/>
                </a:lnTo>
                <a:lnTo>
                  <a:pt x="451993" y="52354"/>
                </a:lnTo>
                <a:lnTo>
                  <a:pt x="668391" y="52354"/>
                </a:lnTo>
                <a:lnTo>
                  <a:pt x="668391" y="0"/>
                </a:lnTo>
                <a:close/>
              </a:path>
              <a:path w="3717290" h="754379">
                <a:moveTo>
                  <a:pt x="992988" y="0"/>
                </a:moveTo>
                <a:lnTo>
                  <a:pt x="776590" y="0"/>
                </a:lnTo>
                <a:lnTo>
                  <a:pt x="776590" y="52354"/>
                </a:lnTo>
                <a:lnTo>
                  <a:pt x="992988" y="52354"/>
                </a:lnTo>
                <a:lnTo>
                  <a:pt x="992988" y="0"/>
                </a:lnTo>
                <a:close/>
              </a:path>
              <a:path w="3717290" h="754379">
                <a:moveTo>
                  <a:pt x="1317586" y="0"/>
                </a:moveTo>
                <a:lnTo>
                  <a:pt x="1101188" y="0"/>
                </a:lnTo>
                <a:lnTo>
                  <a:pt x="1101188" y="52354"/>
                </a:lnTo>
                <a:lnTo>
                  <a:pt x="1317586" y="52354"/>
                </a:lnTo>
                <a:lnTo>
                  <a:pt x="1317586" y="0"/>
                </a:lnTo>
                <a:close/>
              </a:path>
              <a:path w="3717290" h="754379">
                <a:moveTo>
                  <a:pt x="1642183" y="0"/>
                </a:moveTo>
                <a:lnTo>
                  <a:pt x="1425785" y="0"/>
                </a:lnTo>
                <a:lnTo>
                  <a:pt x="1425785" y="52354"/>
                </a:lnTo>
                <a:lnTo>
                  <a:pt x="1642183" y="52354"/>
                </a:lnTo>
                <a:lnTo>
                  <a:pt x="1642183" y="0"/>
                </a:lnTo>
                <a:close/>
              </a:path>
              <a:path w="3717290" h="754379">
                <a:moveTo>
                  <a:pt x="1966781" y="0"/>
                </a:moveTo>
                <a:lnTo>
                  <a:pt x="1750382" y="0"/>
                </a:lnTo>
                <a:lnTo>
                  <a:pt x="1750382" y="52354"/>
                </a:lnTo>
                <a:lnTo>
                  <a:pt x="1966781" y="52354"/>
                </a:lnTo>
                <a:lnTo>
                  <a:pt x="1966781" y="0"/>
                </a:lnTo>
                <a:close/>
              </a:path>
              <a:path w="3717290" h="754379">
                <a:moveTo>
                  <a:pt x="2291378" y="0"/>
                </a:moveTo>
                <a:lnTo>
                  <a:pt x="2074980" y="0"/>
                </a:lnTo>
                <a:lnTo>
                  <a:pt x="2074980" y="52354"/>
                </a:lnTo>
                <a:lnTo>
                  <a:pt x="2291378" y="52354"/>
                </a:lnTo>
                <a:lnTo>
                  <a:pt x="2291378" y="0"/>
                </a:lnTo>
                <a:close/>
              </a:path>
              <a:path w="3717290" h="754379">
                <a:moveTo>
                  <a:pt x="2615976" y="0"/>
                </a:moveTo>
                <a:lnTo>
                  <a:pt x="2399577" y="0"/>
                </a:lnTo>
                <a:lnTo>
                  <a:pt x="2399577" y="52354"/>
                </a:lnTo>
                <a:lnTo>
                  <a:pt x="2615976" y="52354"/>
                </a:lnTo>
                <a:lnTo>
                  <a:pt x="2615976" y="0"/>
                </a:lnTo>
                <a:close/>
              </a:path>
              <a:path w="3717290" h="754379">
                <a:moveTo>
                  <a:pt x="2940573" y="0"/>
                </a:moveTo>
                <a:lnTo>
                  <a:pt x="2724175" y="0"/>
                </a:lnTo>
                <a:lnTo>
                  <a:pt x="2724175" y="52354"/>
                </a:lnTo>
                <a:lnTo>
                  <a:pt x="2940573" y="52354"/>
                </a:lnTo>
                <a:lnTo>
                  <a:pt x="2940573" y="0"/>
                </a:lnTo>
                <a:close/>
              </a:path>
              <a:path w="3717290" h="754379">
                <a:moveTo>
                  <a:pt x="3265170" y="0"/>
                </a:moveTo>
                <a:lnTo>
                  <a:pt x="3048772" y="0"/>
                </a:lnTo>
                <a:lnTo>
                  <a:pt x="3048772" y="52354"/>
                </a:lnTo>
                <a:lnTo>
                  <a:pt x="3265170" y="52354"/>
                </a:lnTo>
                <a:lnTo>
                  <a:pt x="3265170" y="0"/>
                </a:lnTo>
                <a:close/>
              </a:path>
              <a:path w="3717290" h="754379">
                <a:moveTo>
                  <a:pt x="3481569" y="0"/>
                </a:moveTo>
                <a:lnTo>
                  <a:pt x="3481569" y="52354"/>
                </a:lnTo>
                <a:lnTo>
                  <a:pt x="3506198" y="53992"/>
                </a:lnTo>
                <a:lnTo>
                  <a:pt x="3529813" y="58764"/>
                </a:lnTo>
                <a:lnTo>
                  <a:pt x="3552210" y="66458"/>
                </a:lnTo>
                <a:lnTo>
                  <a:pt x="3573185" y="76861"/>
                </a:lnTo>
                <a:lnTo>
                  <a:pt x="3599404" y="31545"/>
                </a:lnTo>
                <a:lnTo>
                  <a:pt x="3572390" y="18150"/>
                </a:lnTo>
                <a:lnTo>
                  <a:pt x="3543559" y="8247"/>
                </a:lnTo>
                <a:lnTo>
                  <a:pt x="3513192" y="2106"/>
                </a:lnTo>
                <a:lnTo>
                  <a:pt x="3481569" y="0"/>
                </a:lnTo>
                <a:close/>
              </a:path>
              <a:path w="3717290" h="754379">
                <a:moveTo>
                  <a:pt x="3481569" y="0"/>
                </a:moveTo>
                <a:lnTo>
                  <a:pt x="3373370" y="0"/>
                </a:lnTo>
                <a:lnTo>
                  <a:pt x="3373370" y="52354"/>
                </a:lnTo>
                <a:lnTo>
                  <a:pt x="3481569" y="52354"/>
                </a:lnTo>
                <a:lnTo>
                  <a:pt x="3481569" y="0"/>
                </a:lnTo>
                <a:close/>
              </a:path>
              <a:path w="3717290" h="754379">
                <a:moveTo>
                  <a:pt x="3685619" y="117759"/>
                </a:moveTo>
                <a:lnTo>
                  <a:pt x="3640303" y="143979"/>
                </a:lnTo>
                <a:lnTo>
                  <a:pt x="3650705" y="164954"/>
                </a:lnTo>
                <a:lnTo>
                  <a:pt x="3658399" y="187350"/>
                </a:lnTo>
                <a:lnTo>
                  <a:pt x="3663171" y="210965"/>
                </a:lnTo>
                <a:lnTo>
                  <a:pt x="3664809" y="235594"/>
                </a:lnTo>
                <a:lnTo>
                  <a:pt x="3664809" y="329832"/>
                </a:lnTo>
                <a:lnTo>
                  <a:pt x="3717164" y="329832"/>
                </a:lnTo>
                <a:lnTo>
                  <a:pt x="3717164" y="235594"/>
                </a:lnTo>
                <a:lnTo>
                  <a:pt x="3715057" y="203972"/>
                </a:lnTo>
                <a:lnTo>
                  <a:pt x="3708917" y="173605"/>
                </a:lnTo>
                <a:lnTo>
                  <a:pt x="3699014" y="144774"/>
                </a:lnTo>
                <a:lnTo>
                  <a:pt x="3685619" y="117759"/>
                </a:lnTo>
                <a:close/>
              </a:path>
              <a:path w="3717290" h="754379">
                <a:moveTo>
                  <a:pt x="3717164" y="424070"/>
                </a:moveTo>
                <a:lnTo>
                  <a:pt x="3664809" y="424070"/>
                </a:lnTo>
                <a:lnTo>
                  <a:pt x="3664809" y="518308"/>
                </a:lnTo>
                <a:lnTo>
                  <a:pt x="3663171" y="542938"/>
                </a:lnTo>
                <a:lnTo>
                  <a:pt x="3658399" y="566553"/>
                </a:lnTo>
                <a:lnTo>
                  <a:pt x="3650705" y="588949"/>
                </a:lnTo>
                <a:lnTo>
                  <a:pt x="3640303" y="609924"/>
                </a:lnTo>
                <a:lnTo>
                  <a:pt x="3685619" y="636144"/>
                </a:lnTo>
                <a:lnTo>
                  <a:pt x="3699014" y="609129"/>
                </a:lnTo>
                <a:lnTo>
                  <a:pt x="3708917" y="580298"/>
                </a:lnTo>
                <a:lnTo>
                  <a:pt x="3715057" y="549931"/>
                </a:lnTo>
                <a:lnTo>
                  <a:pt x="3717164" y="518308"/>
                </a:lnTo>
                <a:lnTo>
                  <a:pt x="3717164" y="424070"/>
                </a:lnTo>
                <a:close/>
              </a:path>
              <a:path w="3717290" h="754379">
                <a:moveTo>
                  <a:pt x="3481569" y="701549"/>
                </a:moveTo>
                <a:lnTo>
                  <a:pt x="3373370" y="701549"/>
                </a:lnTo>
                <a:lnTo>
                  <a:pt x="3373370" y="753903"/>
                </a:lnTo>
                <a:lnTo>
                  <a:pt x="3481569" y="753903"/>
                </a:lnTo>
                <a:lnTo>
                  <a:pt x="3481569" y="701549"/>
                </a:lnTo>
                <a:close/>
              </a:path>
              <a:path w="3717290" h="754379">
                <a:moveTo>
                  <a:pt x="3573185" y="677042"/>
                </a:moveTo>
                <a:lnTo>
                  <a:pt x="3552210" y="687444"/>
                </a:lnTo>
                <a:lnTo>
                  <a:pt x="3529813" y="695138"/>
                </a:lnTo>
                <a:lnTo>
                  <a:pt x="3506198" y="699911"/>
                </a:lnTo>
                <a:lnTo>
                  <a:pt x="3481569" y="701549"/>
                </a:lnTo>
                <a:lnTo>
                  <a:pt x="3481569" y="753903"/>
                </a:lnTo>
                <a:lnTo>
                  <a:pt x="3513192" y="751796"/>
                </a:lnTo>
                <a:lnTo>
                  <a:pt x="3543559" y="745656"/>
                </a:lnTo>
                <a:lnTo>
                  <a:pt x="3572390" y="735753"/>
                </a:lnTo>
                <a:lnTo>
                  <a:pt x="3599404" y="722358"/>
                </a:lnTo>
                <a:lnTo>
                  <a:pt x="3573185" y="677042"/>
                </a:lnTo>
                <a:close/>
              </a:path>
              <a:path w="3717290" h="754379">
                <a:moveTo>
                  <a:pt x="3265171" y="701549"/>
                </a:moveTo>
                <a:lnTo>
                  <a:pt x="3048772" y="701549"/>
                </a:lnTo>
                <a:lnTo>
                  <a:pt x="3048772" y="753903"/>
                </a:lnTo>
                <a:lnTo>
                  <a:pt x="3265171" y="753903"/>
                </a:lnTo>
                <a:lnTo>
                  <a:pt x="3265171" y="701549"/>
                </a:lnTo>
                <a:close/>
              </a:path>
              <a:path w="3717290" h="754379">
                <a:moveTo>
                  <a:pt x="2940573" y="701549"/>
                </a:moveTo>
                <a:lnTo>
                  <a:pt x="2724175" y="701549"/>
                </a:lnTo>
                <a:lnTo>
                  <a:pt x="2724175" y="753903"/>
                </a:lnTo>
                <a:lnTo>
                  <a:pt x="2940573" y="753903"/>
                </a:lnTo>
                <a:lnTo>
                  <a:pt x="2940573" y="701549"/>
                </a:lnTo>
                <a:close/>
              </a:path>
              <a:path w="3717290" h="754379">
                <a:moveTo>
                  <a:pt x="2615976" y="701549"/>
                </a:moveTo>
                <a:lnTo>
                  <a:pt x="2399577" y="701549"/>
                </a:lnTo>
                <a:lnTo>
                  <a:pt x="2399577" y="753903"/>
                </a:lnTo>
                <a:lnTo>
                  <a:pt x="2615976" y="753903"/>
                </a:lnTo>
                <a:lnTo>
                  <a:pt x="2615976" y="701549"/>
                </a:lnTo>
                <a:close/>
              </a:path>
              <a:path w="3717290" h="754379">
                <a:moveTo>
                  <a:pt x="2291378" y="701549"/>
                </a:moveTo>
                <a:lnTo>
                  <a:pt x="2074980" y="701549"/>
                </a:lnTo>
                <a:lnTo>
                  <a:pt x="2074980" y="753903"/>
                </a:lnTo>
                <a:lnTo>
                  <a:pt x="2291378" y="753903"/>
                </a:lnTo>
                <a:lnTo>
                  <a:pt x="2291378" y="701549"/>
                </a:lnTo>
                <a:close/>
              </a:path>
              <a:path w="3717290" h="754379">
                <a:moveTo>
                  <a:pt x="1966781" y="701549"/>
                </a:moveTo>
                <a:lnTo>
                  <a:pt x="1750383" y="701549"/>
                </a:lnTo>
                <a:lnTo>
                  <a:pt x="1750383" y="753903"/>
                </a:lnTo>
                <a:lnTo>
                  <a:pt x="1966781" y="753903"/>
                </a:lnTo>
                <a:lnTo>
                  <a:pt x="1966781" y="701549"/>
                </a:lnTo>
                <a:close/>
              </a:path>
              <a:path w="3717290" h="754379">
                <a:moveTo>
                  <a:pt x="1642183" y="701549"/>
                </a:moveTo>
                <a:lnTo>
                  <a:pt x="1425785" y="701549"/>
                </a:lnTo>
                <a:lnTo>
                  <a:pt x="1425785" y="753903"/>
                </a:lnTo>
                <a:lnTo>
                  <a:pt x="1642183" y="753903"/>
                </a:lnTo>
                <a:lnTo>
                  <a:pt x="1642183" y="701549"/>
                </a:lnTo>
                <a:close/>
              </a:path>
              <a:path w="3717290" h="754379">
                <a:moveTo>
                  <a:pt x="1317586" y="701549"/>
                </a:moveTo>
                <a:lnTo>
                  <a:pt x="1101188" y="701549"/>
                </a:lnTo>
                <a:lnTo>
                  <a:pt x="1101188" y="753903"/>
                </a:lnTo>
                <a:lnTo>
                  <a:pt x="1317586" y="753903"/>
                </a:lnTo>
                <a:lnTo>
                  <a:pt x="1317586" y="701549"/>
                </a:lnTo>
                <a:close/>
              </a:path>
              <a:path w="3717290" h="754379">
                <a:moveTo>
                  <a:pt x="992988" y="701549"/>
                </a:moveTo>
                <a:lnTo>
                  <a:pt x="776590" y="701549"/>
                </a:lnTo>
                <a:lnTo>
                  <a:pt x="776590" y="753903"/>
                </a:lnTo>
                <a:lnTo>
                  <a:pt x="992988" y="753903"/>
                </a:lnTo>
                <a:lnTo>
                  <a:pt x="992988" y="701549"/>
                </a:lnTo>
                <a:close/>
              </a:path>
              <a:path w="3717290" h="754379">
                <a:moveTo>
                  <a:pt x="668391" y="701549"/>
                </a:moveTo>
                <a:lnTo>
                  <a:pt x="451993" y="701549"/>
                </a:lnTo>
                <a:lnTo>
                  <a:pt x="451993" y="753903"/>
                </a:lnTo>
                <a:lnTo>
                  <a:pt x="668391" y="753903"/>
                </a:lnTo>
                <a:lnTo>
                  <a:pt x="668391" y="701549"/>
                </a:lnTo>
                <a:close/>
              </a:path>
            </a:pathLst>
          </a:custGeom>
          <a:solidFill>
            <a:srgbClr val="FD8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12363" y="4078409"/>
            <a:ext cx="3717290" cy="817244"/>
          </a:xfrm>
          <a:custGeom>
            <a:avLst/>
            <a:gdLst/>
            <a:ahLst/>
            <a:cxnLst/>
            <a:rect l="l" t="t" r="r" b="b"/>
            <a:pathLst>
              <a:path w="3717290" h="817245">
                <a:moveTo>
                  <a:pt x="143979" y="739867"/>
                </a:moveTo>
                <a:lnTo>
                  <a:pt x="117759" y="785183"/>
                </a:lnTo>
                <a:lnTo>
                  <a:pt x="173605" y="808481"/>
                </a:lnTo>
                <a:lnTo>
                  <a:pt x="235594" y="816729"/>
                </a:lnTo>
                <a:lnTo>
                  <a:pt x="235594" y="764374"/>
                </a:lnTo>
                <a:lnTo>
                  <a:pt x="210965" y="762736"/>
                </a:lnTo>
                <a:lnTo>
                  <a:pt x="187350" y="757964"/>
                </a:lnTo>
                <a:lnTo>
                  <a:pt x="164954" y="750270"/>
                </a:lnTo>
                <a:lnTo>
                  <a:pt x="143979" y="739867"/>
                </a:lnTo>
                <a:close/>
              </a:path>
              <a:path w="3717290" h="817245">
                <a:moveTo>
                  <a:pt x="343794" y="764374"/>
                </a:moveTo>
                <a:lnTo>
                  <a:pt x="235594" y="764374"/>
                </a:lnTo>
                <a:lnTo>
                  <a:pt x="235594" y="816729"/>
                </a:lnTo>
                <a:lnTo>
                  <a:pt x="343794" y="816729"/>
                </a:lnTo>
                <a:lnTo>
                  <a:pt x="343794" y="764374"/>
                </a:lnTo>
                <a:close/>
              </a:path>
              <a:path w="3717290" h="817245">
                <a:moveTo>
                  <a:pt x="52354" y="465954"/>
                </a:moveTo>
                <a:lnTo>
                  <a:pt x="0" y="465954"/>
                </a:lnTo>
                <a:lnTo>
                  <a:pt x="0" y="581134"/>
                </a:lnTo>
                <a:lnTo>
                  <a:pt x="2106" y="612756"/>
                </a:lnTo>
                <a:lnTo>
                  <a:pt x="8247" y="643123"/>
                </a:lnTo>
                <a:lnTo>
                  <a:pt x="18150" y="671954"/>
                </a:lnTo>
                <a:lnTo>
                  <a:pt x="31545" y="698969"/>
                </a:lnTo>
                <a:lnTo>
                  <a:pt x="76861" y="672749"/>
                </a:lnTo>
                <a:lnTo>
                  <a:pt x="66458" y="651774"/>
                </a:lnTo>
                <a:lnTo>
                  <a:pt x="58764" y="629378"/>
                </a:lnTo>
                <a:lnTo>
                  <a:pt x="53992" y="605763"/>
                </a:lnTo>
                <a:lnTo>
                  <a:pt x="52354" y="581134"/>
                </a:lnTo>
                <a:lnTo>
                  <a:pt x="52354" y="465954"/>
                </a:lnTo>
                <a:close/>
              </a:path>
              <a:path w="3717290" h="817245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50774"/>
                </a:lnTo>
                <a:lnTo>
                  <a:pt x="52354" y="350774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9"/>
                </a:lnTo>
                <a:lnTo>
                  <a:pt x="31545" y="117759"/>
                </a:lnTo>
                <a:close/>
              </a:path>
              <a:path w="3717290" h="817245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3717290" h="817245">
                <a:moveTo>
                  <a:pt x="343794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43794" y="52354"/>
                </a:lnTo>
                <a:lnTo>
                  <a:pt x="343794" y="0"/>
                </a:lnTo>
                <a:close/>
              </a:path>
              <a:path w="3717290" h="817245">
                <a:moveTo>
                  <a:pt x="668391" y="0"/>
                </a:moveTo>
                <a:lnTo>
                  <a:pt x="451993" y="0"/>
                </a:lnTo>
                <a:lnTo>
                  <a:pt x="451993" y="52354"/>
                </a:lnTo>
                <a:lnTo>
                  <a:pt x="668391" y="52354"/>
                </a:lnTo>
                <a:lnTo>
                  <a:pt x="668391" y="0"/>
                </a:lnTo>
                <a:close/>
              </a:path>
              <a:path w="3717290" h="817245">
                <a:moveTo>
                  <a:pt x="992988" y="0"/>
                </a:moveTo>
                <a:lnTo>
                  <a:pt x="776590" y="0"/>
                </a:lnTo>
                <a:lnTo>
                  <a:pt x="776590" y="52354"/>
                </a:lnTo>
                <a:lnTo>
                  <a:pt x="992988" y="52354"/>
                </a:lnTo>
                <a:lnTo>
                  <a:pt x="992988" y="0"/>
                </a:lnTo>
                <a:close/>
              </a:path>
              <a:path w="3717290" h="817245">
                <a:moveTo>
                  <a:pt x="1317586" y="0"/>
                </a:moveTo>
                <a:lnTo>
                  <a:pt x="1101188" y="0"/>
                </a:lnTo>
                <a:lnTo>
                  <a:pt x="1101188" y="52354"/>
                </a:lnTo>
                <a:lnTo>
                  <a:pt x="1317586" y="52354"/>
                </a:lnTo>
                <a:lnTo>
                  <a:pt x="1317586" y="0"/>
                </a:lnTo>
                <a:close/>
              </a:path>
              <a:path w="3717290" h="817245">
                <a:moveTo>
                  <a:pt x="1642183" y="0"/>
                </a:moveTo>
                <a:lnTo>
                  <a:pt x="1425785" y="0"/>
                </a:lnTo>
                <a:lnTo>
                  <a:pt x="1425785" y="52354"/>
                </a:lnTo>
                <a:lnTo>
                  <a:pt x="1642183" y="52354"/>
                </a:lnTo>
                <a:lnTo>
                  <a:pt x="1642183" y="0"/>
                </a:lnTo>
                <a:close/>
              </a:path>
              <a:path w="3717290" h="817245">
                <a:moveTo>
                  <a:pt x="1966781" y="0"/>
                </a:moveTo>
                <a:lnTo>
                  <a:pt x="1750382" y="0"/>
                </a:lnTo>
                <a:lnTo>
                  <a:pt x="1750382" y="52354"/>
                </a:lnTo>
                <a:lnTo>
                  <a:pt x="1966781" y="52354"/>
                </a:lnTo>
                <a:lnTo>
                  <a:pt x="1966781" y="0"/>
                </a:lnTo>
                <a:close/>
              </a:path>
              <a:path w="3717290" h="817245">
                <a:moveTo>
                  <a:pt x="2291378" y="0"/>
                </a:moveTo>
                <a:lnTo>
                  <a:pt x="2074980" y="0"/>
                </a:lnTo>
                <a:lnTo>
                  <a:pt x="2074980" y="52354"/>
                </a:lnTo>
                <a:lnTo>
                  <a:pt x="2291378" y="52354"/>
                </a:lnTo>
                <a:lnTo>
                  <a:pt x="2291378" y="0"/>
                </a:lnTo>
                <a:close/>
              </a:path>
              <a:path w="3717290" h="817245">
                <a:moveTo>
                  <a:pt x="2615976" y="0"/>
                </a:moveTo>
                <a:lnTo>
                  <a:pt x="2399577" y="0"/>
                </a:lnTo>
                <a:lnTo>
                  <a:pt x="2399577" y="52354"/>
                </a:lnTo>
                <a:lnTo>
                  <a:pt x="2615976" y="52354"/>
                </a:lnTo>
                <a:lnTo>
                  <a:pt x="2615976" y="0"/>
                </a:lnTo>
                <a:close/>
              </a:path>
              <a:path w="3717290" h="817245">
                <a:moveTo>
                  <a:pt x="2940573" y="0"/>
                </a:moveTo>
                <a:lnTo>
                  <a:pt x="2724175" y="0"/>
                </a:lnTo>
                <a:lnTo>
                  <a:pt x="2724175" y="52354"/>
                </a:lnTo>
                <a:lnTo>
                  <a:pt x="2940573" y="52354"/>
                </a:lnTo>
                <a:lnTo>
                  <a:pt x="2940573" y="0"/>
                </a:lnTo>
                <a:close/>
              </a:path>
              <a:path w="3717290" h="817245">
                <a:moveTo>
                  <a:pt x="3265170" y="0"/>
                </a:moveTo>
                <a:lnTo>
                  <a:pt x="3048772" y="0"/>
                </a:lnTo>
                <a:lnTo>
                  <a:pt x="3048772" y="52354"/>
                </a:lnTo>
                <a:lnTo>
                  <a:pt x="3265170" y="52354"/>
                </a:lnTo>
                <a:lnTo>
                  <a:pt x="3265170" y="0"/>
                </a:lnTo>
                <a:close/>
              </a:path>
              <a:path w="3717290" h="817245">
                <a:moveTo>
                  <a:pt x="3481569" y="0"/>
                </a:moveTo>
                <a:lnTo>
                  <a:pt x="3481569" y="52354"/>
                </a:lnTo>
                <a:lnTo>
                  <a:pt x="3506198" y="53992"/>
                </a:lnTo>
                <a:lnTo>
                  <a:pt x="3529813" y="58764"/>
                </a:lnTo>
                <a:lnTo>
                  <a:pt x="3552210" y="66458"/>
                </a:lnTo>
                <a:lnTo>
                  <a:pt x="3573185" y="76861"/>
                </a:lnTo>
                <a:lnTo>
                  <a:pt x="3599404" y="31545"/>
                </a:lnTo>
                <a:lnTo>
                  <a:pt x="3572390" y="18150"/>
                </a:lnTo>
                <a:lnTo>
                  <a:pt x="3543559" y="8247"/>
                </a:lnTo>
                <a:lnTo>
                  <a:pt x="3513192" y="2106"/>
                </a:lnTo>
                <a:lnTo>
                  <a:pt x="3481569" y="0"/>
                </a:lnTo>
                <a:close/>
              </a:path>
              <a:path w="3717290" h="817245">
                <a:moveTo>
                  <a:pt x="3481569" y="0"/>
                </a:moveTo>
                <a:lnTo>
                  <a:pt x="3373370" y="0"/>
                </a:lnTo>
                <a:lnTo>
                  <a:pt x="3373370" y="52354"/>
                </a:lnTo>
                <a:lnTo>
                  <a:pt x="3481569" y="52354"/>
                </a:lnTo>
                <a:lnTo>
                  <a:pt x="3481569" y="0"/>
                </a:lnTo>
                <a:close/>
              </a:path>
              <a:path w="3717290" h="817245">
                <a:moveTo>
                  <a:pt x="3685619" y="117759"/>
                </a:moveTo>
                <a:lnTo>
                  <a:pt x="3640303" y="143979"/>
                </a:lnTo>
                <a:lnTo>
                  <a:pt x="3650705" y="164954"/>
                </a:lnTo>
                <a:lnTo>
                  <a:pt x="3658399" y="187350"/>
                </a:lnTo>
                <a:lnTo>
                  <a:pt x="3663171" y="210965"/>
                </a:lnTo>
                <a:lnTo>
                  <a:pt x="3664809" y="235594"/>
                </a:lnTo>
                <a:lnTo>
                  <a:pt x="3664809" y="350774"/>
                </a:lnTo>
                <a:lnTo>
                  <a:pt x="3717164" y="350774"/>
                </a:lnTo>
                <a:lnTo>
                  <a:pt x="3717164" y="235594"/>
                </a:lnTo>
                <a:lnTo>
                  <a:pt x="3715057" y="203972"/>
                </a:lnTo>
                <a:lnTo>
                  <a:pt x="3708917" y="173605"/>
                </a:lnTo>
                <a:lnTo>
                  <a:pt x="3699014" y="144774"/>
                </a:lnTo>
                <a:lnTo>
                  <a:pt x="3685619" y="117759"/>
                </a:lnTo>
                <a:close/>
              </a:path>
              <a:path w="3717290" h="817245">
                <a:moveTo>
                  <a:pt x="3717164" y="465954"/>
                </a:moveTo>
                <a:lnTo>
                  <a:pt x="3664809" y="465954"/>
                </a:lnTo>
                <a:lnTo>
                  <a:pt x="3664809" y="581134"/>
                </a:lnTo>
                <a:lnTo>
                  <a:pt x="3663171" y="605763"/>
                </a:lnTo>
                <a:lnTo>
                  <a:pt x="3658399" y="629378"/>
                </a:lnTo>
                <a:lnTo>
                  <a:pt x="3650705" y="651774"/>
                </a:lnTo>
                <a:lnTo>
                  <a:pt x="3640303" y="672749"/>
                </a:lnTo>
                <a:lnTo>
                  <a:pt x="3685619" y="698969"/>
                </a:lnTo>
                <a:lnTo>
                  <a:pt x="3699014" y="671954"/>
                </a:lnTo>
                <a:lnTo>
                  <a:pt x="3708917" y="643123"/>
                </a:lnTo>
                <a:lnTo>
                  <a:pt x="3715057" y="612756"/>
                </a:lnTo>
                <a:lnTo>
                  <a:pt x="3717164" y="581134"/>
                </a:lnTo>
                <a:lnTo>
                  <a:pt x="3717164" y="465954"/>
                </a:lnTo>
                <a:close/>
              </a:path>
              <a:path w="3717290" h="817245">
                <a:moveTo>
                  <a:pt x="3481569" y="764374"/>
                </a:moveTo>
                <a:lnTo>
                  <a:pt x="3373370" y="764374"/>
                </a:lnTo>
                <a:lnTo>
                  <a:pt x="3373370" y="816729"/>
                </a:lnTo>
                <a:lnTo>
                  <a:pt x="3481569" y="816729"/>
                </a:lnTo>
                <a:lnTo>
                  <a:pt x="3481569" y="764374"/>
                </a:lnTo>
                <a:close/>
              </a:path>
              <a:path w="3717290" h="817245">
                <a:moveTo>
                  <a:pt x="3573185" y="739867"/>
                </a:moveTo>
                <a:lnTo>
                  <a:pt x="3552210" y="750270"/>
                </a:lnTo>
                <a:lnTo>
                  <a:pt x="3529813" y="757964"/>
                </a:lnTo>
                <a:lnTo>
                  <a:pt x="3506198" y="762736"/>
                </a:lnTo>
                <a:lnTo>
                  <a:pt x="3481569" y="764374"/>
                </a:lnTo>
                <a:lnTo>
                  <a:pt x="3481569" y="816729"/>
                </a:lnTo>
                <a:lnTo>
                  <a:pt x="3513192" y="814622"/>
                </a:lnTo>
                <a:lnTo>
                  <a:pt x="3543559" y="808481"/>
                </a:lnTo>
                <a:lnTo>
                  <a:pt x="3572390" y="798578"/>
                </a:lnTo>
                <a:lnTo>
                  <a:pt x="3599404" y="785183"/>
                </a:lnTo>
                <a:lnTo>
                  <a:pt x="3573185" y="739867"/>
                </a:lnTo>
                <a:close/>
              </a:path>
              <a:path w="3717290" h="817245">
                <a:moveTo>
                  <a:pt x="3265171" y="764374"/>
                </a:moveTo>
                <a:lnTo>
                  <a:pt x="3048772" y="764374"/>
                </a:lnTo>
                <a:lnTo>
                  <a:pt x="3048772" y="816729"/>
                </a:lnTo>
                <a:lnTo>
                  <a:pt x="3265171" y="816729"/>
                </a:lnTo>
                <a:lnTo>
                  <a:pt x="3265171" y="764374"/>
                </a:lnTo>
                <a:close/>
              </a:path>
              <a:path w="3717290" h="817245">
                <a:moveTo>
                  <a:pt x="2940573" y="764374"/>
                </a:moveTo>
                <a:lnTo>
                  <a:pt x="2724175" y="764374"/>
                </a:lnTo>
                <a:lnTo>
                  <a:pt x="2724175" y="816729"/>
                </a:lnTo>
                <a:lnTo>
                  <a:pt x="2940573" y="816729"/>
                </a:lnTo>
                <a:lnTo>
                  <a:pt x="2940573" y="764374"/>
                </a:lnTo>
                <a:close/>
              </a:path>
              <a:path w="3717290" h="817245">
                <a:moveTo>
                  <a:pt x="2615976" y="764374"/>
                </a:moveTo>
                <a:lnTo>
                  <a:pt x="2399577" y="764374"/>
                </a:lnTo>
                <a:lnTo>
                  <a:pt x="2399577" y="816729"/>
                </a:lnTo>
                <a:lnTo>
                  <a:pt x="2615976" y="816729"/>
                </a:lnTo>
                <a:lnTo>
                  <a:pt x="2615976" y="764374"/>
                </a:lnTo>
                <a:close/>
              </a:path>
              <a:path w="3717290" h="817245">
                <a:moveTo>
                  <a:pt x="2291378" y="764374"/>
                </a:moveTo>
                <a:lnTo>
                  <a:pt x="2074980" y="764374"/>
                </a:lnTo>
                <a:lnTo>
                  <a:pt x="2074980" y="816729"/>
                </a:lnTo>
                <a:lnTo>
                  <a:pt x="2291378" y="816729"/>
                </a:lnTo>
                <a:lnTo>
                  <a:pt x="2291378" y="764374"/>
                </a:lnTo>
                <a:close/>
              </a:path>
              <a:path w="3717290" h="817245">
                <a:moveTo>
                  <a:pt x="1966781" y="764374"/>
                </a:moveTo>
                <a:lnTo>
                  <a:pt x="1750383" y="764374"/>
                </a:lnTo>
                <a:lnTo>
                  <a:pt x="1750383" y="816729"/>
                </a:lnTo>
                <a:lnTo>
                  <a:pt x="1966781" y="816729"/>
                </a:lnTo>
                <a:lnTo>
                  <a:pt x="1966781" y="764374"/>
                </a:lnTo>
                <a:close/>
              </a:path>
              <a:path w="3717290" h="817245">
                <a:moveTo>
                  <a:pt x="1642183" y="764374"/>
                </a:moveTo>
                <a:lnTo>
                  <a:pt x="1425785" y="764374"/>
                </a:lnTo>
                <a:lnTo>
                  <a:pt x="1425785" y="816729"/>
                </a:lnTo>
                <a:lnTo>
                  <a:pt x="1642183" y="816729"/>
                </a:lnTo>
                <a:lnTo>
                  <a:pt x="1642183" y="764374"/>
                </a:lnTo>
                <a:close/>
              </a:path>
              <a:path w="3717290" h="817245">
                <a:moveTo>
                  <a:pt x="1317586" y="764374"/>
                </a:moveTo>
                <a:lnTo>
                  <a:pt x="1101188" y="764374"/>
                </a:lnTo>
                <a:lnTo>
                  <a:pt x="1101188" y="816729"/>
                </a:lnTo>
                <a:lnTo>
                  <a:pt x="1317586" y="816729"/>
                </a:lnTo>
                <a:lnTo>
                  <a:pt x="1317586" y="764374"/>
                </a:lnTo>
                <a:close/>
              </a:path>
              <a:path w="3717290" h="817245">
                <a:moveTo>
                  <a:pt x="992988" y="764374"/>
                </a:moveTo>
                <a:lnTo>
                  <a:pt x="776590" y="764374"/>
                </a:lnTo>
                <a:lnTo>
                  <a:pt x="776590" y="816729"/>
                </a:lnTo>
                <a:lnTo>
                  <a:pt x="992988" y="816729"/>
                </a:lnTo>
                <a:lnTo>
                  <a:pt x="992988" y="764374"/>
                </a:lnTo>
                <a:close/>
              </a:path>
              <a:path w="3717290" h="817245">
                <a:moveTo>
                  <a:pt x="668391" y="764374"/>
                </a:moveTo>
                <a:lnTo>
                  <a:pt x="451993" y="764374"/>
                </a:lnTo>
                <a:lnTo>
                  <a:pt x="451993" y="816729"/>
                </a:lnTo>
                <a:lnTo>
                  <a:pt x="668391" y="816729"/>
                </a:lnTo>
                <a:lnTo>
                  <a:pt x="668391" y="764374"/>
                </a:lnTo>
                <a:close/>
              </a:path>
            </a:pathLst>
          </a:custGeom>
          <a:solidFill>
            <a:srgbClr val="E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696283" y="3078440"/>
            <a:ext cx="733425" cy="606425"/>
            <a:chOff x="1696283" y="3078440"/>
            <a:chExt cx="733425" cy="606425"/>
          </a:xfrm>
        </p:grpSpPr>
        <p:sp>
          <p:nvSpPr>
            <p:cNvPr id="22" name="object 22"/>
            <p:cNvSpPr/>
            <p:nvPr/>
          </p:nvSpPr>
          <p:spPr>
            <a:xfrm>
              <a:off x="1696283" y="3078440"/>
              <a:ext cx="733425" cy="596900"/>
            </a:xfrm>
            <a:custGeom>
              <a:avLst/>
              <a:gdLst/>
              <a:ahLst/>
              <a:cxnLst/>
              <a:rect l="l" t="t" r="r" b="b"/>
              <a:pathLst>
                <a:path w="733425" h="596900">
                  <a:moveTo>
                    <a:pt x="732961" y="0"/>
                  </a:moveTo>
                  <a:lnTo>
                    <a:pt x="0" y="0"/>
                  </a:lnTo>
                  <a:lnTo>
                    <a:pt x="0" y="596840"/>
                  </a:lnTo>
                  <a:lnTo>
                    <a:pt x="732961" y="596840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5798" y="3302684"/>
              <a:ext cx="285115" cy="382270"/>
            </a:xfrm>
            <a:custGeom>
              <a:avLst/>
              <a:gdLst/>
              <a:ahLst/>
              <a:cxnLst/>
              <a:rect l="l" t="t" r="r" b="b"/>
              <a:pathLst>
                <a:path w="285114" h="382270">
                  <a:moveTo>
                    <a:pt x="259972" y="50260"/>
                  </a:moveTo>
                  <a:lnTo>
                    <a:pt x="148770" y="50260"/>
                  </a:lnTo>
                  <a:lnTo>
                    <a:pt x="185554" y="58008"/>
                  </a:lnTo>
                  <a:lnTo>
                    <a:pt x="208328" y="78573"/>
                  </a:lnTo>
                  <a:lnTo>
                    <a:pt x="219920" y="107933"/>
                  </a:lnTo>
                  <a:lnTo>
                    <a:pt x="223155" y="142069"/>
                  </a:lnTo>
                  <a:lnTo>
                    <a:pt x="152874" y="152704"/>
                  </a:lnTo>
                  <a:lnTo>
                    <a:pt x="96499" y="167509"/>
                  </a:lnTo>
                  <a:lnTo>
                    <a:pt x="53527" y="186968"/>
                  </a:lnTo>
                  <a:lnTo>
                    <a:pt x="23454" y="211564"/>
                  </a:lnTo>
                  <a:lnTo>
                    <a:pt x="5779" y="241782"/>
                  </a:lnTo>
                  <a:lnTo>
                    <a:pt x="0" y="278106"/>
                  </a:lnTo>
                  <a:lnTo>
                    <a:pt x="8073" y="322042"/>
                  </a:lnTo>
                  <a:lnTo>
                    <a:pt x="30407" y="354669"/>
                  </a:lnTo>
                  <a:lnTo>
                    <a:pt x="64176" y="374983"/>
                  </a:lnTo>
                  <a:lnTo>
                    <a:pt x="106551" y="381977"/>
                  </a:lnTo>
                  <a:lnTo>
                    <a:pt x="139430" y="377862"/>
                  </a:lnTo>
                  <a:lnTo>
                    <a:pt x="170549" y="366648"/>
                  </a:lnTo>
                  <a:lnTo>
                    <a:pt x="199658" y="350031"/>
                  </a:lnTo>
                  <a:lnTo>
                    <a:pt x="222965" y="332387"/>
                  </a:lnTo>
                  <a:lnTo>
                    <a:pt x="123305" y="332387"/>
                  </a:lnTo>
                  <a:lnTo>
                    <a:pt x="98373" y="329120"/>
                  </a:lnTo>
                  <a:lnTo>
                    <a:pt x="78154" y="318817"/>
                  </a:lnTo>
                  <a:lnTo>
                    <a:pt x="64594" y="300723"/>
                  </a:lnTo>
                  <a:lnTo>
                    <a:pt x="59642" y="274085"/>
                  </a:lnTo>
                  <a:lnTo>
                    <a:pt x="67945" y="242034"/>
                  </a:lnTo>
                  <a:lnTo>
                    <a:pt x="95410" y="216202"/>
                  </a:lnTo>
                  <a:lnTo>
                    <a:pt x="145869" y="196528"/>
                  </a:lnTo>
                  <a:lnTo>
                    <a:pt x="223155" y="182947"/>
                  </a:lnTo>
                  <a:lnTo>
                    <a:pt x="284808" y="182947"/>
                  </a:lnTo>
                  <a:lnTo>
                    <a:pt x="284808" y="149440"/>
                  </a:lnTo>
                  <a:lnTo>
                    <a:pt x="280192" y="99158"/>
                  </a:lnTo>
                  <a:lnTo>
                    <a:pt x="265894" y="57755"/>
                  </a:lnTo>
                  <a:lnTo>
                    <a:pt x="259972" y="50260"/>
                  </a:lnTo>
                  <a:close/>
                </a:path>
                <a:path w="285114" h="382270">
                  <a:moveTo>
                    <a:pt x="284808" y="329707"/>
                  </a:moveTo>
                  <a:lnTo>
                    <a:pt x="229186" y="329707"/>
                  </a:lnTo>
                  <a:lnTo>
                    <a:pt x="234547" y="372596"/>
                  </a:lnTo>
                  <a:lnTo>
                    <a:pt x="284808" y="372596"/>
                  </a:lnTo>
                  <a:lnTo>
                    <a:pt x="284808" y="329707"/>
                  </a:lnTo>
                  <a:close/>
                </a:path>
                <a:path w="285114" h="382270">
                  <a:moveTo>
                    <a:pt x="284808" y="182947"/>
                  </a:moveTo>
                  <a:lnTo>
                    <a:pt x="223155" y="182947"/>
                  </a:lnTo>
                  <a:lnTo>
                    <a:pt x="223155" y="284137"/>
                  </a:lnTo>
                  <a:lnTo>
                    <a:pt x="197847" y="304964"/>
                  </a:lnTo>
                  <a:lnTo>
                    <a:pt x="173481" y="320074"/>
                  </a:lnTo>
                  <a:lnTo>
                    <a:pt x="148990" y="329277"/>
                  </a:lnTo>
                  <a:lnTo>
                    <a:pt x="123305" y="332387"/>
                  </a:lnTo>
                  <a:lnTo>
                    <a:pt x="222965" y="332387"/>
                  </a:lnTo>
                  <a:lnTo>
                    <a:pt x="226506" y="329707"/>
                  </a:lnTo>
                  <a:lnTo>
                    <a:pt x="284808" y="329707"/>
                  </a:lnTo>
                  <a:lnTo>
                    <a:pt x="284808" y="182947"/>
                  </a:lnTo>
                  <a:close/>
                </a:path>
                <a:path w="285114" h="382270">
                  <a:moveTo>
                    <a:pt x="158152" y="0"/>
                  </a:moveTo>
                  <a:lnTo>
                    <a:pt x="115965" y="4314"/>
                  </a:lnTo>
                  <a:lnTo>
                    <a:pt x="77484" y="15413"/>
                  </a:lnTo>
                  <a:lnTo>
                    <a:pt x="43653" y="30533"/>
                  </a:lnTo>
                  <a:lnTo>
                    <a:pt x="15413" y="46909"/>
                  </a:lnTo>
                  <a:lnTo>
                    <a:pt x="39538" y="89798"/>
                  </a:lnTo>
                  <a:lnTo>
                    <a:pt x="62448" y="75421"/>
                  </a:lnTo>
                  <a:lnTo>
                    <a:pt x="88625" y="62741"/>
                  </a:lnTo>
                  <a:lnTo>
                    <a:pt x="117567" y="53705"/>
                  </a:lnTo>
                  <a:lnTo>
                    <a:pt x="148770" y="50260"/>
                  </a:lnTo>
                  <a:lnTo>
                    <a:pt x="259972" y="50260"/>
                  </a:lnTo>
                  <a:lnTo>
                    <a:pt x="241238" y="26548"/>
                  </a:lnTo>
                  <a:lnTo>
                    <a:pt x="205549" y="6856"/>
                  </a:lnTo>
                  <a:lnTo>
                    <a:pt x="158152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324536" y="7120201"/>
            <a:ext cx="733425" cy="606425"/>
            <a:chOff x="2324536" y="7120201"/>
            <a:chExt cx="733425" cy="606425"/>
          </a:xfrm>
        </p:grpSpPr>
        <p:sp>
          <p:nvSpPr>
            <p:cNvPr id="25" name="object 25"/>
            <p:cNvSpPr/>
            <p:nvPr/>
          </p:nvSpPr>
          <p:spPr>
            <a:xfrm>
              <a:off x="2324536" y="7120201"/>
              <a:ext cx="733425" cy="596900"/>
            </a:xfrm>
            <a:custGeom>
              <a:avLst/>
              <a:gdLst/>
              <a:ahLst/>
              <a:cxnLst/>
              <a:rect l="l" t="t" r="r" b="b"/>
              <a:pathLst>
                <a:path w="733425" h="596900">
                  <a:moveTo>
                    <a:pt x="732961" y="0"/>
                  </a:moveTo>
                  <a:lnTo>
                    <a:pt x="0" y="0"/>
                  </a:lnTo>
                  <a:lnTo>
                    <a:pt x="0" y="596840"/>
                  </a:lnTo>
                  <a:lnTo>
                    <a:pt x="732961" y="596840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00187" y="7184283"/>
              <a:ext cx="318135" cy="542290"/>
            </a:xfrm>
            <a:custGeom>
              <a:avLst/>
              <a:gdLst/>
              <a:ahLst/>
              <a:cxnLst/>
              <a:rect l="l" t="t" r="r" b="b"/>
              <a:pathLst>
                <a:path w="318135" h="542290">
                  <a:moveTo>
                    <a:pt x="264460" y="495231"/>
                  </a:moveTo>
                  <a:lnTo>
                    <a:pt x="56291" y="495231"/>
                  </a:lnTo>
                  <a:lnTo>
                    <a:pt x="80992" y="515000"/>
                  </a:lnTo>
                  <a:lnTo>
                    <a:pt x="107138" y="529743"/>
                  </a:lnTo>
                  <a:lnTo>
                    <a:pt x="133660" y="538957"/>
                  </a:lnTo>
                  <a:lnTo>
                    <a:pt x="159492" y="542140"/>
                  </a:lnTo>
                  <a:lnTo>
                    <a:pt x="200293" y="536202"/>
                  </a:lnTo>
                  <a:lnTo>
                    <a:pt x="237724" y="518760"/>
                  </a:lnTo>
                  <a:lnTo>
                    <a:pt x="264460" y="495231"/>
                  </a:lnTo>
                  <a:close/>
                </a:path>
                <a:path w="318135" h="542290">
                  <a:moveTo>
                    <a:pt x="60982" y="0"/>
                  </a:moveTo>
                  <a:lnTo>
                    <a:pt x="0" y="0"/>
                  </a:lnTo>
                  <a:lnTo>
                    <a:pt x="0" y="532758"/>
                  </a:lnTo>
                  <a:lnTo>
                    <a:pt x="48249" y="532758"/>
                  </a:lnTo>
                  <a:lnTo>
                    <a:pt x="54281" y="495231"/>
                  </a:lnTo>
                  <a:lnTo>
                    <a:pt x="264460" y="495231"/>
                  </a:lnTo>
                  <a:lnTo>
                    <a:pt x="269790" y="490540"/>
                  </a:lnTo>
                  <a:lnTo>
                    <a:pt x="150110" y="490540"/>
                  </a:lnTo>
                  <a:lnTo>
                    <a:pt x="130435" y="488540"/>
                  </a:lnTo>
                  <a:lnTo>
                    <a:pt x="108310" y="482079"/>
                  </a:lnTo>
                  <a:lnTo>
                    <a:pt x="84803" y="470467"/>
                  </a:lnTo>
                  <a:lnTo>
                    <a:pt x="60982" y="453012"/>
                  </a:lnTo>
                  <a:lnTo>
                    <a:pt x="60982" y="261353"/>
                  </a:lnTo>
                  <a:lnTo>
                    <a:pt x="86248" y="239647"/>
                  </a:lnTo>
                  <a:lnTo>
                    <a:pt x="110823" y="223909"/>
                  </a:lnTo>
                  <a:lnTo>
                    <a:pt x="134770" y="214328"/>
                  </a:lnTo>
                  <a:lnTo>
                    <a:pt x="158152" y="211093"/>
                  </a:lnTo>
                  <a:lnTo>
                    <a:pt x="58301" y="211093"/>
                  </a:lnTo>
                  <a:lnTo>
                    <a:pt x="60982" y="145419"/>
                  </a:lnTo>
                  <a:lnTo>
                    <a:pt x="60982" y="0"/>
                  </a:lnTo>
                  <a:close/>
                </a:path>
                <a:path w="318135" h="542290">
                  <a:moveTo>
                    <a:pt x="172895" y="160162"/>
                  </a:moveTo>
                  <a:lnTo>
                    <a:pt x="142456" y="164068"/>
                  </a:lnTo>
                  <a:lnTo>
                    <a:pt x="112834" y="174821"/>
                  </a:lnTo>
                  <a:lnTo>
                    <a:pt x="84594" y="190978"/>
                  </a:lnTo>
                  <a:lnTo>
                    <a:pt x="58301" y="211093"/>
                  </a:lnTo>
                  <a:lnTo>
                    <a:pt x="158152" y="211093"/>
                  </a:lnTo>
                  <a:lnTo>
                    <a:pt x="202349" y="220841"/>
                  </a:lnTo>
                  <a:lnTo>
                    <a:pt x="232286" y="248369"/>
                  </a:lnTo>
                  <a:lnTo>
                    <a:pt x="249280" y="291101"/>
                  </a:lnTo>
                  <a:lnTo>
                    <a:pt x="254651" y="346460"/>
                  </a:lnTo>
                  <a:lnTo>
                    <a:pt x="246704" y="406856"/>
                  </a:lnTo>
                  <a:lnTo>
                    <a:pt x="224747" y="452174"/>
                  </a:lnTo>
                  <a:lnTo>
                    <a:pt x="191606" y="480655"/>
                  </a:lnTo>
                  <a:lnTo>
                    <a:pt x="150110" y="490540"/>
                  </a:lnTo>
                  <a:lnTo>
                    <a:pt x="269790" y="490540"/>
                  </a:lnTo>
                  <a:lnTo>
                    <a:pt x="269981" y="490372"/>
                  </a:lnTo>
                  <a:lnTo>
                    <a:pt x="295257" y="451597"/>
                  </a:lnTo>
                  <a:lnTo>
                    <a:pt x="311746" y="402994"/>
                  </a:lnTo>
                  <a:lnTo>
                    <a:pt x="317644" y="345120"/>
                  </a:lnTo>
                  <a:lnTo>
                    <a:pt x="313437" y="292561"/>
                  </a:lnTo>
                  <a:lnTo>
                    <a:pt x="300965" y="247429"/>
                  </a:lnTo>
                  <a:lnTo>
                    <a:pt x="280452" y="210674"/>
                  </a:lnTo>
                  <a:lnTo>
                    <a:pt x="252120" y="183245"/>
                  </a:lnTo>
                  <a:lnTo>
                    <a:pt x="216193" y="166091"/>
                  </a:lnTo>
                  <a:lnTo>
                    <a:pt x="172895" y="160162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586187" y="3183149"/>
            <a:ext cx="733425" cy="606425"/>
            <a:chOff x="6586187" y="3183149"/>
            <a:chExt cx="733425" cy="606425"/>
          </a:xfrm>
        </p:grpSpPr>
        <p:sp>
          <p:nvSpPr>
            <p:cNvPr id="28" name="object 28"/>
            <p:cNvSpPr/>
            <p:nvPr/>
          </p:nvSpPr>
          <p:spPr>
            <a:xfrm>
              <a:off x="6586187" y="3183149"/>
              <a:ext cx="733425" cy="596900"/>
            </a:xfrm>
            <a:custGeom>
              <a:avLst/>
              <a:gdLst/>
              <a:ahLst/>
              <a:cxnLst/>
              <a:rect l="l" t="t" r="r" b="b"/>
              <a:pathLst>
                <a:path w="733425" h="596900">
                  <a:moveTo>
                    <a:pt x="732961" y="0"/>
                  </a:moveTo>
                  <a:lnTo>
                    <a:pt x="0" y="0"/>
                  </a:lnTo>
                  <a:lnTo>
                    <a:pt x="0" y="596840"/>
                  </a:lnTo>
                  <a:lnTo>
                    <a:pt x="732961" y="596840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907004" y="3407393"/>
              <a:ext cx="288290" cy="382270"/>
            </a:xfrm>
            <a:custGeom>
              <a:avLst/>
              <a:gdLst/>
              <a:ahLst/>
              <a:cxnLst/>
              <a:rect l="l" t="t" r="r" b="b"/>
              <a:pathLst>
                <a:path w="288290" h="382270">
                  <a:moveTo>
                    <a:pt x="174905" y="0"/>
                  </a:moveTo>
                  <a:lnTo>
                    <a:pt x="129606" y="5727"/>
                  </a:lnTo>
                  <a:lnTo>
                    <a:pt x="88160" y="22586"/>
                  </a:lnTo>
                  <a:lnTo>
                    <a:pt x="52521" y="50092"/>
                  </a:lnTo>
                  <a:lnTo>
                    <a:pt x="24646" y="87763"/>
                  </a:lnTo>
                  <a:lnTo>
                    <a:pt x="6487" y="135113"/>
                  </a:lnTo>
                  <a:lnTo>
                    <a:pt x="0" y="191659"/>
                  </a:lnTo>
                  <a:lnTo>
                    <a:pt x="5907" y="247407"/>
                  </a:lnTo>
                  <a:lnTo>
                    <a:pt x="22685" y="294314"/>
                  </a:lnTo>
                  <a:lnTo>
                    <a:pt x="48919" y="331801"/>
                  </a:lnTo>
                  <a:lnTo>
                    <a:pt x="83196" y="359292"/>
                  </a:lnTo>
                  <a:lnTo>
                    <a:pt x="124099" y="376210"/>
                  </a:lnTo>
                  <a:lnTo>
                    <a:pt x="170214" y="381977"/>
                  </a:lnTo>
                  <a:lnTo>
                    <a:pt x="202496" y="378805"/>
                  </a:lnTo>
                  <a:lnTo>
                    <a:pt x="233458" y="369664"/>
                  </a:lnTo>
                  <a:lnTo>
                    <a:pt x="262285" y="355120"/>
                  </a:lnTo>
                  <a:lnTo>
                    <a:pt x="288158" y="335738"/>
                  </a:lnTo>
                  <a:lnTo>
                    <a:pt x="262023" y="294860"/>
                  </a:lnTo>
                  <a:lnTo>
                    <a:pt x="243626" y="308995"/>
                  </a:lnTo>
                  <a:lnTo>
                    <a:pt x="222904" y="320492"/>
                  </a:lnTo>
                  <a:lnTo>
                    <a:pt x="200297" y="328220"/>
                  </a:lnTo>
                  <a:lnTo>
                    <a:pt x="176245" y="331047"/>
                  </a:lnTo>
                  <a:lnTo>
                    <a:pt x="130278" y="320953"/>
                  </a:lnTo>
                  <a:lnTo>
                    <a:pt x="94489" y="292514"/>
                  </a:lnTo>
                  <a:lnTo>
                    <a:pt x="71264" y="248495"/>
                  </a:lnTo>
                  <a:lnTo>
                    <a:pt x="62992" y="191659"/>
                  </a:lnTo>
                  <a:lnTo>
                    <a:pt x="71578" y="134048"/>
                  </a:lnTo>
                  <a:lnTo>
                    <a:pt x="95494" y="89630"/>
                  </a:lnTo>
                  <a:lnTo>
                    <a:pt x="131975" y="61045"/>
                  </a:lnTo>
                  <a:lnTo>
                    <a:pt x="178256" y="50930"/>
                  </a:lnTo>
                  <a:lnTo>
                    <a:pt x="198423" y="53223"/>
                  </a:lnTo>
                  <a:lnTo>
                    <a:pt x="216956" y="59725"/>
                  </a:lnTo>
                  <a:lnTo>
                    <a:pt x="234233" y="69872"/>
                  </a:lnTo>
                  <a:lnTo>
                    <a:pt x="250631" y="83096"/>
                  </a:lnTo>
                  <a:lnTo>
                    <a:pt x="281457" y="42888"/>
                  </a:lnTo>
                  <a:lnTo>
                    <a:pt x="260756" y="26292"/>
                  </a:lnTo>
                  <a:lnTo>
                    <a:pt x="236474" y="12648"/>
                  </a:lnTo>
                  <a:lnTo>
                    <a:pt x="208046" y="3403"/>
                  </a:lnTo>
                  <a:lnTo>
                    <a:pt x="174905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2031047" y="1842875"/>
            <a:ext cx="8073390" cy="5067935"/>
            <a:chOff x="12031047" y="1842875"/>
            <a:chExt cx="8073390" cy="5067935"/>
          </a:xfrm>
        </p:grpSpPr>
        <p:sp>
          <p:nvSpPr>
            <p:cNvPr id="31" name="object 31"/>
            <p:cNvSpPr/>
            <p:nvPr/>
          </p:nvSpPr>
          <p:spPr>
            <a:xfrm>
              <a:off x="12031047" y="1842875"/>
              <a:ext cx="167640" cy="5067935"/>
            </a:xfrm>
            <a:custGeom>
              <a:avLst/>
              <a:gdLst/>
              <a:ahLst/>
              <a:cxnLst/>
              <a:rect l="l" t="t" r="r" b="b"/>
              <a:pathLst>
                <a:path w="167640" h="5067934">
                  <a:moveTo>
                    <a:pt x="167534" y="0"/>
                  </a:moveTo>
                  <a:lnTo>
                    <a:pt x="0" y="0"/>
                  </a:lnTo>
                  <a:lnTo>
                    <a:pt x="0" y="5067908"/>
                  </a:lnTo>
                  <a:lnTo>
                    <a:pt x="167534" y="5067908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198581" y="1842875"/>
              <a:ext cx="7905750" cy="1330325"/>
            </a:xfrm>
            <a:custGeom>
              <a:avLst/>
              <a:gdLst/>
              <a:ahLst/>
              <a:cxnLst/>
              <a:rect l="l" t="t" r="r" b="b"/>
              <a:pathLst>
                <a:path w="7905750" h="1330325">
                  <a:moveTo>
                    <a:pt x="7905518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7905518" y="1329802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246697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41092" y="2256517"/>
              <a:ext cx="3110606" cy="23823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198581" y="3172678"/>
              <a:ext cx="7905750" cy="1246505"/>
            </a:xfrm>
            <a:custGeom>
              <a:avLst/>
              <a:gdLst/>
              <a:ahLst/>
              <a:cxnLst/>
              <a:rect l="l" t="t" r="r" b="b"/>
              <a:pathLst>
                <a:path w="7905750" h="1246504">
                  <a:moveTo>
                    <a:pt x="7905518" y="0"/>
                  </a:moveTo>
                  <a:lnTo>
                    <a:pt x="0" y="0"/>
                  </a:lnTo>
                  <a:lnTo>
                    <a:pt x="0" y="1246035"/>
                  </a:lnTo>
                  <a:lnTo>
                    <a:pt x="7905518" y="1246035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407998" y="3591513"/>
              <a:ext cx="523875" cy="408940"/>
            </a:xfrm>
            <a:custGeom>
              <a:avLst/>
              <a:gdLst/>
              <a:ahLst/>
              <a:cxnLst/>
              <a:rect l="l" t="t" r="r" b="b"/>
              <a:pathLst>
                <a:path w="523875" h="408939">
                  <a:moveTo>
                    <a:pt x="523544" y="0"/>
                  </a:moveTo>
                  <a:lnTo>
                    <a:pt x="0" y="0"/>
                  </a:lnTo>
                  <a:lnTo>
                    <a:pt x="0" y="408364"/>
                  </a:lnTo>
                  <a:lnTo>
                    <a:pt x="523544" y="408364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15122" y="3767005"/>
              <a:ext cx="178005" cy="2387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279804" y="3610361"/>
              <a:ext cx="4945818" cy="20125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198581" y="4418713"/>
              <a:ext cx="7905750" cy="1246505"/>
            </a:xfrm>
            <a:custGeom>
              <a:avLst/>
              <a:gdLst/>
              <a:ahLst/>
              <a:cxnLst/>
              <a:rect l="l" t="t" r="r" b="b"/>
              <a:pathLst>
                <a:path w="7905750" h="1246504">
                  <a:moveTo>
                    <a:pt x="7905518" y="0"/>
                  </a:moveTo>
                  <a:lnTo>
                    <a:pt x="0" y="0"/>
                  </a:lnTo>
                  <a:lnTo>
                    <a:pt x="0" y="1246035"/>
                  </a:lnTo>
                  <a:lnTo>
                    <a:pt x="7905518" y="1246035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2407998" y="4837549"/>
              <a:ext cx="523875" cy="408940"/>
            </a:xfrm>
            <a:custGeom>
              <a:avLst/>
              <a:gdLst/>
              <a:ahLst/>
              <a:cxnLst/>
              <a:rect l="l" t="t" r="r" b="b"/>
              <a:pathLst>
                <a:path w="523875" h="408939">
                  <a:moveTo>
                    <a:pt x="523544" y="0"/>
                  </a:moveTo>
                  <a:lnTo>
                    <a:pt x="0" y="0"/>
                  </a:lnTo>
                  <a:lnTo>
                    <a:pt x="0" y="408364"/>
                  </a:lnTo>
                  <a:lnTo>
                    <a:pt x="523544" y="408364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606458" y="4912939"/>
              <a:ext cx="198755" cy="339090"/>
            </a:xfrm>
            <a:custGeom>
              <a:avLst/>
              <a:gdLst/>
              <a:ahLst/>
              <a:cxnLst/>
              <a:rect l="l" t="t" r="r" b="b"/>
              <a:pathLst>
                <a:path w="198754" h="339089">
                  <a:moveTo>
                    <a:pt x="164761" y="309519"/>
                  </a:moveTo>
                  <a:lnTo>
                    <a:pt x="35182" y="309519"/>
                  </a:lnTo>
                  <a:lnTo>
                    <a:pt x="50620" y="321875"/>
                  </a:lnTo>
                  <a:lnTo>
                    <a:pt x="66961" y="331089"/>
                  </a:lnTo>
                  <a:lnTo>
                    <a:pt x="83538" y="336848"/>
                  </a:lnTo>
                  <a:lnTo>
                    <a:pt x="99682" y="338837"/>
                  </a:lnTo>
                  <a:lnTo>
                    <a:pt x="137214" y="330552"/>
                  </a:lnTo>
                  <a:lnTo>
                    <a:pt x="164761" y="309519"/>
                  </a:lnTo>
                  <a:close/>
                </a:path>
                <a:path w="198754" h="339089">
                  <a:moveTo>
                    <a:pt x="38114" y="0"/>
                  </a:moveTo>
                  <a:lnTo>
                    <a:pt x="0" y="0"/>
                  </a:lnTo>
                  <a:lnTo>
                    <a:pt x="0" y="332974"/>
                  </a:lnTo>
                  <a:lnTo>
                    <a:pt x="30156" y="332974"/>
                  </a:lnTo>
                  <a:lnTo>
                    <a:pt x="33925" y="309519"/>
                  </a:lnTo>
                  <a:lnTo>
                    <a:pt x="164761" y="309519"/>
                  </a:lnTo>
                  <a:lnTo>
                    <a:pt x="168601" y="306587"/>
                  </a:lnTo>
                  <a:lnTo>
                    <a:pt x="93819" y="306587"/>
                  </a:lnTo>
                  <a:lnTo>
                    <a:pt x="81522" y="305337"/>
                  </a:lnTo>
                  <a:lnTo>
                    <a:pt x="67694" y="301299"/>
                  </a:lnTo>
                  <a:lnTo>
                    <a:pt x="53002" y="294042"/>
                  </a:lnTo>
                  <a:lnTo>
                    <a:pt x="38114" y="283132"/>
                  </a:lnTo>
                  <a:lnTo>
                    <a:pt x="38114" y="163345"/>
                  </a:lnTo>
                  <a:lnTo>
                    <a:pt x="53905" y="149779"/>
                  </a:lnTo>
                  <a:lnTo>
                    <a:pt x="69264" y="139943"/>
                  </a:lnTo>
                  <a:lnTo>
                    <a:pt x="84231" y="133955"/>
                  </a:lnTo>
                  <a:lnTo>
                    <a:pt x="98845" y="131933"/>
                  </a:lnTo>
                  <a:lnTo>
                    <a:pt x="36438" y="131933"/>
                  </a:lnTo>
                  <a:lnTo>
                    <a:pt x="38114" y="90887"/>
                  </a:lnTo>
                  <a:lnTo>
                    <a:pt x="38114" y="0"/>
                  </a:lnTo>
                  <a:close/>
                </a:path>
                <a:path w="198754" h="339089">
                  <a:moveTo>
                    <a:pt x="108059" y="100101"/>
                  </a:moveTo>
                  <a:lnTo>
                    <a:pt x="89035" y="102542"/>
                  </a:lnTo>
                  <a:lnTo>
                    <a:pt x="70521" y="109263"/>
                  </a:lnTo>
                  <a:lnTo>
                    <a:pt x="52871" y="119361"/>
                  </a:lnTo>
                  <a:lnTo>
                    <a:pt x="36438" y="131933"/>
                  </a:lnTo>
                  <a:lnTo>
                    <a:pt x="98845" y="131933"/>
                  </a:lnTo>
                  <a:lnTo>
                    <a:pt x="126468" y="138025"/>
                  </a:lnTo>
                  <a:lnTo>
                    <a:pt x="145178" y="155230"/>
                  </a:lnTo>
                  <a:lnTo>
                    <a:pt x="155800" y="181938"/>
                  </a:lnTo>
                  <a:lnTo>
                    <a:pt x="159157" y="216537"/>
                  </a:lnTo>
                  <a:lnTo>
                    <a:pt x="154190" y="254285"/>
                  </a:lnTo>
                  <a:lnTo>
                    <a:pt x="140466" y="282609"/>
                  </a:lnTo>
                  <a:lnTo>
                    <a:pt x="119754" y="300409"/>
                  </a:lnTo>
                  <a:lnTo>
                    <a:pt x="93819" y="306587"/>
                  </a:lnTo>
                  <a:lnTo>
                    <a:pt x="168601" y="306587"/>
                  </a:lnTo>
                  <a:lnTo>
                    <a:pt x="168738" y="306482"/>
                  </a:lnTo>
                  <a:lnTo>
                    <a:pt x="190445" y="267805"/>
                  </a:lnTo>
                  <a:lnTo>
                    <a:pt x="198528" y="215700"/>
                  </a:lnTo>
                  <a:lnTo>
                    <a:pt x="192638" y="168129"/>
                  </a:lnTo>
                  <a:lnTo>
                    <a:pt x="175282" y="131671"/>
                  </a:lnTo>
                  <a:lnTo>
                    <a:pt x="146932" y="108327"/>
                  </a:lnTo>
                  <a:lnTo>
                    <a:pt x="108059" y="100101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48918" y="4859747"/>
              <a:ext cx="3522824" cy="19433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2198581" y="5664749"/>
              <a:ext cx="7905750" cy="1246505"/>
            </a:xfrm>
            <a:custGeom>
              <a:avLst/>
              <a:gdLst/>
              <a:ahLst/>
              <a:cxnLst/>
              <a:rect l="l" t="t" r="r" b="b"/>
              <a:pathLst>
                <a:path w="7905750" h="1246504">
                  <a:moveTo>
                    <a:pt x="7905518" y="0"/>
                  </a:moveTo>
                  <a:lnTo>
                    <a:pt x="0" y="0"/>
                  </a:lnTo>
                  <a:lnTo>
                    <a:pt x="0" y="1246035"/>
                  </a:lnTo>
                  <a:lnTo>
                    <a:pt x="7905518" y="1246035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2407998" y="6083584"/>
              <a:ext cx="523875" cy="408940"/>
            </a:xfrm>
            <a:custGeom>
              <a:avLst/>
              <a:gdLst/>
              <a:ahLst/>
              <a:cxnLst/>
              <a:rect l="l" t="t" r="r" b="b"/>
              <a:pathLst>
                <a:path w="523875" h="408939">
                  <a:moveTo>
                    <a:pt x="523544" y="0"/>
                  </a:moveTo>
                  <a:lnTo>
                    <a:pt x="0" y="0"/>
                  </a:lnTo>
                  <a:lnTo>
                    <a:pt x="0" y="408364"/>
                  </a:lnTo>
                  <a:lnTo>
                    <a:pt x="523544" y="408364"/>
                  </a:lnTo>
                  <a:lnTo>
                    <a:pt x="52354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634687" y="6259076"/>
              <a:ext cx="180099" cy="2387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148918" y="6106201"/>
              <a:ext cx="5896458" cy="198737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12031047" y="7015493"/>
            <a:ext cx="8073390" cy="1330325"/>
            <a:chOff x="12031047" y="7015493"/>
            <a:chExt cx="8073390" cy="1330325"/>
          </a:xfrm>
        </p:grpSpPr>
        <p:sp>
          <p:nvSpPr>
            <p:cNvPr id="48" name="object 48"/>
            <p:cNvSpPr/>
            <p:nvPr/>
          </p:nvSpPr>
          <p:spPr>
            <a:xfrm>
              <a:off x="12031047" y="7015493"/>
              <a:ext cx="167640" cy="1330325"/>
            </a:xfrm>
            <a:custGeom>
              <a:avLst/>
              <a:gdLst/>
              <a:ahLst/>
              <a:cxnLst/>
              <a:rect l="l" t="t" r="r" b="b"/>
              <a:pathLst>
                <a:path w="167640" h="1330325">
                  <a:moveTo>
                    <a:pt x="167534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167534" y="1329802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2198581" y="7015493"/>
              <a:ext cx="7905750" cy="1330325"/>
            </a:xfrm>
            <a:custGeom>
              <a:avLst/>
              <a:gdLst/>
              <a:ahLst/>
              <a:cxnLst/>
              <a:rect l="l" t="t" r="r" b="b"/>
              <a:pathLst>
                <a:path w="7905750" h="1330325">
                  <a:moveTo>
                    <a:pt x="7905518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7905518" y="1329802"/>
                  </a:lnTo>
                  <a:lnTo>
                    <a:pt x="7905518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2434134" y="7426538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937071" y="7428632"/>
              <a:ext cx="6743166" cy="265374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53" name="object 53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9509672" y="11027349"/>
              <a:ext cx="364490" cy="281305"/>
            </a:xfrm>
            <a:custGeom>
              <a:avLst/>
              <a:gdLst/>
              <a:ahLst/>
              <a:cxnLst/>
              <a:rect l="l" t="t" r="r" b="b"/>
              <a:pathLst>
                <a:path w="364490" h="281304">
                  <a:moveTo>
                    <a:pt x="151534" y="252557"/>
                  </a:moveTo>
                  <a:lnTo>
                    <a:pt x="0" y="252557"/>
                  </a:lnTo>
                  <a:lnTo>
                    <a:pt x="0" y="281206"/>
                  </a:lnTo>
                  <a:lnTo>
                    <a:pt x="151534" y="281206"/>
                  </a:lnTo>
                  <a:lnTo>
                    <a:pt x="151534" y="252557"/>
                  </a:lnTo>
                  <a:close/>
                </a:path>
                <a:path w="364490" h="281304">
                  <a:moveTo>
                    <a:pt x="95745" y="4900"/>
                  </a:moveTo>
                  <a:lnTo>
                    <a:pt x="69359" y="4900"/>
                  </a:lnTo>
                  <a:lnTo>
                    <a:pt x="57703" y="11196"/>
                  </a:lnTo>
                  <a:lnTo>
                    <a:pt x="44527" y="16538"/>
                  </a:lnTo>
                  <a:lnTo>
                    <a:pt x="29443" y="20962"/>
                  </a:lnTo>
                  <a:lnTo>
                    <a:pt x="12062" y="24501"/>
                  </a:lnTo>
                  <a:lnTo>
                    <a:pt x="12062" y="46742"/>
                  </a:lnTo>
                  <a:lnTo>
                    <a:pt x="61443" y="46742"/>
                  </a:lnTo>
                  <a:lnTo>
                    <a:pt x="61443" y="252557"/>
                  </a:lnTo>
                  <a:lnTo>
                    <a:pt x="95745" y="252557"/>
                  </a:lnTo>
                  <a:lnTo>
                    <a:pt x="95745" y="4900"/>
                  </a:lnTo>
                  <a:close/>
                </a:path>
                <a:path w="364490" h="281304">
                  <a:moveTo>
                    <a:pt x="204190" y="225794"/>
                  </a:moveTo>
                  <a:lnTo>
                    <a:pt x="186850" y="248411"/>
                  </a:lnTo>
                  <a:lnTo>
                    <a:pt x="202169" y="262788"/>
                  </a:lnTo>
                  <a:lnTo>
                    <a:pt x="221482" y="274939"/>
                  </a:lnTo>
                  <a:lnTo>
                    <a:pt x="239413" y="281206"/>
                  </a:lnTo>
                  <a:lnTo>
                    <a:pt x="308883" y="281206"/>
                  </a:lnTo>
                  <a:lnTo>
                    <a:pt x="309789" y="281064"/>
                  </a:lnTo>
                  <a:lnTo>
                    <a:pt x="338055" y="265468"/>
                  </a:lnTo>
                  <a:lnTo>
                    <a:pt x="343908" y="257835"/>
                  </a:lnTo>
                  <a:lnTo>
                    <a:pt x="272795" y="257835"/>
                  </a:lnTo>
                  <a:lnTo>
                    <a:pt x="250996" y="255214"/>
                  </a:lnTo>
                  <a:lnTo>
                    <a:pt x="232697" y="248175"/>
                  </a:lnTo>
                  <a:lnTo>
                    <a:pt x="217295" y="237956"/>
                  </a:lnTo>
                  <a:lnTo>
                    <a:pt x="204190" y="225794"/>
                  </a:lnTo>
                  <a:close/>
                </a:path>
                <a:path w="364490" h="281304">
                  <a:moveTo>
                    <a:pt x="338953" y="27894"/>
                  </a:moveTo>
                  <a:lnTo>
                    <a:pt x="272795" y="27894"/>
                  </a:lnTo>
                  <a:lnTo>
                    <a:pt x="292125" y="31016"/>
                  </a:lnTo>
                  <a:lnTo>
                    <a:pt x="306721" y="39862"/>
                  </a:lnTo>
                  <a:lnTo>
                    <a:pt x="315944" y="53656"/>
                  </a:lnTo>
                  <a:lnTo>
                    <a:pt x="319160" y="71620"/>
                  </a:lnTo>
                  <a:lnTo>
                    <a:pt x="315267" y="92588"/>
                  </a:lnTo>
                  <a:lnTo>
                    <a:pt x="302433" y="109316"/>
                  </a:lnTo>
                  <a:lnTo>
                    <a:pt x="278926" y="120389"/>
                  </a:lnTo>
                  <a:lnTo>
                    <a:pt x="243016" y="124394"/>
                  </a:lnTo>
                  <a:lnTo>
                    <a:pt x="243016" y="151157"/>
                  </a:lnTo>
                  <a:lnTo>
                    <a:pt x="283320" y="155092"/>
                  </a:lnTo>
                  <a:lnTo>
                    <a:pt x="309877" y="166235"/>
                  </a:lnTo>
                  <a:lnTo>
                    <a:pt x="324490" y="183599"/>
                  </a:lnTo>
                  <a:lnTo>
                    <a:pt x="328961" y="206192"/>
                  </a:lnTo>
                  <a:lnTo>
                    <a:pt x="324797" y="227620"/>
                  </a:lnTo>
                  <a:lnTo>
                    <a:pt x="313176" y="243887"/>
                  </a:lnTo>
                  <a:lnTo>
                    <a:pt x="295406" y="254218"/>
                  </a:lnTo>
                  <a:lnTo>
                    <a:pt x="272795" y="257835"/>
                  </a:lnTo>
                  <a:lnTo>
                    <a:pt x="343908" y="257835"/>
                  </a:lnTo>
                  <a:lnTo>
                    <a:pt x="357061" y="240683"/>
                  </a:lnTo>
                  <a:lnTo>
                    <a:pt x="364017" y="207700"/>
                  </a:lnTo>
                  <a:lnTo>
                    <a:pt x="359388" y="181737"/>
                  </a:lnTo>
                  <a:lnTo>
                    <a:pt x="346772" y="161146"/>
                  </a:lnTo>
                  <a:lnTo>
                    <a:pt x="328077" y="146210"/>
                  </a:lnTo>
                  <a:lnTo>
                    <a:pt x="305213" y="137210"/>
                  </a:lnTo>
                  <a:lnTo>
                    <a:pt x="305213" y="135702"/>
                  </a:lnTo>
                  <a:lnTo>
                    <a:pt x="325274" y="125601"/>
                  </a:lnTo>
                  <a:lnTo>
                    <a:pt x="340740" y="111153"/>
                  </a:lnTo>
                  <a:lnTo>
                    <a:pt x="350694" y="92394"/>
                  </a:lnTo>
                  <a:lnTo>
                    <a:pt x="354216" y="69359"/>
                  </a:lnTo>
                  <a:lnTo>
                    <a:pt x="348191" y="39915"/>
                  </a:lnTo>
                  <a:lnTo>
                    <a:pt x="338953" y="27894"/>
                  </a:lnTo>
                  <a:close/>
                </a:path>
                <a:path w="364490" h="281304">
                  <a:moveTo>
                    <a:pt x="273926" y="0"/>
                  </a:moveTo>
                  <a:lnTo>
                    <a:pt x="251468" y="2473"/>
                  </a:lnTo>
                  <a:lnTo>
                    <a:pt x="231377" y="9329"/>
                  </a:lnTo>
                  <a:lnTo>
                    <a:pt x="213337" y="19719"/>
                  </a:lnTo>
                  <a:lnTo>
                    <a:pt x="197028" y="32794"/>
                  </a:lnTo>
                  <a:lnTo>
                    <a:pt x="215498" y="55034"/>
                  </a:lnTo>
                  <a:lnTo>
                    <a:pt x="227843" y="44115"/>
                  </a:lnTo>
                  <a:lnTo>
                    <a:pt x="241602" y="35527"/>
                  </a:lnTo>
                  <a:lnTo>
                    <a:pt x="256633" y="29908"/>
                  </a:lnTo>
                  <a:lnTo>
                    <a:pt x="272795" y="27894"/>
                  </a:lnTo>
                  <a:lnTo>
                    <a:pt x="338953" y="27894"/>
                  </a:lnTo>
                  <a:lnTo>
                    <a:pt x="331458" y="18140"/>
                  </a:lnTo>
                  <a:lnTo>
                    <a:pt x="306031" y="4635"/>
                  </a:lnTo>
                  <a:lnTo>
                    <a:pt x="273926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1136" y="524465"/>
              <a:ext cx="318135" cy="501015"/>
            </a:xfrm>
            <a:custGeom>
              <a:avLst/>
              <a:gdLst/>
              <a:ahLst/>
              <a:cxnLst/>
              <a:rect l="l" t="t" r="r" b="b"/>
              <a:pathLst>
                <a:path w="318135" h="501015">
                  <a:moveTo>
                    <a:pt x="294189" y="0"/>
                  </a:moveTo>
                  <a:lnTo>
                    <a:pt x="54951" y="0"/>
                  </a:lnTo>
                  <a:lnTo>
                    <a:pt x="39538" y="229856"/>
                  </a:lnTo>
                  <a:lnTo>
                    <a:pt x="72374" y="250631"/>
                  </a:lnTo>
                  <a:lnTo>
                    <a:pt x="92405" y="238107"/>
                  </a:lnTo>
                  <a:lnTo>
                    <a:pt x="111493" y="228851"/>
                  </a:lnTo>
                  <a:lnTo>
                    <a:pt x="131461" y="223113"/>
                  </a:lnTo>
                  <a:lnTo>
                    <a:pt x="154131" y="221145"/>
                  </a:lnTo>
                  <a:lnTo>
                    <a:pt x="195669" y="228841"/>
                  </a:lnTo>
                  <a:lnTo>
                    <a:pt x="227595" y="251049"/>
                  </a:lnTo>
                  <a:lnTo>
                    <a:pt x="248086" y="286452"/>
                  </a:lnTo>
                  <a:lnTo>
                    <a:pt x="255322" y="333728"/>
                  </a:lnTo>
                  <a:lnTo>
                    <a:pt x="247186" y="381810"/>
                  </a:lnTo>
                  <a:lnTo>
                    <a:pt x="224914" y="418332"/>
                  </a:lnTo>
                  <a:lnTo>
                    <a:pt x="191711" y="441536"/>
                  </a:lnTo>
                  <a:lnTo>
                    <a:pt x="150780" y="449661"/>
                  </a:lnTo>
                  <a:lnTo>
                    <a:pt x="112153" y="445127"/>
                  </a:lnTo>
                  <a:lnTo>
                    <a:pt x="79997" y="432992"/>
                  </a:lnTo>
                  <a:lnTo>
                    <a:pt x="53244" y="415453"/>
                  </a:lnTo>
                  <a:lnTo>
                    <a:pt x="30826" y="394710"/>
                  </a:lnTo>
                  <a:lnTo>
                    <a:pt x="0" y="434918"/>
                  </a:lnTo>
                  <a:lnTo>
                    <a:pt x="27894" y="459315"/>
                  </a:lnTo>
                  <a:lnTo>
                    <a:pt x="62322" y="480320"/>
                  </a:lnTo>
                  <a:lnTo>
                    <a:pt x="104792" y="495042"/>
                  </a:lnTo>
                  <a:lnTo>
                    <a:pt x="156811" y="500592"/>
                  </a:lnTo>
                  <a:lnTo>
                    <a:pt x="197345" y="495528"/>
                  </a:lnTo>
                  <a:lnTo>
                    <a:pt x="235143" y="480636"/>
                  </a:lnTo>
                  <a:lnTo>
                    <a:pt x="268138" y="456363"/>
                  </a:lnTo>
                  <a:lnTo>
                    <a:pt x="294264" y="423154"/>
                  </a:lnTo>
                  <a:lnTo>
                    <a:pt x="311455" y="381456"/>
                  </a:lnTo>
                  <a:lnTo>
                    <a:pt x="317644" y="331717"/>
                  </a:lnTo>
                  <a:lnTo>
                    <a:pt x="310091" y="273721"/>
                  </a:lnTo>
                  <a:lnTo>
                    <a:pt x="289059" y="229621"/>
                  </a:lnTo>
                  <a:lnTo>
                    <a:pt x="256994" y="198837"/>
                  </a:lnTo>
                  <a:lnTo>
                    <a:pt x="216341" y="180792"/>
                  </a:lnTo>
                  <a:lnTo>
                    <a:pt x="169544" y="174905"/>
                  </a:lnTo>
                  <a:lnTo>
                    <a:pt x="148697" y="176245"/>
                  </a:lnTo>
                  <a:lnTo>
                    <a:pt x="129922" y="180099"/>
                  </a:lnTo>
                  <a:lnTo>
                    <a:pt x="112530" y="186214"/>
                  </a:lnTo>
                  <a:lnTo>
                    <a:pt x="95829" y="194339"/>
                  </a:lnTo>
                  <a:lnTo>
                    <a:pt x="108562" y="52270"/>
                  </a:lnTo>
                  <a:lnTo>
                    <a:pt x="294189" y="52270"/>
                  </a:lnTo>
                  <a:lnTo>
                    <a:pt x="294189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4917" y="697528"/>
              <a:ext cx="3879144" cy="349057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1894925" y="1842875"/>
            <a:ext cx="8209280" cy="1864360"/>
            <a:chOff x="11894925" y="1842875"/>
            <a:chExt cx="8209280" cy="1864360"/>
          </a:xfrm>
        </p:grpSpPr>
        <p:sp>
          <p:nvSpPr>
            <p:cNvPr id="6" name="object 6"/>
            <p:cNvSpPr/>
            <p:nvPr/>
          </p:nvSpPr>
          <p:spPr>
            <a:xfrm>
              <a:off x="11894925" y="1842875"/>
              <a:ext cx="167640" cy="1864360"/>
            </a:xfrm>
            <a:custGeom>
              <a:avLst/>
              <a:gdLst/>
              <a:ahLst/>
              <a:cxnLst/>
              <a:rect l="l" t="t" r="r" b="b"/>
              <a:pathLst>
                <a:path w="167640" h="1864360">
                  <a:moveTo>
                    <a:pt x="167534" y="0"/>
                  </a:moveTo>
                  <a:lnTo>
                    <a:pt x="0" y="0"/>
                  </a:lnTo>
                  <a:lnTo>
                    <a:pt x="0" y="1863817"/>
                  </a:lnTo>
                  <a:lnTo>
                    <a:pt x="167534" y="1863817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062460" y="1842875"/>
              <a:ext cx="8041640" cy="1864360"/>
            </a:xfrm>
            <a:custGeom>
              <a:avLst/>
              <a:gdLst/>
              <a:ahLst/>
              <a:cxnLst/>
              <a:rect l="l" t="t" r="r" b="b"/>
              <a:pathLst>
                <a:path w="8041640" h="1864360">
                  <a:moveTo>
                    <a:pt x="8041639" y="0"/>
                  </a:moveTo>
                  <a:lnTo>
                    <a:pt x="0" y="0"/>
                  </a:lnTo>
                  <a:lnTo>
                    <a:pt x="0" y="1863817"/>
                  </a:lnTo>
                  <a:lnTo>
                    <a:pt x="8041639" y="1863817"/>
                  </a:lnTo>
                  <a:lnTo>
                    <a:pt x="804163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330849" y="2220749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00699" y="2215639"/>
              <a:ext cx="1043151" cy="2372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30602" y="2596779"/>
              <a:ext cx="5168515" cy="70301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1894925" y="3811402"/>
            <a:ext cx="8209280" cy="1864360"/>
            <a:chOff x="11894925" y="3811402"/>
            <a:chExt cx="8209280" cy="1864360"/>
          </a:xfrm>
        </p:grpSpPr>
        <p:sp>
          <p:nvSpPr>
            <p:cNvPr id="12" name="object 12"/>
            <p:cNvSpPr/>
            <p:nvPr/>
          </p:nvSpPr>
          <p:spPr>
            <a:xfrm>
              <a:off x="11894925" y="3811402"/>
              <a:ext cx="167640" cy="1864360"/>
            </a:xfrm>
            <a:custGeom>
              <a:avLst/>
              <a:gdLst/>
              <a:ahLst/>
              <a:cxnLst/>
              <a:rect l="l" t="t" r="r" b="b"/>
              <a:pathLst>
                <a:path w="167640" h="1864360">
                  <a:moveTo>
                    <a:pt x="167534" y="0"/>
                  </a:moveTo>
                  <a:lnTo>
                    <a:pt x="0" y="0"/>
                  </a:lnTo>
                  <a:lnTo>
                    <a:pt x="0" y="1863817"/>
                  </a:lnTo>
                  <a:lnTo>
                    <a:pt x="167534" y="1863817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062460" y="3811402"/>
              <a:ext cx="8041640" cy="1864360"/>
            </a:xfrm>
            <a:custGeom>
              <a:avLst/>
              <a:gdLst/>
              <a:ahLst/>
              <a:cxnLst/>
              <a:rect l="l" t="t" r="r" b="b"/>
              <a:pathLst>
                <a:path w="8041640" h="1864360">
                  <a:moveTo>
                    <a:pt x="8041639" y="0"/>
                  </a:moveTo>
                  <a:lnTo>
                    <a:pt x="0" y="0"/>
                  </a:lnTo>
                  <a:lnTo>
                    <a:pt x="0" y="1863817"/>
                  </a:lnTo>
                  <a:lnTo>
                    <a:pt x="8041639" y="1863817"/>
                  </a:lnTo>
                  <a:lnTo>
                    <a:pt x="804163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98013" y="418056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07735" y="4184417"/>
              <a:ext cx="1036115" cy="2374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30602" y="4565515"/>
              <a:ext cx="5032745" cy="698617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1894925" y="5779928"/>
            <a:ext cx="8209280" cy="1864360"/>
            <a:chOff x="11894925" y="5779928"/>
            <a:chExt cx="8209280" cy="1864360"/>
          </a:xfrm>
        </p:grpSpPr>
        <p:sp>
          <p:nvSpPr>
            <p:cNvPr id="18" name="object 18"/>
            <p:cNvSpPr/>
            <p:nvPr/>
          </p:nvSpPr>
          <p:spPr>
            <a:xfrm>
              <a:off x="11894925" y="5779928"/>
              <a:ext cx="167640" cy="1864360"/>
            </a:xfrm>
            <a:custGeom>
              <a:avLst/>
              <a:gdLst/>
              <a:ahLst/>
              <a:cxnLst/>
              <a:rect l="l" t="t" r="r" b="b"/>
              <a:pathLst>
                <a:path w="167640" h="1864359">
                  <a:moveTo>
                    <a:pt x="167534" y="0"/>
                  </a:moveTo>
                  <a:lnTo>
                    <a:pt x="0" y="0"/>
                  </a:lnTo>
                  <a:lnTo>
                    <a:pt x="0" y="1863817"/>
                  </a:lnTo>
                  <a:lnTo>
                    <a:pt x="167534" y="1863817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2460" y="5779928"/>
              <a:ext cx="8041640" cy="1864360"/>
            </a:xfrm>
            <a:custGeom>
              <a:avLst/>
              <a:gdLst/>
              <a:ahLst/>
              <a:cxnLst/>
              <a:rect l="l" t="t" r="r" b="b"/>
              <a:pathLst>
                <a:path w="8041640" h="1864359">
                  <a:moveTo>
                    <a:pt x="8041639" y="0"/>
                  </a:moveTo>
                  <a:lnTo>
                    <a:pt x="0" y="0"/>
                  </a:lnTo>
                  <a:lnTo>
                    <a:pt x="0" y="1863817"/>
                  </a:lnTo>
                  <a:lnTo>
                    <a:pt x="8041639" y="1863817"/>
                  </a:lnTo>
                  <a:lnTo>
                    <a:pt x="804163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291311" y="6149090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02961" y="6152189"/>
              <a:ext cx="1298724" cy="23773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930602" y="6533622"/>
              <a:ext cx="5357007" cy="70322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11894925" y="7748454"/>
            <a:ext cx="8209280" cy="1612900"/>
            <a:chOff x="11894925" y="7748454"/>
            <a:chExt cx="8209280" cy="1612900"/>
          </a:xfrm>
        </p:grpSpPr>
        <p:sp>
          <p:nvSpPr>
            <p:cNvPr id="24" name="object 24"/>
            <p:cNvSpPr/>
            <p:nvPr/>
          </p:nvSpPr>
          <p:spPr>
            <a:xfrm>
              <a:off x="11894925" y="7748454"/>
              <a:ext cx="167640" cy="1612900"/>
            </a:xfrm>
            <a:custGeom>
              <a:avLst/>
              <a:gdLst/>
              <a:ahLst/>
              <a:cxnLst/>
              <a:rect l="l" t="t" r="r" b="b"/>
              <a:pathLst>
                <a:path w="167640" h="1612900">
                  <a:moveTo>
                    <a:pt x="167534" y="0"/>
                  </a:moveTo>
                  <a:lnTo>
                    <a:pt x="0" y="0"/>
                  </a:lnTo>
                  <a:lnTo>
                    <a:pt x="0" y="1612516"/>
                  </a:lnTo>
                  <a:lnTo>
                    <a:pt x="167534" y="1612516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062460" y="7748454"/>
              <a:ext cx="8041640" cy="1612900"/>
            </a:xfrm>
            <a:custGeom>
              <a:avLst/>
              <a:gdLst/>
              <a:ahLst/>
              <a:cxnLst/>
              <a:rect l="l" t="t" r="r" b="b"/>
              <a:pathLst>
                <a:path w="8041640" h="1612900">
                  <a:moveTo>
                    <a:pt x="8041639" y="0"/>
                  </a:moveTo>
                  <a:lnTo>
                    <a:pt x="0" y="0"/>
                  </a:lnTo>
                  <a:lnTo>
                    <a:pt x="0" y="1612516"/>
                  </a:lnTo>
                  <a:lnTo>
                    <a:pt x="8041639" y="1612516"/>
                  </a:lnTo>
                  <a:lnTo>
                    <a:pt x="804163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284610" y="8126328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20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20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20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30602" y="8502358"/>
              <a:ext cx="4913042" cy="44857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800196" y="8121218"/>
              <a:ext cx="1041392" cy="236223"/>
            </a:xfrm>
            <a:prstGeom prst="rect">
              <a:avLst/>
            </a:prstGeom>
          </p:spPr>
        </p:pic>
      </p:grpSp>
      <p:pic>
        <p:nvPicPr>
          <p:cNvPr id="35" name="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8835" y="1842875"/>
            <a:ext cx="11057254" cy="1130855"/>
          </a:xfrm>
          <a:prstGeom prst="rect">
            <a:avLst/>
          </a:prstGeom>
        </p:spPr>
      </p:pic>
      <p:grpSp>
        <p:nvGrpSpPr>
          <p:cNvPr id="36" name="object 36"/>
          <p:cNvGrpSpPr/>
          <p:nvPr/>
        </p:nvGrpSpPr>
        <p:grpSpPr>
          <a:xfrm>
            <a:off x="418835" y="3078440"/>
            <a:ext cx="11057255" cy="7937500"/>
            <a:chOff x="418835" y="3078440"/>
            <a:chExt cx="11057255" cy="7937500"/>
          </a:xfrm>
        </p:grpSpPr>
        <p:pic>
          <p:nvPicPr>
            <p:cNvPr id="37" name="object 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67070" y="3410628"/>
              <a:ext cx="9584537" cy="7569151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18835" y="3078440"/>
              <a:ext cx="11057255" cy="7937500"/>
            </a:xfrm>
            <a:custGeom>
              <a:avLst/>
              <a:gdLst/>
              <a:ahLst/>
              <a:cxnLst/>
              <a:rect l="l" t="t" r="r" b="b"/>
              <a:pathLst>
                <a:path w="11057255" h="7937500">
                  <a:moveTo>
                    <a:pt x="20941" y="209417"/>
                  </a:moveTo>
                  <a:lnTo>
                    <a:pt x="0" y="209417"/>
                  </a:lnTo>
                  <a:lnTo>
                    <a:pt x="0" y="7727513"/>
                  </a:lnTo>
                  <a:lnTo>
                    <a:pt x="5530" y="7775530"/>
                  </a:lnTo>
                  <a:lnTo>
                    <a:pt x="21285" y="7819609"/>
                  </a:lnTo>
                  <a:lnTo>
                    <a:pt x="46006" y="7858493"/>
                  </a:lnTo>
                  <a:lnTo>
                    <a:pt x="78437" y="7890924"/>
                  </a:lnTo>
                  <a:lnTo>
                    <a:pt x="117320" y="7915645"/>
                  </a:lnTo>
                  <a:lnTo>
                    <a:pt x="161399" y="7931400"/>
                  </a:lnTo>
                  <a:lnTo>
                    <a:pt x="209417" y="7936931"/>
                  </a:lnTo>
                  <a:lnTo>
                    <a:pt x="209417" y="7915989"/>
                  </a:lnTo>
                  <a:lnTo>
                    <a:pt x="159313" y="7909256"/>
                  </a:lnTo>
                  <a:lnTo>
                    <a:pt x="114290" y="7890256"/>
                  </a:lnTo>
                  <a:lnTo>
                    <a:pt x="76145" y="7860785"/>
                  </a:lnTo>
                  <a:lnTo>
                    <a:pt x="46674" y="7822640"/>
                  </a:lnTo>
                  <a:lnTo>
                    <a:pt x="27674" y="7777617"/>
                  </a:lnTo>
                  <a:lnTo>
                    <a:pt x="20941" y="7727513"/>
                  </a:lnTo>
                  <a:lnTo>
                    <a:pt x="20941" y="209417"/>
                  </a:lnTo>
                  <a:close/>
                </a:path>
                <a:path w="11057255" h="7937500">
                  <a:moveTo>
                    <a:pt x="10847837" y="7915989"/>
                  </a:moveTo>
                  <a:lnTo>
                    <a:pt x="209417" y="7915989"/>
                  </a:lnTo>
                  <a:lnTo>
                    <a:pt x="209417" y="7936931"/>
                  </a:lnTo>
                  <a:lnTo>
                    <a:pt x="10847837" y="7936931"/>
                  </a:lnTo>
                  <a:lnTo>
                    <a:pt x="10847837" y="7915989"/>
                  </a:lnTo>
                  <a:close/>
                </a:path>
                <a:path w="11057255" h="7937500">
                  <a:moveTo>
                    <a:pt x="10847837" y="0"/>
                  </a:moveTo>
                  <a:lnTo>
                    <a:pt x="10847837" y="20941"/>
                  </a:lnTo>
                  <a:lnTo>
                    <a:pt x="10897941" y="27674"/>
                  </a:lnTo>
                  <a:lnTo>
                    <a:pt x="10942964" y="46674"/>
                  </a:lnTo>
                  <a:lnTo>
                    <a:pt x="10981110" y="76145"/>
                  </a:lnTo>
                  <a:lnTo>
                    <a:pt x="11010580" y="114290"/>
                  </a:lnTo>
                  <a:lnTo>
                    <a:pt x="11029580" y="159313"/>
                  </a:lnTo>
                  <a:lnTo>
                    <a:pt x="11036313" y="209417"/>
                  </a:lnTo>
                  <a:lnTo>
                    <a:pt x="11036313" y="7727513"/>
                  </a:lnTo>
                  <a:lnTo>
                    <a:pt x="11029580" y="7777617"/>
                  </a:lnTo>
                  <a:lnTo>
                    <a:pt x="11010580" y="7822640"/>
                  </a:lnTo>
                  <a:lnTo>
                    <a:pt x="10981110" y="7860785"/>
                  </a:lnTo>
                  <a:lnTo>
                    <a:pt x="10942964" y="7890256"/>
                  </a:lnTo>
                  <a:lnTo>
                    <a:pt x="10897941" y="7909256"/>
                  </a:lnTo>
                  <a:lnTo>
                    <a:pt x="10847837" y="7915989"/>
                  </a:lnTo>
                  <a:lnTo>
                    <a:pt x="10847837" y="7936931"/>
                  </a:lnTo>
                  <a:lnTo>
                    <a:pt x="10895854" y="7931400"/>
                  </a:lnTo>
                  <a:lnTo>
                    <a:pt x="10939933" y="7915645"/>
                  </a:lnTo>
                  <a:lnTo>
                    <a:pt x="10978817" y="7890924"/>
                  </a:lnTo>
                  <a:lnTo>
                    <a:pt x="11011248" y="7858493"/>
                  </a:lnTo>
                  <a:lnTo>
                    <a:pt x="11035969" y="7819609"/>
                  </a:lnTo>
                  <a:lnTo>
                    <a:pt x="11051724" y="7775530"/>
                  </a:lnTo>
                  <a:lnTo>
                    <a:pt x="11057254" y="7727513"/>
                  </a:lnTo>
                  <a:lnTo>
                    <a:pt x="11057254" y="209417"/>
                  </a:lnTo>
                  <a:lnTo>
                    <a:pt x="11051724" y="161400"/>
                  </a:lnTo>
                  <a:lnTo>
                    <a:pt x="11035969" y="117321"/>
                  </a:lnTo>
                  <a:lnTo>
                    <a:pt x="11011248" y="78437"/>
                  </a:lnTo>
                  <a:lnTo>
                    <a:pt x="10978817" y="46006"/>
                  </a:lnTo>
                  <a:lnTo>
                    <a:pt x="10939933" y="21285"/>
                  </a:lnTo>
                  <a:lnTo>
                    <a:pt x="10895854" y="5530"/>
                  </a:lnTo>
                  <a:lnTo>
                    <a:pt x="10847837" y="0"/>
                  </a:lnTo>
                  <a:close/>
                </a:path>
                <a:path w="11057255" h="7937500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11057255" h="7937500">
                  <a:moveTo>
                    <a:pt x="10847837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10847837" y="20941"/>
                  </a:lnTo>
                  <a:lnTo>
                    <a:pt x="10847837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115149" y="3125559"/>
              <a:ext cx="9675495" cy="2345690"/>
            </a:xfrm>
            <a:custGeom>
              <a:avLst/>
              <a:gdLst/>
              <a:ahLst/>
              <a:cxnLst/>
              <a:rect l="l" t="t" r="r" b="b"/>
              <a:pathLst>
                <a:path w="9675495" h="2345690">
                  <a:moveTo>
                    <a:pt x="143979" y="2268617"/>
                  </a:moveTo>
                  <a:lnTo>
                    <a:pt x="117759" y="2313933"/>
                  </a:lnTo>
                  <a:lnTo>
                    <a:pt x="173605" y="2337231"/>
                  </a:lnTo>
                  <a:lnTo>
                    <a:pt x="235594" y="2345478"/>
                  </a:lnTo>
                  <a:lnTo>
                    <a:pt x="235594" y="2293123"/>
                  </a:lnTo>
                  <a:lnTo>
                    <a:pt x="210965" y="2291485"/>
                  </a:lnTo>
                  <a:lnTo>
                    <a:pt x="187350" y="2286713"/>
                  </a:lnTo>
                  <a:lnTo>
                    <a:pt x="164954" y="2279019"/>
                  </a:lnTo>
                  <a:lnTo>
                    <a:pt x="143979" y="2268617"/>
                  </a:lnTo>
                  <a:close/>
                </a:path>
                <a:path w="9675495" h="2345690">
                  <a:moveTo>
                    <a:pt x="341383" y="2293123"/>
                  </a:moveTo>
                  <a:lnTo>
                    <a:pt x="235594" y="2293123"/>
                  </a:lnTo>
                  <a:lnTo>
                    <a:pt x="235594" y="2345478"/>
                  </a:lnTo>
                  <a:lnTo>
                    <a:pt x="341383" y="2345478"/>
                  </a:lnTo>
                  <a:lnTo>
                    <a:pt x="341383" y="2293123"/>
                  </a:lnTo>
                  <a:close/>
                </a:path>
                <a:path w="9675495" h="2345690">
                  <a:moveTo>
                    <a:pt x="52354" y="2005756"/>
                  </a:moveTo>
                  <a:lnTo>
                    <a:pt x="0" y="2005756"/>
                  </a:lnTo>
                  <a:lnTo>
                    <a:pt x="0" y="2109883"/>
                  </a:lnTo>
                  <a:lnTo>
                    <a:pt x="2106" y="2141506"/>
                  </a:lnTo>
                  <a:lnTo>
                    <a:pt x="8247" y="2171873"/>
                  </a:lnTo>
                  <a:lnTo>
                    <a:pt x="18150" y="2200704"/>
                  </a:lnTo>
                  <a:lnTo>
                    <a:pt x="31545" y="2227718"/>
                  </a:lnTo>
                  <a:lnTo>
                    <a:pt x="76861" y="2201499"/>
                  </a:lnTo>
                  <a:lnTo>
                    <a:pt x="66458" y="2180524"/>
                  </a:lnTo>
                  <a:lnTo>
                    <a:pt x="58764" y="2158127"/>
                  </a:lnTo>
                  <a:lnTo>
                    <a:pt x="53992" y="2134512"/>
                  </a:lnTo>
                  <a:lnTo>
                    <a:pt x="52354" y="2109883"/>
                  </a:lnTo>
                  <a:lnTo>
                    <a:pt x="52354" y="2005756"/>
                  </a:lnTo>
                  <a:close/>
                </a:path>
                <a:path w="9675495" h="2345690">
                  <a:moveTo>
                    <a:pt x="52354" y="1693374"/>
                  </a:moveTo>
                  <a:lnTo>
                    <a:pt x="0" y="1693374"/>
                  </a:lnTo>
                  <a:lnTo>
                    <a:pt x="0" y="1901629"/>
                  </a:lnTo>
                  <a:lnTo>
                    <a:pt x="52354" y="1901629"/>
                  </a:lnTo>
                  <a:lnTo>
                    <a:pt x="52354" y="1693374"/>
                  </a:lnTo>
                  <a:close/>
                </a:path>
                <a:path w="9675495" h="2345690">
                  <a:moveTo>
                    <a:pt x="52354" y="1380993"/>
                  </a:moveTo>
                  <a:lnTo>
                    <a:pt x="0" y="1380993"/>
                  </a:lnTo>
                  <a:lnTo>
                    <a:pt x="0" y="1589247"/>
                  </a:lnTo>
                  <a:lnTo>
                    <a:pt x="52354" y="1589247"/>
                  </a:lnTo>
                  <a:lnTo>
                    <a:pt x="52354" y="1380993"/>
                  </a:lnTo>
                  <a:close/>
                </a:path>
                <a:path w="9675495" h="2345690">
                  <a:moveTo>
                    <a:pt x="52354" y="1068612"/>
                  </a:moveTo>
                  <a:lnTo>
                    <a:pt x="0" y="1068612"/>
                  </a:lnTo>
                  <a:lnTo>
                    <a:pt x="0" y="1276866"/>
                  </a:lnTo>
                  <a:lnTo>
                    <a:pt x="52354" y="1276866"/>
                  </a:lnTo>
                  <a:lnTo>
                    <a:pt x="52354" y="1068612"/>
                  </a:lnTo>
                  <a:close/>
                </a:path>
                <a:path w="9675495" h="2345690">
                  <a:moveTo>
                    <a:pt x="52354" y="756230"/>
                  </a:moveTo>
                  <a:lnTo>
                    <a:pt x="0" y="756230"/>
                  </a:lnTo>
                  <a:lnTo>
                    <a:pt x="0" y="964484"/>
                  </a:lnTo>
                  <a:lnTo>
                    <a:pt x="52354" y="964484"/>
                  </a:lnTo>
                  <a:lnTo>
                    <a:pt x="52354" y="756230"/>
                  </a:lnTo>
                  <a:close/>
                </a:path>
                <a:path w="9675495" h="2345690">
                  <a:moveTo>
                    <a:pt x="52354" y="443849"/>
                  </a:moveTo>
                  <a:lnTo>
                    <a:pt x="0" y="443849"/>
                  </a:lnTo>
                  <a:lnTo>
                    <a:pt x="0" y="652103"/>
                  </a:lnTo>
                  <a:lnTo>
                    <a:pt x="52354" y="652103"/>
                  </a:lnTo>
                  <a:lnTo>
                    <a:pt x="52354" y="443849"/>
                  </a:lnTo>
                  <a:close/>
                </a:path>
                <a:path w="9675495" h="234569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9722"/>
                  </a:lnTo>
                  <a:lnTo>
                    <a:pt x="52354" y="339722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9675495" h="234569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9675495" h="2345690">
                  <a:moveTo>
                    <a:pt x="341386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386" y="52354"/>
                  </a:lnTo>
                  <a:lnTo>
                    <a:pt x="341386" y="0"/>
                  </a:lnTo>
                  <a:close/>
                </a:path>
                <a:path w="9675495" h="2345690">
                  <a:moveTo>
                    <a:pt x="658763" y="0"/>
                  </a:moveTo>
                  <a:lnTo>
                    <a:pt x="447179" y="0"/>
                  </a:lnTo>
                  <a:lnTo>
                    <a:pt x="447179" y="52354"/>
                  </a:lnTo>
                  <a:lnTo>
                    <a:pt x="658763" y="52354"/>
                  </a:lnTo>
                  <a:lnTo>
                    <a:pt x="658763" y="0"/>
                  </a:lnTo>
                  <a:close/>
                </a:path>
                <a:path w="9675495" h="2345690">
                  <a:moveTo>
                    <a:pt x="976139" y="0"/>
                  </a:moveTo>
                  <a:lnTo>
                    <a:pt x="764555" y="0"/>
                  </a:lnTo>
                  <a:lnTo>
                    <a:pt x="764555" y="52354"/>
                  </a:lnTo>
                  <a:lnTo>
                    <a:pt x="976139" y="52354"/>
                  </a:lnTo>
                  <a:lnTo>
                    <a:pt x="976139" y="0"/>
                  </a:lnTo>
                  <a:close/>
                </a:path>
                <a:path w="9675495" h="2345690">
                  <a:moveTo>
                    <a:pt x="1293515" y="0"/>
                  </a:moveTo>
                  <a:lnTo>
                    <a:pt x="1081931" y="0"/>
                  </a:lnTo>
                  <a:lnTo>
                    <a:pt x="1081931" y="52354"/>
                  </a:lnTo>
                  <a:lnTo>
                    <a:pt x="1293515" y="52354"/>
                  </a:lnTo>
                  <a:lnTo>
                    <a:pt x="1293515" y="0"/>
                  </a:lnTo>
                  <a:close/>
                </a:path>
                <a:path w="9675495" h="2345690">
                  <a:moveTo>
                    <a:pt x="1610891" y="0"/>
                  </a:moveTo>
                  <a:lnTo>
                    <a:pt x="1399307" y="0"/>
                  </a:lnTo>
                  <a:lnTo>
                    <a:pt x="1399307" y="52354"/>
                  </a:lnTo>
                  <a:lnTo>
                    <a:pt x="1610891" y="52354"/>
                  </a:lnTo>
                  <a:lnTo>
                    <a:pt x="1610891" y="0"/>
                  </a:lnTo>
                  <a:close/>
                </a:path>
                <a:path w="9675495" h="2345690">
                  <a:moveTo>
                    <a:pt x="1928267" y="0"/>
                  </a:moveTo>
                  <a:lnTo>
                    <a:pt x="1716683" y="0"/>
                  </a:lnTo>
                  <a:lnTo>
                    <a:pt x="1716683" y="52354"/>
                  </a:lnTo>
                  <a:lnTo>
                    <a:pt x="1928267" y="52354"/>
                  </a:lnTo>
                  <a:lnTo>
                    <a:pt x="1928267" y="0"/>
                  </a:lnTo>
                  <a:close/>
                </a:path>
                <a:path w="9675495" h="2345690">
                  <a:moveTo>
                    <a:pt x="2245643" y="0"/>
                  </a:moveTo>
                  <a:lnTo>
                    <a:pt x="2034059" y="0"/>
                  </a:lnTo>
                  <a:lnTo>
                    <a:pt x="2034059" y="52354"/>
                  </a:lnTo>
                  <a:lnTo>
                    <a:pt x="2245643" y="52354"/>
                  </a:lnTo>
                  <a:lnTo>
                    <a:pt x="2245643" y="0"/>
                  </a:lnTo>
                  <a:close/>
                </a:path>
                <a:path w="9675495" h="2345690">
                  <a:moveTo>
                    <a:pt x="2563020" y="0"/>
                  </a:moveTo>
                  <a:lnTo>
                    <a:pt x="2351435" y="0"/>
                  </a:lnTo>
                  <a:lnTo>
                    <a:pt x="2351435" y="52354"/>
                  </a:lnTo>
                  <a:lnTo>
                    <a:pt x="2563020" y="52354"/>
                  </a:lnTo>
                  <a:lnTo>
                    <a:pt x="2563020" y="0"/>
                  </a:lnTo>
                  <a:close/>
                </a:path>
                <a:path w="9675495" h="2345690">
                  <a:moveTo>
                    <a:pt x="2880396" y="0"/>
                  </a:moveTo>
                  <a:lnTo>
                    <a:pt x="2668812" y="0"/>
                  </a:lnTo>
                  <a:lnTo>
                    <a:pt x="2668812" y="52354"/>
                  </a:lnTo>
                  <a:lnTo>
                    <a:pt x="2880396" y="52354"/>
                  </a:lnTo>
                  <a:lnTo>
                    <a:pt x="2880396" y="0"/>
                  </a:lnTo>
                  <a:close/>
                </a:path>
                <a:path w="9675495" h="2345690">
                  <a:moveTo>
                    <a:pt x="3197772" y="0"/>
                  </a:moveTo>
                  <a:lnTo>
                    <a:pt x="2986188" y="0"/>
                  </a:lnTo>
                  <a:lnTo>
                    <a:pt x="2986188" y="52354"/>
                  </a:lnTo>
                  <a:lnTo>
                    <a:pt x="3197772" y="52354"/>
                  </a:lnTo>
                  <a:lnTo>
                    <a:pt x="3197772" y="0"/>
                  </a:lnTo>
                  <a:close/>
                </a:path>
                <a:path w="9675495" h="2345690">
                  <a:moveTo>
                    <a:pt x="3515148" y="0"/>
                  </a:moveTo>
                  <a:lnTo>
                    <a:pt x="3303564" y="0"/>
                  </a:lnTo>
                  <a:lnTo>
                    <a:pt x="3303564" y="52354"/>
                  </a:lnTo>
                  <a:lnTo>
                    <a:pt x="3515148" y="52354"/>
                  </a:lnTo>
                  <a:lnTo>
                    <a:pt x="3515148" y="0"/>
                  </a:lnTo>
                  <a:close/>
                </a:path>
                <a:path w="9675495" h="2345690">
                  <a:moveTo>
                    <a:pt x="3832525" y="0"/>
                  </a:moveTo>
                  <a:lnTo>
                    <a:pt x="3620940" y="0"/>
                  </a:lnTo>
                  <a:lnTo>
                    <a:pt x="3620940" y="52354"/>
                  </a:lnTo>
                  <a:lnTo>
                    <a:pt x="3832525" y="52354"/>
                  </a:lnTo>
                  <a:lnTo>
                    <a:pt x="3832525" y="0"/>
                  </a:lnTo>
                  <a:close/>
                </a:path>
                <a:path w="9675495" h="2345690">
                  <a:moveTo>
                    <a:pt x="4149901" y="0"/>
                  </a:moveTo>
                  <a:lnTo>
                    <a:pt x="3938317" y="0"/>
                  </a:lnTo>
                  <a:lnTo>
                    <a:pt x="3938317" y="52354"/>
                  </a:lnTo>
                  <a:lnTo>
                    <a:pt x="4149901" y="52354"/>
                  </a:lnTo>
                  <a:lnTo>
                    <a:pt x="4149901" y="0"/>
                  </a:lnTo>
                  <a:close/>
                </a:path>
                <a:path w="9675495" h="2345690">
                  <a:moveTo>
                    <a:pt x="4467277" y="0"/>
                  </a:moveTo>
                  <a:lnTo>
                    <a:pt x="4255693" y="0"/>
                  </a:lnTo>
                  <a:lnTo>
                    <a:pt x="4255693" y="52354"/>
                  </a:lnTo>
                  <a:lnTo>
                    <a:pt x="4467277" y="52354"/>
                  </a:lnTo>
                  <a:lnTo>
                    <a:pt x="4467277" y="0"/>
                  </a:lnTo>
                  <a:close/>
                </a:path>
                <a:path w="9675495" h="2345690">
                  <a:moveTo>
                    <a:pt x="4784654" y="0"/>
                  </a:moveTo>
                  <a:lnTo>
                    <a:pt x="4573070" y="0"/>
                  </a:lnTo>
                  <a:lnTo>
                    <a:pt x="4573070" y="52354"/>
                  </a:lnTo>
                  <a:lnTo>
                    <a:pt x="4784654" y="52354"/>
                  </a:lnTo>
                  <a:lnTo>
                    <a:pt x="4784654" y="0"/>
                  </a:lnTo>
                  <a:close/>
                </a:path>
                <a:path w="9675495" h="2345690">
                  <a:moveTo>
                    <a:pt x="5102030" y="0"/>
                  </a:moveTo>
                  <a:lnTo>
                    <a:pt x="4890446" y="0"/>
                  </a:lnTo>
                  <a:lnTo>
                    <a:pt x="4890446" y="52354"/>
                  </a:lnTo>
                  <a:lnTo>
                    <a:pt x="5102030" y="52354"/>
                  </a:lnTo>
                  <a:lnTo>
                    <a:pt x="5102030" y="0"/>
                  </a:lnTo>
                  <a:close/>
                </a:path>
                <a:path w="9675495" h="2345690">
                  <a:moveTo>
                    <a:pt x="5419407" y="0"/>
                  </a:moveTo>
                  <a:lnTo>
                    <a:pt x="5207822" y="0"/>
                  </a:lnTo>
                  <a:lnTo>
                    <a:pt x="5207822" y="52354"/>
                  </a:lnTo>
                  <a:lnTo>
                    <a:pt x="5419407" y="52354"/>
                  </a:lnTo>
                  <a:lnTo>
                    <a:pt x="5419407" y="0"/>
                  </a:lnTo>
                  <a:close/>
                </a:path>
                <a:path w="9675495" h="2345690">
                  <a:moveTo>
                    <a:pt x="5736782" y="0"/>
                  </a:moveTo>
                  <a:lnTo>
                    <a:pt x="5525198" y="0"/>
                  </a:lnTo>
                  <a:lnTo>
                    <a:pt x="5525198" y="52354"/>
                  </a:lnTo>
                  <a:lnTo>
                    <a:pt x="5736782" y="52354"/>
                  </a:lnTo>
                  <a:lnTo>
                    <a:pt x="5736782" y="0"/>
                  </a:lnTo>
                  <a:close/>
                </a:path>
                <a:path w="9675495" h="2345690">
                  <a:moveTo>
                    <a:pt x="6054159" y="0"/>
                  </a:moveTo>
                  <a:lnTo>
                    <a:pt x="5842575" y="0"/>
                  </a:lnTo>
                  <a:lnTo>
                    <a:pt x="5842575" y="52354"/>
                  </a:lnTo>
                  <a:lnTo>
                    <a:pt x="6054159" y="52354"/>
                  </a:lnTo>
                  <a:lnTo>
                    <a:pt x="6054159" y="0"/>
                  </a:lnTo>
                  <a:close/>
                </a:path>
                <a:path w="9675495" h="2345690">
                  <a:moveTo>
                    <a:pt x="6371535" y="0"/>
                  </a:moveTo>
                  <a:lnTo>
                    <a:pt x="6159951" y="0"/>
                  </a:lnTo>
                  <a:lnTo>
                    <a:pt x="6159951" y="52354"/>
                  </a:lnTo>
                  <a:lnTo>
                    <a:pt x="6371535" y="52354"/>
                  </a:lnTo>
                  <a:lnTo>
                    <a:pt x="6371535" y="0"/>
                  </a:lnTo>
                  <a:close/>
                </a:path>
                <a:path w="9675495" h="2345690">
                  <a:moveTo>
                    <a:pt x="6688912" y="0"/>
                  </a:moveTo>
                  <a:lnTo>
                    <a:pt x="6477327" y="0"/>
                  </a:lnTo>
                  <a:lnTo>
                    <a:pt x="6477327" y="52354"/>
                  </a:lnTo>
                  <a:lnTo>
                    <a:pt x="6688912" y="52354"/>
                  </a:lnTo>
                  <a:lnTo>
                    <a:pt x="6688912" y="0"/>
                  </a:lnTo>
                  <a:close/>
                </a:path>
                <a:path w="9675495" h="2345690">
                  <a:moveTo>
                    <a:pt x="7006288" y="0"/>
                  </a:moveTo>
                  <a:lnTo>
                    <a:pt x="6794704" y="0"/>
                  </a:lnTo>
                  <a:lnTo>
                    <a:pt x="6794704" y="52354"/>
                  </a:lnTo>
                  <a:lnTo>
                    <a:pt x="7006288" y="52354"/>
                  </a:lnTo>
                  <a:lnTo>
                    <a:pt x="7006288" y="0"/>
                  </a:lnTo>
                  <a:close/>
                </a:path>
                <a:path w="9675495" h="2345690">
                  <a:moveTo>
                    <a:pt x="7323664" y="0"/>
                  </a:moveTo>
                  <a:lnTo>
                    <a:pt x="7112080" y="0"/>
                  </a:lnTo>
                  <a:lnTo>
                    <a:pt x="7112080" y="52354"/>
                  </a:lnTo>
                  <a:lnTo>
                    <a:pt x="7323664" y="52354"/>
                  </a:lnTo>
                  <a:lnTo>
                    <a:pt x="7323664" y="0"/>
                  </a:lnTo>
                  <a:close/>
                </a:path>
                <a:path w="9675495" h="2345690">
                  <a:moveTo>
                    <a:pt x="7641041" y="0"/>
                  </a:moveTo>
                  <a:lnTo>
                    <a:pt x="7429456" y="0"/>
                  </a:lnTo>
                  <a:lnTo>
                    <a:pt x="7429456" y="52354"/>
                  </a:lnTo>
                  <a:lnTo>
                    <a:pt x="7641041" y="52354"/>
                  </a:lnTo>
                  <a:lnTo>
                    <a:pt x="7641041" y="0"/>
                  </a:lnTo>
                  <a:close/>
                </a:path>
                <a:path w="9675495" h="2345690">
                  <a:moveTo>
                    <a:pt x="7958417" y="0"/>
                  </a:moveTo>
                  <a:lnTo>
                    <a:pt x="7746833" y="0"/>
                  </a:lnTo>
                  <a:lnTo>
                    <a:pt x="7746833" y="52354"/>
                  </a:lnTo>
                  <a:lnTo>
                    <a:pt x="7958417" y="52354"/>
                  </a:lnTo>
                  <a:lnTo>
                    <a:pt x="7958417" y="0"/>
                  </a:lnTo>
                  <a:close/>
                </a:path>
                <a:path w="9675495" h="2345690">
                  <a:moveTo>
                    <a:pt x="8275793" y="0"/>
                  </a:moveTo>
                  <a:lnTo>
                    <a:pt x="8064209" y="0"/>
                  </a:lnTo>
                  <a:lnTo>
                    <a:pt x="8064209" y="52354"/>
                  </a:lnTo>
                  <a:lnTo>
                    <a:pt x="8275793" y="52354"/>
                  </a:lnTo>
                  <a:lnTo>
                    <a:pt x="8275793" y="0"/>
                  </a:lnTo>
                  <a:close/>
                </a:path>
                <a:path w="9675495" h="2345690">
                  <a:moveTo>
                    <a:pt x="8593170" y="0"/>
                  </a:moveTo>
                  <a:lnTo>
                    <a:pt x="8381585" y="0"/>
                  </a:lnTo>
                  <a:lnTo>
                    <a:pt x="8381585" y="52354"/>
                  </a:lnTo>
                  <a:lnTo>
                    <a:pt x="8593170" y="52354"/>
                  </a:lnTo>
                  <a:lnTo>
                    <a:pt x="8593170" y="0"/>
                  </a:lnTo>
                  <a:close/>
                </a:path>
                <a:path w="9675495" h="2345690">
                  <a:moveTo>
                    <a:pt x="8910546" y="0"/>
                  </a:moveTo>
                  <a:lnTo>
                    <a:pt x="8698962" y="0"/>
                  </a:lnTo>
                  <a:lnTo>
                    <a:pt x="8698962" y="52354"/>
                  </a:lnTo>
                  <a:lnTo>
                    <a:pt x="8910546" y="52354"/>
                  </a:lnTo>
                  <a:lnTo>
                    <a:pt x="8910546" y="0"/>
                  </a:lnTo>
                  <a:close/>
                </a:path>
                <a:path w="9675495" h="2345690">
                  <a:moveTo>
                    <a:pt x="9227922" y="0"/>
                  </a:moveTo>
                  <a:lnTo>
                    <a:pt x="9016338" y="0"/>
                  </a:lnTo>
                  <a:lnTo>
                    <a:pt x="9016338" y="52354"/>
                  </a:lnTo>
                  <a:lnTo>
                    <a:pt x="9227922" y="52354"/>
                  </a:lnTo>
                  <a:lnTo>
                    <a:pt x="9227922" y="0"/>
                  </a:lnTo>
                  <a:close/>
                </a:path>
                <a:path w="9675495" h="2345690">
                  <a:moveTo>
                    <a:pt x="9439503" y="0"/>
                  </a:moveTo>
                  <a:lnTo>
                    <a:pt x="9439503" y="52354"/>
                  </a:lnTo>
                  <a:lnTo>
                    <a:pt x="9464132" y="53992"/>
                  </a:lnTo>
                  <a:lnTo>
                    <a:pt x="9487747" y="58764"/>
                  </a:lnTo>
                  <a:lnTo>
                    <a:pt x="9510143" y="66458"/>
                  </a:lnTo>
                  <a:lnTo>
                    <a:pt x="9531118" y="76861"/>
                  </a:lnTo>
                  <a:lnTo>
                    <a:pt x="9557338" y="31545"/>
                  </a:lnTo>
                  <a:lnTo>
                    <a:pt x="9530323" y="18150"/>
                  </a:lnTo>
                  <a:lnTo>
                    <a:pt x="9501492" y="8247"/>
                  </a:lnTo>
                  <a:lnTo>
                    <a:pt x="9471125" y="2106"/>
                  </a:lnTo>
                  <a:lnTo>
                    <a:pt x="9439503" y="0"/>
                  </a:lnTo>
                  <a:close/>
                </a:path>
                <a:path w="9675495" h="2345690">
                  <a:moveTo>
                    <a:pt x="9439503" y="0"/>
                  </a:moveTo>
                  <a:lnTo>
                    <a:pt x="9333714" y="0"/>
                  </a:lnTo>
                  <a:lnTo>
                    <a:pt x="9333714" y="52354"/>
                  </a:lnTo>
                  <a:lnTo>
                    <a:pt x="9439503" y="52354"/>
                  </a:lnTo>
                  <a:lnTo>
                    <a:pt x="9439503" y="0"/>
                  </a:lnTo>
                  <a:close/>
                </a:path>
                <a:path w="9675495" h="2345690">
                  <a:moveTo>
                    <a:pt x="9643552" y="117759"/>
                  </a:moveTo>
                  <a:lnTo>
                    <a:pt x="9598237" y="143979"/>
                  </a:lnTo>
                  <a:lnTo>
                    <a:pt x="9608639" y="164954"/>
                  </a:lnTo>
                  <a:lnTo>
                    <a:pt x="9616332" y="187350"/>
                  </a:lnTo>
                  <a:lnTo>
                    <a:pt x="9621105" y="210965"/>
                  </a:lnTo>
                  <a:lnTo>
                    <a:pt x="9622743" y="235594"/>
                  </a:lnTo>
                  <a:lnTo>
                    <a:pt x="9622743" y="339722"/>
                  </a:lnTo>
                  <a:lnTo>
                    <a:pt x="9675098" y="339722"/>
                  </a:lnTo>
                  <a:lnTo>
                    <a:pt x="9675098" y="235594"/>
                  </a:lnTo>
                  <a:lnTo>
                    <a:pt x="9672991" y="203972"/>
                  </a:lnTo>
                  <a:lnTo>
                    <a:pt x="9666850" y="173605"/>
                  </a:lnTo>
                  <a:lnTo>
                    <a:pt x="9656947" y="144774"/>
                  </a:lnTo>
                  <a:lnTo>
                    <a:pt x="9643552" y="117759"/>
                  </a:lnTo>
                  <a:close/>
                </a:path>
                <a:path w="9675495" h="2345690">
                  <a:moveTo>
                    <a:pt x="9675098" y="443849"/>
                  </a:moveTo>
                  <a:lnTo>
                    <a:pt x="9622743" y="443849"/>
                  </a:lnTo>
                  <a:lnTo>
                    <a:pt x="9622743" y="652103"/>
                  </a:lnTo>
                  <a:lnTo>
                    <a:pt x="9675098" y="652103"/>
                  </a:lnTo>
                  <a:lnTo>
                    <a:pt x="9675098" y="443849"/>
                  </a:lnTo>
                  <a:close/>
                </a:path>
                <a:path w="9675495" h="2345690">
                  <a:moveTo>
                    <a:pt x="9675098" y="756230"/>
                  </a:moveTo>
                  <a:lnTo>
                    <a:pt x="9622743" y="756230"/>
                  </a:lnTo>
                  <a:lnTo>
                    <a:pt x="9622743" y="964484"/>
                  </a:lnTo>
                  <a:lnTo>
                    <a:pt x="9675098" y="964484"/>
                  </a:lnTo>
                  <a:lnTo>
                    <a:pt x="9675098" y="756230"/>
                  </a:lnTo>
                  <a:close/>
                </a:path>
                <a:path w="9675495" h="2345690">
                  <a:moveTo>
                    <a:pt x="9675098" y="1068612"/>
                  </a:moveTo>
                  <a:lnTo>
                    <a:pt x="9622743" y="1068612"/>
                  </a:lnTo>
                  <a:lnTo>
                    <a:pt x="9622743" y="1276866"/>
                  </a:lnTo>
                  <a:lnTo>
                    <a:pt x="9675098" y="1276866"/>
                  </a:lnTo>
                  <a:lnTo>
                    <a:pt x="9675098" y="1068612"/>
                  </a:lnTo>
                  <a:close/>
                </a:path>
                <a:path w="9675495" h="2345690">
                  <a:moveTo>
                    <a:pt x="9675098" y="1380993"/>
                  </a:moveTo>
                  <a:lnTo>
                    <a:pt x="9622743" y="1380993"/>
                  </a:lnTo>
                  <a:lnTo>
                    <a:pt x="9622743" y="1589247"/>
                  </a:lnTo>
                  <a:lnTo>
                    <a:pt x="9675098" y="1589247"/>
                  </a:lnTo>
                  <a:lnTo>
                    <a:pt x="9675098" y="1380993"/>
                  </a:lnTo>
                  <a:close/>
                </a:path>
                <a:path w="9675495" h="2345690">
                  <a:moveTo>
                    <a:pt x="9675098" y="1693374"/>
                  </a:moveTo>
                  <a:lnTo>
                    <a:pt x="9622743" y="1693374"/>
                  </a:lnTo>
                  <a:lnTo>
                    <a:pt x="9622743" y="1901628"/>
                  </a:lnTo>
                  <a:lnTo>
                    <a:pt x="9675098" y="1901628"/>
                  </a:lnTo>
                  <a:lnTo>
                    <a:pt x="9675098" y="1693374"/>
                  </a:lnTo>
                  <a:close/>
                </a:path>
                <a:path w="9675495" h="2345690">
                  <a:moveTo>
                    <a:pt x="9675098" y="2005756"/>
                  </a:moveTo>
                  <a:lnTo>
                    <a:pt x="9622743" y="2005756"/>
                  </a:lnTo>
                  <a:lnTo>
                    <a:pt x="9622743" y="2109883"/>
                  </a:lnTo>
                  <a:lnTo>
                    <a:pt x="9621105" y="2134512"/>
                  </a:lnTo>
                  <a:lnTo>
                    <a:pt x="9616332" y="2158127"/>
                  </a:lnTo>
                  <a:lnTo>
                    <a:pt x="9608639" y="2180524"/>
                  </a:lnTo>
                  <a:lnTo>
                    <a:pt x="9598237" y="2201499"/>
                  </a:lnTo>
                  <a:lnTo>
                    <a:pt x="9643552" y="2227718"/>
                  </a:lnTo>
                  <a:lnTo>
                    <a:pt x="9656947" y="2200704"/>
                  </a:lnTo>
                  <a:lnTo>
                    <a:pt x="9666850" y="2171873"/>
                  </a:lnTo>
                  <a:lnTo>
                    <a:pt x="9672991" y="2141506"/>
                  </a:lnTo>
                  <a:lnTo>
                    <a:pt x="9675098" y="2109883"/>
                  </a:lnTo>
                  <a:lnTo>
                    <a:pt x="9675098" y="2005756"/>
                  </a:lnTo>
                  <a:close/>
                </a:path>
                <a:path w="9675495" h="2345690">
                  <a:moveTo>
                    <a:pt x="9439503" y="2293123"/>
                  </a:moveTo>
                  <a:lnTo>
                    <a:pt x="9333711" y="2293123"/>
                  </a:lnTo>
                  <a:lnTo>
                    <a:pt x="9333711" y="2345478"/>
                  </a:lnTo>
                  <a:lnTo>
                    <a:pt x="9439503" y="2345478"/>
                  </a:lnTo>
                  <a:lnTo>
                    <a:pt x="9439503" y="2293123"/>
                  </a:lnTo>
                  <a:close/>
                </a:path>
                <a:path w="9675495" h="2345690">
                  <a:moveTo>
                    <a:pt x="9531118" y="2268617"/>
                  </a:moveTo>
                  <a:lnTo>
                    <a:pt x="9510143" y="2279019"/>
                  </a:lnTo>
                  <a:lnTo>
                    <a:pt x="9487747" y="2286713"/>
                  </a:lnTo>
                  <a:lnTo>
                    <a:pt x="9464132" y="2291485"/>
                  </a:lnTo>
                  <a:lnTo>
                    <a:pt x="9439503" y="2293123"/>
                  </a:lnTo>
                  <a:lnTo>
                    <a:pt x="9439503" y="2345478"/>
                  </a:lnTo>
                  <a:lnTo>
                    <a:pt x="9471125" y="2343371"/>
                  </a:lnTo>
                  <a:lnTo>
                    <a:pt x="9501492" y="2337231"/>
                  </a:lnTo>
                  <a:lnTo>
                    <a:pt x="9530323" y="2327328"/>
                  </a:lnTo>
                  <a:lnTo>
                    <a:pt x="9557338" y="2313933"/>
                  </a:lnTo>
                  <a:lnTo>
                    <a:pt x="9531118" y="2268617"/>
                  </a:lnTo>
                  <a:close/>
                </a:path>
                <a:path w="9675495" h="2345690">
                  <a:moveTo>
                    <a:pt x="9227918" y="2293123"/>
                  </a:moveTo>
                  <a:lnTo>
                    <a:pt x="9016334" y="2293123"/>
                  </a:lnTo>
                  <a:lnTo>
                    <a:pt x="9016334" y="2345478"/>
                  </a:lnTo>
                  <a:lnTo>
                    <a:pt x="9227918" y="2345478"/>
                  </a:lnTo>
                  <a:lnTo>
                    <a:pt x="9227918" y="2293123"/>
                  </a:lnTo>
                  <a:close/>
                </a:path>
                <a:path w="9675495" h="2345690">
                  <a:moveTo>
                    <a:pt x="8910543" y="2293123"/>
                  </a:moveTo>
                  <a:lnTo>
                    <a:pt x="8698958" y="2293123"/>
                  </a:lnTo>
                  <a:lnTo>
                    <a:pt x="8698958" y="2345478"/>
                  </a:lnTo>
                  <a:lnTo>
                    <a:pt x="8910543" y="2345478"/>
                  </a:lnTo>
                  <a:lnTo>
                    <a:pt x="8910543" y="2293123"/>
                  </a:lnTo>
                  <a:close/>
                </a:path>
                <a:path w="9675495" h="2345690">
                  <a:moveTo>
                    <a:pt x="8593166" y="2293123"/>
                  </a:moveTo>
                  <a:lnTo>
                    <a:pt x="8381582" y="2293123"/>
                  </a:lnTo>
                  <a:lnTo>
                    <a:pt x="8381582" y="2345478"/>
                  </a:lnTo>
                  <a:lnTo>
                    <a:pt x="8593166" y="2345478"/>
                  </a:lnTo>
                  <a:lnTo>
                    <a:pt x="8593166" y="2293123"/>
                  </a:lnTo>
                  <a:close/>
                </a:path>
                <a:path w="9675495" h="2345690">
                  <a:moveTo>
                    <a:pt x="8275790" y="2293123"/>
                  </a:moveTo>
                  <a:lnTo>
                    <a:pt x="8064206" y="2293123"/>
                  </a:lnTo>
                  <a:lnTo>
                    <a:pt x="8064206" y="2345478"/>
                  </a:lnTo>
                  <a:lnTo>
                    <a:pt x="8275790" y="2345478"/>
                  </a:lnTo>
                  <a:lnTo>
                    <a:pt x="8275790" y="2293123"/>
                  </a:lnTo>
                  <a:close/>
                </a:path>
                <a:path w="9675495" h="2345690">
                  <a:moveTo>
                    <a:pt x="7958414" y="2293123"/>
                  </a:moveTo>
                  <a:lnTo>
                    <a:pt x="7746830" y="2293123"/>
                  </a:lnTo>
                  <a:lnTo>
                    <a:pt x="7746830" y="2345478"/>
                  </a:lnTo>
                  <a:lnTo>
                    <a:pt x="7958414" y="2345478"/>
                  </a:lnTo>
                  <a:lnTo>
                    <a:pt x="7958414" y="2293123"/>
                  </a:lnTo>
                  <a:close/>
                </a:path>
                <a:path w="9675495" h="2345690">
                  <a:moveTo>
                    <a:pt x="7641038" y="2293123"/>
                  </a:moveTo>
                  <a:lnTo>
                    <a:pt x="7429454" y="2293123"/>
                  </a:lnTo>
                  <a:lnTo>
                    <a:pt x="7429454" y="2345478"/>
                  </a:lnTo>
                  <a:lnTo>
                    <a:pt x="7641038" y="2345478"/>
                  </a:lnTo>
                  <a:lnTo>
                    <a:pt x="7641038" y="2293123"/>
                  </a:lnTo>
                  <a:close/>
                </a:path>
                <a:path w="9675495" h="2345690">
                  <a:moveTo>
                    <a:pt x="7323662" y="2293123"/>
                  </a:moveTo>
                  <a:lnTo>
                    <a:pt x="7112077" y="2293123"/>
                  </a:lnTo>
                  <a:lnTo>
                    <a:pt x="7112077" y="2345478"/>
                  </a:lnTo>
                  <a:lnTo>
                    <a:pt x="7323662" y="2345478"/>
                  </a:lnTo>
                  <a:lnTo>
                    <a:pt x="7323662" y="2293123"/>
                  </a:lnTo>
                  <a:close/>
                </a:path>
                <a:path w="9675495" h="2345690">
                  <a:moveTo>
                    <a:pt x="7006285" y="2293123"/>
                  </a:moveTo>
                  <a:lnTo>
                    <a:pt x="6794702" y="2293123"/>
                  </a:lnTo>
                  <a:lnTo>
                    <a:pt x="6794702" y="2345478"/>
                  </a:lnTo>
                  <a:lnTo>
                    <a:pt x="7006285" y="2345478"/>
                  </a:lnTo>
                  <a:lnTo>
                    <a:pt x="7006285" y="2293123"/>
                  </a:lnTo>
                  <a:close/>
                </a:path>
                <a:path w="9675495" h="2345690">
                  <a:moveTo>
                    <a:pt x="6688909" y="2293123"/>
                  </a:moveTo>
                  <a:lnTo>
                    <a:pt x="6477325" y="2293123"/>
                  </a:lnTo>
                  <a:lnTo>
                    <a:pt x="6477325" y="2345478"/>
                  </a:lnTo>
                  <a:lnTo>
                    <a:pt x="6688909" y="2345478"/>
                  </a:lnTo>
                  <a:lnTo>
                    <a:pt x="6688909" y="2293123"/>
                  </a:lnTo>
                  <a:close/>
                </a:path>
                <a:path w="9675495" h="2345690">
                  <a:moveTo>
                    <a:pt x="6371533" y="2293123"/>
                  </a:moveTo>
                  <a:lnTo>
                    <a:pt x="6159948" y="2293123"/>
                  </a:lnTo>
                  <a:lnTo>
                    <a:pt x="6159948" y="2345478"/>
                  </a:lnTo>
                  <a:lnTo>
                    <a:pt x="6371533" y="2345478"/>
                  </a:lnTo>
                  <a:lnTo>
                    <a:pt x="6371533" y="2293123"/>
                  </a:lnTo>
                  <a:close/>
                </a:path>
                <a:path w="9675495" h="2345690">
                  <a:moveTo>
                    <a:pt x="6054156" y="2293123"/>
                  </a:moveTo>
                  <a:lnTo>
                    <a:pt x="5842572" y="2293123"/>
                  </a:lnTo>
                  <a:lnTo>
                    <a:pt x="5842572" y="2345478"/>
                  </a:lnTo>
                  <a:lnTo>
                    <a:pt x="6054156" y="2345478"/>
                  </a:lnTo>
                  <a:lnTo>
                    <a:pt x="6054156" y="2293123"/>
                  </a:lnTo>
                  <a:close/>
                </a:path>
                <a:path w="9675495" h="2345690">
                  <a:moveTo>
                    <a:pt x="5736781" y="2293123"/>
                  </a:moveTo>
                  <a:lnTo>
                    <a:pt x="5525196" y="2293123"/>
                  </a:lnTo>
                  <a:lnTo>
                    <a:pt x="5525196" y="2345478"/>
                  </a:lnTo>
                  <a:lnTo>
                    <a:pt x="5736781" y="2345478"/>
                  </a:lnTo>
                  <a:lnTo>
                    <a:pt x="5736781" y="2293123"/>
                  </a:lnTo>
                  <a:close/>
                </a:path>
                <a:path w="9675495" h="2345690">
                  <a:moveTo>
                    <a:pt x="5419404" y="2293123"/>
                  </a:moveTo>
                  <a:lnTo>
                    <a:pt x="5207820" y="2293123"/>
                  </a:lnTo>
                  <a:lnTo>
                    <a:pt x="5207820" y="2345478"/>
                  </a:lnTo>
                  <a:lnTo>
                    <a:pt x="5419404" y="2345478"/>
                  </a:lnTo>
                  <a:lnTo>
                    <a:pt x="5419404" y="2293123"/>
                  </a:lnTo>
                  <a:close/>
                </a:path>
                <a:path w="9675495" h="2345690">
                  <a:moveTo>
                    <a:pt x="5102028" y="2293123"/>
                  </a:moveTo>
                  <a:lnTo>
                    <a:pt x="4890443" y="2293123"/>
                  </a:lnTo>
                  <a:lnTo>
                    <a:pt x="4890443" y="2345478"/>
                  </a:lnTo>
                  <a:lnTo>
                    <a:pt x="5102028" y="2345478"/>
                  </a:lnTo>
                  <a:lnTo>
                    <a:pt x="5102028" y="2293123"/>
                  </a:lnTo>
                  <a:close/>
                </a:path>
                <a:path w="9675495" h="2345690">
                  <a:moveTo>
                    <a:pt x="4784651" y="2293123"/>
                  </a:moveTo>
                  <a:lnTo>
                    <a:pt x="4573067" y="2293123"/>
                  </a:lnTo>
                  <a:lnTo>
                    <a:pt x="4573067" y="2345478"/>
                  </a:lnTo>
                  <a:lnTo>
                    <a:pt x="4784651" y="2345478"/>
                  </a:lnTo>
                  <a:lnTo>
                    <a:pt x="4784651" y="2293123"/>
                  </a:lnTo>
                  <a:close/>
                </a:path>
                <a:path w="9675495" h="2345690">
                  <a:moveTo>
                    <a:pt x="4467275" y="2293123"/>
                  </a:moveTo>
                  <a:lnTo>
                    <a:pt x="4255690" y="2293123"/>
                  </a:lnTo>
                  <a:lnTo>
                    <a:pt x="4255690" y="2345478"/>
                  </a:lnTo>
                  <a:lnTo>
                    <a:pt x="4467275" y="2345478"/>
                  </a:lnTo>
                  <a:lnTo>
                    <a:pt x="4467275" y="2293123"/>
                  </a:lnTo>
                  <a:close/>
                </a:path>
                <a:path w="9675495" h="2345690">
                  <a:moveTo>
                    <a:pt x="4149899" y="2293123"/>
                  </a:moveTo>
                  <a:lnTo>
                    <a:pt x="3938315" y="2293123"/>
                  </a:lnTo>
                  <a:lnTo>
                    <a:pt x="3938315" y="2345478"/>
                  </a:lnTo>
                  <a:lnTo>
                    <a:pt x="4149899" y="2345478"/>
                  </a:lnTo>
                  <a:lnTo>
                    <a:pt x="4149899" y="2293123"/>
                  </a:lnTo>
                  <a:close/>
                </a:path>
                <a:path w="9675495" h="2345690">
                  <a:moveTo>
                    <a:pt x="3832522" y="2293123"/>
                  </a:moveTo>
                  <a:lnTo>
                    <a:pt x="3620938" y="2293123"/>
                  </a:lnTo>
                  <a:lnTo>
                    <a:pt x="3620938" y="2345478"/>
                  </a:lnTo>
                  <a:lnTo>
                    <a:pt x="3832522" y="2345478"/>
                  </a:lnTo>
                  <a:lnTo>
                    <a:pt x="3832522" y="2293123"/>
                  </a:lnTo>
                  <a:close/>
                </a:path>
                <a:path w="9675495" h="2345690">
                  <a:moveTo>
                    <a:pt x="3515146" y="2293123"/>
                  </a:moveTo>
                  <a:lnTo>
                    <a:pt x="3303562" y="2293123"/>
                  </a:lnTo>
                  <a:lnTo>
                    <a:pt x="3303562" y="2345478"/>
                  </a:lnTo>
                  <a:lnTo>
                    <a:pt x="3515146" y="2345478"/>
                  </a:lnTo>
                  <a:lnTo>
                    <a:pt x="3515146" y="2293123"/>
                  </a:lnTo>
                  <a:close/>
                </a:path>
                <a:path w="9675495" h="2345690">
                  <a:moveTo>
                    <a:pt x="3197770" y="2293123"/>
                  </a:moveTo>
                  <a:lnTo>
                    <a:pt x="2986186" y="2293123"/>
                  </a:lnTo>
                  <a:lnTo>
                    <a:pt x="2986186" y="2345478"/>
                  </a:lnTo>
                  <a:lnTo>
                    <a:pt x="3197770" y="2345478"/>
                  </a:lnTo>
                  <a:lnTo>
                    <a:pt x="3197770" y="2293123"/>
                  </a:lnTo>
                  <a:close/>
                </a:path>
                <a:path w="9675495" h="2345690">
                  <a:moveTo>
                    <a:pt x="2880393" y="2293123"/>
                  </a:moveTo>
                  <a:lnTo>
                    <a:pt x="2668809" y="2293123"/>
                  </a:lnTo>
                  <a:lnTo>
                    <a:pt x="2668809" y="2345478"/>
                  </a:lnTo>
                  <a:lnTo>
                    <a:pt x="2880393" y="2345478"/>
                  </a:lnTo>
                  <a:lnTo>
                    <a:pt x="2880393" y="2293123"/>
                  </a:lnTo>
                  <a:close/>
                </a:path>
                <a:path w="9675495" h="2345690">
                  <a:moveTo>
                    <a:pt x="2563017" y="2293123"/>
                  </a:moveTo>
                  <a:lnTo>
                    <a:pt x="2351433" y="2293123"/>
                  </a:lnTo>
                  <a:lnTo>
                    <a:pt x="2351433" y="2345478"/>
                  </a:lnTo>
                  <a:lnTo>
                    <a:pt x="2563017" y="2345478"/>
                  </a:lnTo>
                  <a:lnTo>
                    <a:pt x="2563017" y="2293123"/>
                  </a:lnTo>
                  <a:close/>
                </a:path>
                <a:path w="9675495" h="2345690">
                  <a:moveTo>
                    <a:pt x="2245641" y="2293123"/>
                  </a:moveTo>
                  <a:lnTo>
                    <a:pt x="2034057" y="2293123"/>
                  </a:lnTo>
                  <a:lnTo>
                    <a:pt x="2034057" y="2345478"/>
                  </a:lnTo>
                  <a:lnTo>
                    <a:pt x="2245641" y="2345478"/>
                  </a:lnTo>
                  <a:lnTo>
                    <a:pt x="2245641" y="2293123"/>
                  </a:lnTo>
                  <a:close/>
                </a:path>
                <a:path w="9675495" h="2345690">
                  <a:moveTo>
                    <a:pt x="1928264" y="2293123"/>
                  </a:moveTo>
                  <a:lnTo>
                    <a:pt x="1716681" y="2293123"/>
                  </a:lnTo>
                  <a:lnTo>
                    <a:pt x="1716681" y="2345478"/>
                  </a:lnTo>
                  <a:lnTo>
                    <a:pt x="1928264" y="2345478"/>
                  </a:lnTo>
                  <a:lnTo>
                    <a:pt x="1928264" y="2293123"/>
                  </a:lnTo>
                  <a:close/>
                </a:path>
                <a:path w="9675495" h="2345690">
                  <a:moveTo>
                    <a:pt x="1610888" y="2293123"/>
                  </a:moveTo>
                  <a:lnTo>
                    <a:pt x="1399304" y="2293123"/>
                  </a:lnTo>
                  <a:lnTo>
                    <a:pt x="1399304" y="2345478"/>
                  </a:lnTo>
                  <a:lnTo>
                    <a:pt x="1610888" y="2345478"/>
                  </a:lnTo>
                  <a:lnTo>
                    <a:pt x="1610888" y="2293123"/>
                  </a:lnTo>
                  <a:close/>
                </a:path>
                <a:path w="9675495" h="2345690">
                  <a:moveTo>
                    <a:pt x="1293512" y="2293123"/>
                  </a:moveTo>
                  <a:lnTo>
                    <a:pt x="1081927" y="2293123"/>
                  </a:lnTo>
                  <a:lnTo>
                    <a:pt x="1081927" y="2345478"/>
                  </a:lnTo>
                  <a:lnTo>
                    <a:pt x="1293512" y="2345478"/>
                  </a:lnTo>
                  <a:lnTo>
                    <a:pt x="1293512" y="2293123"/>
                  </a:lnTo>
                  <a:close/>
                </a:path>
                <a:path w="9675495" h="2345690">
                  <a:moveTo>
                    <a:pt x="976136" y="2293123"/>
                  </a:moveTo>
                  <a:lnTo>
                    <a:pt x="764551" y="2293123"/>
                  </a:lnTo>
                  <a:lnTo>
                    <a:pt x="764551" y="2345478"/>
                  </a:lnTo>
                  <a:lnTo>
                    <a:pt x="976136" y="2345478"/>
                  </a:lnTo>
                  <a:lnTo>
                    <a:pt x="976136" y="2293123"/>
                  </a:lnTo>
                  <a:close/>
                </a:path>
                <a:path w="9675495" h="2345690">
                  <a:moveTo>
                    <a:pt x="658759" y="2293123"/>
                  </a:moveTo>
                  <a:lnTo>
                    <a:pt x="447175" y="2293123"/>
                  </a:lnTo>
                  <a:lnTo>
                    <a:pt x="447175" y="2345478"/>
                  </a:lnTo>
                  <a:lnTo>
                    <a:pt x="658759" y="2345478"/>
                  </a:lnTo>
                  <a:lnTo>
                    <a:pt x="658759" y="2293123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115149" y="5659513"/>
              <a:ext cx="4743450" cy="2900680"/>
            </a:xfrm>
            <a:custGeom>
              <a:avLst/>
              <a:gdLst/>
              <a:ahLst/>
              <a:cxnLst/>
              <a:rect l="l" t="t" r="r" b="b"/>
              <a:pathLst>
                <a:path w="4743450" h="2900679">
                  <a:moveTo>
                    <a:pt x="143979" y="2823574"/>
                  </a:moveTo>
                  <a:lnTo>
                    <a:pt x="117759" y="2868889"/>
                  </a:lnTo>
                  <a:lnTo>
                    <a:pt x="173605" y="2892188"/>
                  </a:lnTo>
                  <a:lnTo>
                    <a:pt x="235594" y="2900435"/>
                  </a:lnTo>
                  <a:lnTo>
                    <a:pt x="235594" y="2848080"/>
                  </a:lnTo>
                  <a:lnTo>
                    <a:pt x="210965" y="2846442"/>
                  </a:lnTo>
                  <a:lnTo>
                    <a:pt x="187350" y="2841670"/>
                  </a:lnTo>
                  <a:lnTo>
                    <a:pt x="164954" y="2833976"/>
                  </a:lnTo>
                  <a:lnTo>
                    <a:pt x="143979" y="2823574"/>
                  </a:lnTo>
                  <a:close/>
                </a:path>
                <a:path w="4743450" h="2900679">
                  <a:moveTo>
                    <a:pt x="337312" y="2848080"/>
                  </a:moveTo>
                  <a:lnTo>
                    <a:pt x="235594" y="2848080"/>
                  </a:lnTo>
                  <a:lnTo>
                    <a:pt x="235594" y="2900435"/>
                  </a:lnTo>
                  <a:lnTo>
                    <a:pt x="337312" y="2900435"/>
                  </a:lnTo>
                  <a:lnTo>
                    <a:pt x="337312" y="2848080"/>
                  </a:lnTo>
                  <a:close/>
                </a:path>
                <a:path w="4743450" h="2900679">
                  <a:moveTo>
                    <a:pt x="52354" y="2563621"/>
                  </a:moveTo>
                  <a:lnTo>
                    <a:pt x="0" y="2563621"/>
                  </a:lnTo>
                  <a:lnTo>
                    <a:pt x="0" y="2664840"/>
                  </a:lnTo>
                  <a:lnTo>
                    <a:pt x="2106" y="2696463"/>
                  </a:lnTo>
                  <a:lnTo>
                    <a:pt x="8247" y="2726830"/>
                  </a:lnTo>
                  <a:lnTo>
                    <a:pt x="18150" y="2755661"/>
                  </a:lnTo>
                  <a:lnTo>
                    <a:pt x="31545" y="2782675"/>
                  </a:lnTo>
                  <a:lnTo>
                    <a:pt x="76861" y="2756456"/>
                  </a:lnTo>
                  <a:lnTo>
                    <a:pt x="66458" y="2735481"/>
                  </a:lnTo>
                  <a:lnTo>
                    <a:pt x="58764" y="2713084"/>
                  </a:lnTo>
                  <a:lnTo>
                    <a:pt x="53992" y="2689469"/>
                  </a:lnTo>
                  <a:lnTo>
                    <a:pt x="52354" y="2664840"/>
                  </a:lnTo>
                  <a:lnTo>
                    <a:pt x="52354" y="2563621"/>
                  </a:lnTo>
                  <a:close/>
                </a:path>
                <a:path w="4743450" h="2900679">
                  <a:moveTo>
                    <a:pt x="52354" y="2259966"/>
                  </a:moveTo>
                  <a:lnTo>
                    <a:pt x="0" y="2259966"/>
                  </a:lnTo>
                  <a:lnTo>
                    <a:pt x="0" y="2462403"/>
                  </a:lnTo>
                  <a:lnTo>
                    <a:pt x="52354" y="2462403"/>
                  </a:lnTo>
                  <a:lnTo>
                    <a:pt x="52354" y="2259966"/>
                  </a:lnTo>
                  <a:close/>
                </a:path>
                <a:path w="4743450" h="2900679">
                  <a:moveTo>
                    <a:pt x="52354" y="1956310"/>
                  </a:moveTo>
                  <a:lnTo>
                    <a:pt x="0" y="1956310"/>
                  </a:lnTo>
                  <a:lnTo>
                    <a:pt x="0" y="2158747"/>
                  </a:lnTo>
                  <a:lnTo>
                    <a:pt x="52354" y="2158747"/>
                  </a:lnTo>
                  <a:lnTo>
                    <a:pt x="52354" y="1956310"/>
                  </a:lnTo>
                  <a:close/>
                </a:path>
                <a:path w="4743450" h="2900679">
                  <a:moveTo>
                    <a:pt x="52354" y="1652654"/>
                  </a:moveTo>
                  <a:lnTo>
                    <a:pt x="0" y="1652654"/>
                  </a:lnTo>
                  <a:lnTo>
                    <a:pt x="0" y="1855091"/>
                  </a:lnTo>
                  <a:lnTo>
                    <a:pt x="52354" y="1855091"/>
                  </a:lnTo>
                  <a:lnTo>
                    <a:pt x="52354" y="1652654"/>
                  </a:lnTo>
                  <a:close/>
                </a:path>
                <a:path w="4743450" h="2900679">
                  <a:moveTo>
                    <a:pt x="52354" y="1348999"/>
                  </a:moveTo>
                  <a:lnTo>
                    <a:pt x="0" y="1348999"/>
                  </a:lnTo>
                  <a:lnTo>
                    <a:pt x="0" y="1551436"/>
                  </a:lnTo>
                  <a:lnTo>
                    <a:pt x="52354" y="1551436"/>
                  </a:lnTo>
                  <a:lnTo>
                    <a:pt x="52354" y="1348999"/>
                  </a:lnTo>
                  <a:close/>
                </a:path>
                <a:path w="4743450" h="2900679">
                  <a:moveTo>
                    <a:pt x="52354" y="1045343"/>
                  </a:moveTo>
                  <a:lnTo>
                    <a:pt x="0" y="1045343"/>
                  </a:lnTo>
                  <a:lnTo>
                    <a:pt x="0" y="1247780"/>
                  </a:lnTo>
                  <a:lnTo>
                    <a:pt x="52354" y="1247780"/>
                  </a:lnTo>
                  <a:lnTo>
                    <a:pt x="52354" y="1045343"/>
                  </a:lnTo>
                  <a:close/>
                </a:path>
                <a:path w="4743450" h="2900679">
                  <a:moveTo>
                    <a:pt x="52354" y="741687"/>
                  </a:moveTo>
                  <a:lnTo>
                    <a:pt x="0" y="741687"/>
                  </a:lnTo>
                  <a:lnTo>
                    <a:pt x="0" y="944124"/>
                  </a:lnTo>
                  <a:lnTo>
                    <a:pt x="52354" y="944124"/>
                  </a:lnTo>
                  <a:lnTo>
                    <a:pt x="52354" y="741687"/>
                  </a:lnTo>
                  <a:close/>
                </a:path>
                <a:path w="4743450" h="2900679">
                  <a:moveTo>
                    <a:pt x="52354" y="438031"/>
                  </a:moveTo>
                  <a:lnTo>
                    <a:pt x="0" y="438031"/>
                  </a:lnTo>
                  <a:lnTo>
                    <a:pt x="0" y="640469"/>
                  </a:lnTo>
                  <a:lnTo>
                    <a:pt x="52354" y="640469"/>
                  </a:lnTo>
                  <a:lnTo>
                    <a:pt x="52354" y="438031"/>
                  </a:lnTo>
                  <a:close/>
                </a:path>
                <a:path w="4743450" h="2900679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6813"/>
                  </a:lnTo>
                  <a:lnTo>
                    <a:pt x="52354" y="33681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4743450" h="2900679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4743450" h="2900679">
                  <a:moveTo>
                    <a:pt x="33731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7312" y="52354"/>
                  </a:lnTo>
                  <a:lnTo>
                    <a:pt x="337312" y="0"/>
                  </a:lnTo>
                  <a:close/>
                </a:path>
                <a:path w="4743450" h="2900679">
                  <a:moveTo>
                    <a:pt x="642463" y="0"/>
                  </a:moveTo>
                  <a:lnTo>
                    <a:pt x="439029" y="0"/>
                  </a:lnTo>
                  <a:lnTo>
                    <a:pt x="439029" y="52354"/>
                  </a:lnTo>
                  <a:lnTo>
                    <a:pt x="642463" y="52354"/>
                  </a:lnTo>
                  <a:lnTo>
                    <a:pt x="642463" y="0"/>
                  </a:lnTo>
                  <a:close/>
                </a:path>
                <a:path w="4743450" h="2900679">
                  <a:moveTo>
                    <a:pt x="947615" y="0"/>
                  </a:moveTo>
                  <a:lnTo>
                    <a:pt x="744180" y="0"/>
                  </a:lnTo>
                  <a:lnTo>
                    <a:pt x="744180" y="52354"/>
                  </a:lnTo>
                  <a:lnTo>
                    <a:pt x="947615" y="52354"/>
                  </a:lnTo>
                  <a:lnTo>
                    <a:pt x="947615" y="0"/>
                  </a:lnTo>
                  <a:close/>
                </a:path>
                <a:path w="4743450" h="2900679">
                  <a:moveTo>
                    <a:pt x="1252766" y="0"/>
                  </a:moveTo>
                  <a:lnTo>
                    <a:pt x="1049332" y="0"/>
                  </a:lnTo>
                  <a:lnTo>
                    <a:pt x="1049332" y="52354"/>
                  </a:lnTo>
                  <a:lnTo>
                    <a:pt x="1252766" y="52354"/>
                  </a:lnTo>
                  <a:lnTo>
                    <a:pt x="1252766" y="0"/>
                  </a:lnTo>
                  <a:close/>
                </a:path>
                <a:path w="4743450" h="2900679">
                  <a:moveTo>
                    <a:pt x="1557918" y="0"/>
                  </a:moveTo>
                  <a:lnTo>
                    <a:pt x="1354483" y="0"/>
                  </a:lnTo>
                  <a:lnTo>
                    <a:pt x="1354483" y="52354"/>
                  </a:lnTo>
                  <a:lnTo>
                    <a:pt x="1557918" y="52354"/>
                  </a:lnTo>
                  <a:lnTo>
                    <a:pt x="1557918" y="0"/>
                  </a:lnTo>
                  <a:close/>
                </a:path>
                <a:path w="4743450" h="2900679">
                  <a:moveTo>
                    <a:pt x="1863069" y="0"/>
                  </a:moveTo>
                  <a:lnTo>
                    <a:pt x="1659635" y="0"/>
                  </a:lnTo>
                  <a:lnTo>
                    <a:pt x="1659635" y="52354"/>
                  </a:lnTo>
                  <a:lnTo>
                    <a:pt x="1863069" y="52354"/>
                  </a:lnTo>
                  <a:lnTo>
                    <a:pt x="1863069" y="0"/>
                  </a:lnTo>
                  <a:close/>
                </a:path>
                <a:path w="4743450" h="2900679">
                  <a:moveTo>
                    <a:pt x="2168221" y="0"/>
                  </a:moveTo>
                  <a:lnTo>
                    <a:pt x="1964786" y="0"/>
                  </a:lnTo>
                  <a:lnTo>
                    <a:pt x="1964786" y="52354"/>
                  </a:lnTo>
                  <a:lnTo>
                    <a:pt x="2168221" y="52354"/>
                  </a:lnTo>
                  <a:lnTo>
                    <a:pt x="2168221" y="0"/>
                  </a:lnTo>
                  <a:close/>
                </a:path>
                <a:path w="4743450" h="2900679">
                  <a:moveTo>
                    <a:pt x="2473372" y="0"/>
                  </a:moveTo>
                  <a:lnTo>
                    <a:pt x="2269938" y="0"/>
                  </a:lnTo>
                  <a:lnTo>
                    <a:pt x="2269938" y="52354"/>
                  </a:lnTo>
                  <a:lnTo>
                    <a:pt x="2473372" y="52354"/>
                  </a:lnTo>
                  <a:lnTo>
                    <a:pt x="2473372" y="0"/>
                  </a:lnTo>
                  <a:close/>
                </a:path>
                <a:path w="4743450" h="2900679">
                  <a:moveTo>
                    <a:pt x="2778524" y="0"/>
                  </a:moveTo>
                  <a:lnTo>
                    <a:pt x="2575089" y="0"/>
                  </a:lnTo>
                  <a:lnTo>
                    <a:pt x="2575089" y="52354"/>
                  </a:lnTo>
                  <a:lnTo>
                    <a:pt x="2778524" y="52354"/>
                  </a:lnTo>
                  <a:lnTo>
                    <a:pt x="2778524" y="0"/>
                  </a:lnTo>
                  <a:close/>
                </a:path>
                <a:path w="4743450" h="2900679">
                  <a:moveTo>
                    <a:pt x="3083675" y="0"/>
                  </a:moveTo>
                  <a:lnTo>
                    <a:pt x="2880241" y="0"/>
                  </a:lnTo>
                  <a:lnTo>
                    <a:pt x="2880241" y="52354"/>
                  </a:lnTo>
                  <a:lnTo>
                    <a:pt x="3083675" y="52354"/>
                  </a:lnTo>
                  <a:lnTo>
                    <a:pt x="3083675" y="0"/>
                  </a:lnTo>
                  <a:close/>
                </a:path>
                <a:path w="4743450" h="2900679">
                  <a:moveTo>
                    <a:pt x="3388826" y="0"/>
                  </a:moveTo>
                  <a:lnTo>
                    <a:pt x="3185392" y="0"/>
                  </a:lnTo>
                  <a:lnTo>
                    <a:pt x="3185392" y="52354"/>
                  </a:lnTo>
                  <a:lnTo>
                    <a:pt x="3388826" y="52354"/>
                  </a:lnTo>
                  <a:lnTo>
                    <a:pt x="3388826" y="0"/>
                  </a:lnTo>
                  <a:close/>
                </a:path>
                <a:path w="4743450" h="2900679">
                  <a:moveTo>
                    <a:pt x="3693978" y="0"/>
                  </a:moveTo>
                  <a:lnTo>
                    <a:pt x="3490544" y="0"/>
                  </a:lnTo>
                  <a:lnTo>
                    <a:pt x="3490544" y="52354"/>
                  </a:lnTo>
                  <a:lnTo>
                    <a:pt x="3693978" y="52354"/>
                  </a:lnTo>
                  <a:lnTo>
                    <a:pt x="3693978" y="0"/>
                  </a:lnTo>
                  <a:close/>
                </a:path>
                <a:path w="4743450" h="2900679">
                  <a:moveTo>
                    <a:pt x="3999129" y="0"/>
                  </a:moveTo>
                  <a:lnTo>
                    <a:pt x="3795695" y="0"/>
                  </a:lnTo>
                  <a:lnTo>
                    <a:pt x="3795695" y="52354"/>
                  </a:lnTo>
                  <a:lnTo>
                    <a:pt x="3999129" y="52354"/>
                  </a:lnTo>
                  <a:lnTo>
                    <a:pt x="3999129" y="0"/>
                  </a:lnTo>
                  <a:close/>
                </a:path>
                <a:path w="4743450" h="2900679">
                  <a:moveTo>
                    <a:pt x="4304281" y="0"/>
                  </a:moveTo>
                  <a:lnTo>
                    <a:pt x="4100847" y="0"/>
                  </a:lnTo>
                  <a:lnTo>
                    <a:pt x="4100847" y="52354"/>
                  </a:lnTo>
                  <a:lnTo>
                    <a:pt x="4304281" y="52354"/>
                  </a:lnTo>
                  <a:lnTo>
                    <a:pt x="4304281" y="0"/>
                  </a:lnTo>
                  <a:close/>
                </a:path>
                <a:path w="4743450" h="2900679">
                  <a:moveTo>
                    <a:pt x="4507716" y="0"/>
                  </a:moveTo>
                  <a:lnTo>
                    <a:pt x="4507716" y="52354"/>
                  </a:lnTo>
                  <a:lnTo>
                    <a:pt x="4532345" y="53992"/>
                  </a:lnTo>
                  <a:lnTo>
                    <a:pt x="4555960" y="58764"/>
                  </a:lnTo>
                  <a:lnTo>
                    <a:pt x="4578356" y="66458"/>
                  </a:lnTo>
                  <a:lnTo>
                    <a:pt x="4599331" y="76861"/>
                  </a:lnTo>
                  <a:lnTo>
                    <a:pt x="4625551" y="31545"/>
                  </a:lnTo>
                  <a:lnTo>
                    <a:pt x="4598536" y="18150"/>
                  </a:lnTo>
                  <a:lnTo>
                    <a:pt x="4569705" y="8247"/>
                  </a:lnTo>
                  <a:lnTo>
                    <a:pt x="4539338" y="2106"/>
                  </a:lnTo>
                  <a:lnTo>
                    <a:pt x="4507716" y="0"/>
                  </a:lnTo>
                  <a:close/>
                </a:path>
                <a:path w="4743450" h="2900679">
                  <a:moveTo>
                    <a:pt x="4507716" y="0"/>
                  </a:moveTo>
                  <a:lnTo>
                    <a:pt x="4405998" y="0"/>
                  </a:lnTo>
                  <a:lnTo>
                    <a:pt x="4405998" y="52354"/>
                  </a:lnTo>
                  <a:lnTo>
                    <a:pt x="4507716" y="52354"/>
                  </a:lnTo>
                  <a:lnTo>
                    <a:pt x="4507716" y="0"/>
                  </a:lnTo>
                  <a:close/>
                </a:path>
                <a:path w="4743450" h="2900679">
                  <a:moveTo>
                    <a:pt x="4711765" y="117759"/>
                  </a:moveTo>
                  <a:lnTo>
                    <a:pt x="4666450" y="143979"/>
                  </a:lnTo>
                  <a:lnTo>
                    <a:pt x="4676852" y="164954"/>
                  </a:lnTo>
                  <a:lnTo>
                    <a:pt x="4684546" y="187350"/>
                  </a:lnTo>
                  <a:lnTo>
                    <a:pt x="4689318" y="210965"/>
                  </a:lnTo>
                  <a:lnTo>
                    <a:pt x="4690956" y="235594"/>
                  </a:lnTo>
                  <a:lnTo>
                    <a:pt x="4690956" y="336813"/>
                  </a:lnTo>
                  <a:lnTo>
                    <a:pt x="4743311" y="336813"/>
                  </a:lnTo>
                  <a:lnTo>
                    <a:pt x="4743311" y="235594"/>
                  </a:lnTo>
                  <a:lnTo>
                    <a:pt x="4741204" y="203972"/>
                  </a:lnTo>
                  <a:lnTo>
                    <a:pt x="4735063" y="173605"/>
                  </a:lnTo>
                  <a:lnTo>
                    <a:pt x="4725160" y="144774"/>
                  </a:lnTo>
                  <a:lnTo>
                    <a:pt x="4711765" y="117759"/>
                  </a:lnTo>
                  <a:close/>
                </a:path>
                <a:path w="4743450" h="2900679">
                  <a:moveTo>
                    <a:pt x="4743311" y="438032"/>
                  </a:moveTo>
                  <a:lnTo>
                    <a:pt x="4690956" y="438032"/>
                  </a:lnTo>
                  <a:lnTo>
                    <a:pt x="4690956" y="640469"/>
                  </a:lnTo>
                  <a:lnTo>
                    <a:pt x="4743311" y="640469"/>
                  </a:lnTo>
                  <a:lnTo>
                    <a:pt x="4743311" y="438032"/>
                  </a:lnTo>
                  <a:close/>
                </a:path>
                <a:path w="4743450" h="2900679">
                  <a:moveTo>
                    <a:pt x="4743311" y="741687"/>
                  </a:moveTo>
                  <a:lnTo>
                    <a:pt x="4690956" y="741687"/>
                  </a:lnTo>
                  <a:lnTo>
                    <a:pt x="4690956" y="944124"/>
                  </a:lnTo>
                  <a:lnTo>
                    <a:pt x="4743311" y="944124"/>
                  </a:lnTo>
                  <a:lnTo>
                    <a:pt x="4743311" y="741687"/>
                  </a:lnTo>
                  <a:close/>
                </a:path>
                <a:path w="4743450" h="2900679">
                  <a:moveTo>
                    <a:pt x="4743311" y="1045343"/>
                  </a:moveTo>
                  <a:lnTo>
                    <a:pt x="4690956" y="1045343"/>
                  </a:lnTo>
                  <a:lnTo>
                    <a:pt x="4690956" y="1247780"/>
                  </a:lnTo>
                  <a:lnTo>
                    <a:pt x="4743311" y="1247780"/>
                  </a:lnTo>
                  <a:lnTo>
                    <a:pt x="4743311" y="1045343"/>
                  </a:lnTo>
                  <a:close/>
                </a:path>
                <a:path w="4743450" h="2900679">
                  <a:moveTo>
                    <a:pt x="4743311" y="1348999"/>
                  </a:moveTo>
                  <a:lnTo>
                    <a:pt x="4690956" y="1348999"/>
                  </a:lnTo>
                  <a:lnTo>
                    <a:pt x="4690956" y="1551436"/>
                  </a:lnTo>
                  <a:lnTo>
                    <a:pt x="4743311" y="1551436"/>
                  </a:lnTo>
                  <a:lnTo>
                    <a:pt x="4743311" y="1348999"/>
                  </a:lnTo>
                  <a:close/>
                </a:path>
                <a:path w="4743450" h="2900679">
                  <a:moveTo>
                    <a:pt x="4743311" y="1652654"/>
                  </a:moveTo>
                  <a:lnTo>
                    <a:pt x="4690956" y="1652654"/>
                  </a:lnTo>
                  <a:lnTo>
                    <a:pt x="4690956" y="1855091"/>
                  </a:lnTo>
                  <a:lnTo>
                    <a:pt x="4743311" y="1855091"/>
                  </a:lnTo>
                  <a:lnTo>
                    <a:pt x="4743311" y="1652654"/>
                  </a:lnTo>
                  <a:close/>
                </a:path>
                <a:path w="4743450" h="2900679">
                  <a:moveTo>
                    <a:pt x="4743311" y="1956310"/>
                  </a:moveTo>
                  <a:lnTo>
                    <a:pt x="4690956" y="1956310"/>
                  </a:lnTo>
                  <a:lnTo>
                    <a:pt x="4690956" y="2158747"/>
                  </a:lnTo>
                  <a:lnTo>
                    <a:pt x="4743311" y="2158747"/>
                  </a:lnTo>
                  <a:lnTo>
                    <a:pt x="4743311" y="1956310"/>
                  </a:lnTo>
                  <a:close/>
                </a:path>
                <a:path w="4743450" h="2900679">
                  <a:moveTo>
                    <a:pt x="4743311" y="2259966"/>
                  </a:moveTo>
                  <a:lnTo>
                    <a:pt x="4690956" y="2259966"/>
                  </a:lnTo>
                  <a:lnTo>
                    <a:pt x="4690956" y="2462403"/>
                  </a:lnTo>
                  <a:lnTo>
                    <a:pt x="4743311" y="2462403"/>
                  </a:lnTo>
                  <a:lnTo>
                    <a:pt x="4743311" y="2259966"/>
                  </a:lnTo>
                  <a:close/>
                </a:path>
                <a:path w="4743450" h="2900679">
                  <a:moveTo>
                    <a:pt x="4743311" y="2563621"/>
                  </a:moveTo>
                  <a:lnTo>
                    <a:pt x="4690956" y="2563621"/>
                  </a:lnTo>
                  <a:lnTo>
                    <a:pt x="4690956" y="2664840"/>
                  </a:lnTo>
                  <a:lnTo>
                    <a:pt x="4689318" y="2689469"/>
                  </a:lnTo>
                  <a:lnTo>
                    <a:pt x="4684546" y="2713084"/>
                  </a:lnTo>
                  <a:lnTo>
                    <a:pt x="4676852" y="2735481"/>
                  </a:lnTo>
                  <a:lnTo>
                    <a:pt x="4666450" y="2756456"/>
                  </a:lnTo>
                  <a:lnTo>
                    <a:pt x="4711765" y="2782675"/>
                  </a:lnTo>
                  <a:lnTo>
                    <a:pt x="4725160" y="2755660"/>
                  </a:lnTo>
                  <a:lnTo>
                    <a:pt x="4735063" y="2726830"/>
                  </a:lnTo>
                  <a:lnTo>
                    <a:pt x="4741204" y="2696463"/>
                  </a:lnTo>
                  <a:lnTo>
                    <a:pt x="4743311" y="2664840"/>
                  </a:lnTo>
                  <a:lnTo>
                    <a:pt x="4743311" y="2563621"/>
                  </a:lnTo>
                  <a:close/>
                </a:path>
                <a:path w="4743450" h="2900679">
                  <a:moveTo>
                    <a:pt x="4507716" y="2848080"/>
                  </a:moveTo>
                  <a:lnTo>
                    <a:pt x="4405998" y="2848080"/>
                  </a:lnTo>
                  <a:lnTo>
                    <a:pt x="4405998" y="2900435"/>
                  </a:lnTo>
                  <a:lnTo>
                    <a:pt x="4507716" y="2900435"/>
                  </a:lnTo>
                  <a:lnTo>
                    <a:pt x="4507716" y="2848080"/>
                  </a:lnTo>
                  <a:close/>
                </a:path>
                <a:path w="4743450" h="2900679">
                  <a:moveTo>
                    <a:pt x="4599331" y="2823574"/>
                  </a:moveTo>
                  <a:lnTo>
                    <a:pt x="4578356" y="2833976"/>
                  </a:lnTo>
                  <a:lnTo>
                    <a:pt x="4555960" y="2841670"/>
                  </a:lnTo>
                  <a:lnTo>
                    <a:pt x="4532345" y="2846442"/>
                  </a:lnTo>
                  <a:lnTo>
                    <a:pt x="4507716" y="2848080"/>
                  </a:lnTo>
                  <a:lnTo>
                    <a:pt x="4507716" y="2900435"/>
                  </a:lnTo>
                  <a:lnTo>
                    <a:pt x="4539338" y="2898328"/>
                  </a:lnTo>
                  <a:lnTo>
                    <a:pt x="4569706" y="2892188"/>
                  </a:lnTo>
                  <a:lnTo>
                    <a:pt x="4598536" y="2882285"/>
                  </a:lnTo>
                  <a:lnTo>
                    <a:pt x="4625551" y="2868889"/>
                  </a:lnTo>
                  <a:lnTo>
                    <a:pt x="4599331" y="2823574"/>
                  </a:lnTo>
                  <a:close/>
                </a:path>
                <a:path w="4743450" h="2900679">
                  <a:moveTo>
                    <a:pt x="4304281" y="2848080"/>
                  </a:moveTo>
                  <a:lnTo>
                    <a:pt x="4100847" y="2848080"/>
                  </a:lnTo>
                  <a:lnTo>
                    <a:pt x="4100847" y="2900435"/>
                  </a:lnTo>
                  <a:lnTo>
                    <a:pt x="4304281" y="2900435"/>
                  </a:lnTo>
                  <a:lnTo>
                    <a:pt x="4304281" y="2848080"/>
                  </a:lnTo>
                  <a:close/>
                </a:path>
                <a:path w="4743450" h="2900679">
                  <a:moveTo>
                    <a:pt x="3999130" y="2848080"/>
                  </a:moveTo>
                  <a:lnTo>
                    <a:pt x="3795695" y="2848080"/>
                  </a:lnTo>
                  <a:lnTo>
                    <a:pt x="3795695" y="2900435"/>
                  </a:lnTo>
                  <a:lnTo>
                    <a:pt x="3999130" y="2900435"/>
                  </a:lnTo>
                  <a:lnTo>
                    <a:pt x="3999130" y="2848080"/>
                  </a:lnTo>
                  <a:close/>
                </a:path>
                <a:path w="4743450" h="2900679">
                  <a:moveTo>
                    <a:pt x="3693978" y="2848080"/>
                  </a:moveTo>
                  <a:lnTo>
                    <a:pt x="3490544" y="2848080"/>
                  </a:lnTo>
                  <a:lnTo>
                    <a:pt x="3490544" y="2900435"/>
                  </a:lnTo>
                  <a:lnTo>
                    <a:pt x="3693978" y="2900435"/>
                  </a:lnTo>
                  <a:lnTo>
                    <a:pt x="3693978" y="2848080"/>
                  </a:lnTo>
                  <a:close/>
                </a:path>
                <a:path w="4743450" h="2900679">
                  <a:moveTo>
                    <a:pt x="3388827" y="2848080"/>
                  </a:moveTo>
                  <a:lnTo>
                    <a:pt x="3185392" y="2848080"/>
                  </a:lnTo>
                  <a:lnTo>
                    <a:pt x="3185392" y="2900435"/>
                  </a:lnTo>
                  <a:lnTo>
                    <a:pt x="3388827" y="2900435"/>
                  </a:lnTo>
                  <a:lnTo>
                    <a:pt x="3388827" y="2848080"/>
                  </a:lnTo>
                  <a:close/>
                </a:path>
                <a:path w="4743450" h="2900679">
                  <a:moveTo>
                    <a:pt x="3083675" y="2848080"/>
                  </a:moveTo>
                  <a:lnTo>
                    <a:pt x="2880241" y="2848080"/>
                  </a:lnTo>
                  <a:lnTo>
                    <a:pt x="2880241" y="2900435"/>
                  </a:lnTo>
                  <a:lnTo>
                    <a:pt x="3083675" y="2900435"/>
                  </a:lnTo>
                  <a:lnTo>
                    <a:pt x="3083675" y="2848080"/>
                  </a:lnTo>
                  <a:close/>
                </a:path>
                <a:path w="4743450" h="2900679">
                  <a:moveTo>
                    <a:pt x="2778524" y="2848080"/>
                  </a:moveTo>
                  <a:lnTo>
                    <a:pt x="2575089" y="2848080"/>
                  </a:lnTo>
                  <a:lnTo>
                    <a:pt x="2575089" y="2900435"/>
                  </a:lnTo>
                  <a:lnTo>
                    <a:pt x="2778524" y="2900435"/>
                  </a:lnTo>
                  <a:lnTo>
                    <a:pt x="2778524" y="2848080"/>
                  </a:lnTo>
                  <a:close/>
                </a:path>
                <a:path w="4743450" h="2900679">
                  <a:moveTo>
                    <a:pt x="2473372" y="2848080"/>
                  </a:moveTo>
                  <a:lnTo>
                    <a:pt x="2269938" y="2848080"/>
                  </a:lnTo>
                  <a:lnTo>
                    <a:pt x="2269938" y="2900435"/>
                  </a:lnTo>
                  <a:lnTo>
                    <a:pt x="2473372" y="2900435"/>
                  </a:lnTo>
                  <a:lnTo>
                    <a:pt x="2473372" y="2848080"/>
                  </a:lnTo>
                  <a:close/>
                </a:path>
                <a:path w="4743450" h="2900679">
                  <a:moveTo>
                    <a:pt x="2168221" y="2848080"/>
                  </a:moveTo>
                  <a:lnTo>
                    <a:pt x="1964786" y="2848080"/>
                  </a:lnTo>
                  <a:lnTo>
                    <a:pt x="1964786" y="2900435"/>
                  </a:lnTo>
                  <a:lnTo>
                    <a:pt x="2168221" y="2900435"/>
                  </a:lnTo>
                  <a:lnTo>
                    <a:pt x="2168221" y="2848080"/>
                  </a:lnTo>
                  <a:close/>
                </a:path>
                <a:path w="4743450" h="2900679">
                  <a:moveTo>
                    <a:pt x="1863069" y="2848080"/>
                  </a:moveTo>
                  <a:lnTo>
                    <a:pt x="1659635" y="2848080"/>
                  </a:lnTo>
                  <a:lnTo>
                    <a:pt x="1659635" y="2900435"/>
                  </a:lnTo>
                  <a:lnTo>
                    <a:pt x="1863069" y="2900435"/>
                  </a:lnTo>
                  <a:lnTo>
                    <a:pt x="1863069" y="2848080"/>
                  </a:lnTo>
                  <a:close/>
                </a:path>
                <a:path w="4743450" h="2900679">
                  <a:moveTo>
                    <a:pt x="1557918" y="2848080"/>
                  </a:moveTo>
                  <a:lnTo>
                    <a:pt x="1354484" y="2848080"/>
                  </a:lnTo>
                  <a:lnTo>
                    <a:pt x="1354484" y="2900435"/>
                  </a:lnTo>
                  <a:lnTo>
                    <a:pt x="1557918" y="2900435"/>
                  </a:lnTo>
                  <a:lnTo>
                    <a:pt x="1557918" y="2848080"/>
                  </a:lnTo>
                  <a:close/>
                </a:path>
                <a:path w="4743450" h="2900679">
                  <a:moveTo>
                    <a:pt x="1252766" y="2848080"/>
                  </a:moveTo>
                  <a:lnTo>
                    <a:pt x="1049332" y="2848080"/>
                  </a:lnTo>
                  <a:lnTo>
                    <a:pt x="1049332" y="2900435"/>
                  </a:lnTo>
                  <a:lnTo>
                    <a:pt x="1252766" y="2900435"/>
                  </a:lnTo>
                  <a:lnTo>
                    <a:pt x="1252766" y="2848080"/>
                  </a:lnTo>
                  <a:close/>
                </a:path>
                <a:path w="4743450" h="2900679">
                  <a:moveTo>
                    <a:pt x="947615" y="2848080"/>
                  </a:moveTo>
                  <a:lnTo>
                    <a:pt x="744181" y="2848080"/>
                  </a:lnTo>
                  <a:lnTo>
                    <a:pt x="744181" y="2900435"/>
                  </a:lnTo>
                  <a:lnTo>
                    <a:pt x="947615" y="2900435"/>
                  </a:lnTo>
                  <a:lnTo>
                    <a:pt x="947615" y="2848080"/>
                  </a:lnTo>
                  <a:close/>
                </a:path>
                <a:path w="4743450" h="2900679">
                  <a:moveTo>
                    <a:pt x="642464" y="2848080"/>
                  </a:moveTo>
                  <a:lnTo>
                    <a:pt x="439029" y="2848080"/>
                  </a:lnTo>
                  <a:lnTo>
                    <a:pt x="439029" y="2900435"/>
                  </a:lnTo>
                  <a:lnTo>
                    <a:pt x="642464" y="2900435"/>
                  </a:lnTo>
                  <a:lnTo>
                    <a:pt x="642464" y="284808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115149" y="8769366"/>
              <a:ext cx="4743450" cy="2178050"/>
            </a:xfrm>
            <a:custGeom>
              <a:avLst/>
              <a:gdLst/>
              <a:ahLst/>
              <a:cxnLst/>
              <a:rect l="l" t="t" r="r" b="b"/>
              <a:pathLst>
                <a:path w="4743450" h="2178050">
                  <a:moveTo>
                    <a:pt x="143979" y="2101082"/>
                  </a:moveTo>
                  <a:lnTo>
                    <a:pt x="117759" y="2146398"/>
                  </a:lnTo>
                  <a:lnTo>
                    <a:pt x="173605" y="2169696"/>
                  </a:lnTo>
                  <a:lnTo>
                    <a:pt x="235594" y="2177944"/>
                  </a:lnTo>
                  <a:lnTo>
                    <a:pt x="235594" y="2125589"/>
                  </a:lnTo>
                  <a:lnTo>
                    <a:pt x="210965" y="2123951"/>
                  </a:lnTo>
                  <a:lnTo>
                    <a:pt x="187350" y="2119179"/>
                  </a:lnTo>
                  <a:lnTo>
                    <a:pt x="164954" y="2111485"/>
                  </a:lnTo>
                  <a:lnTo>
                    <a:pt x="143979" y="2101082"/>
                  </a:lnTo>
                  <a:close/>
                </a:path>
                <a:path w="4743450" h="2178050">
                  <a:moveTo>
                    <a:pt x="337312" y="2125589"/>
                  </a:moveTo>
                  <a:lnTo>
                    <a:pt x="235594" y="2125589"/>
                  </a:lnTo>
                  <a:lnTo>
                    <a:pt x="235594" y="2177944"/>
                  </a:lnTo>
                  <a:lnTo>
                    <a:pt x="337312" y="2177944"/>
                  </a:lnTo>
                  <a:lnTo>
                    <a:pt x="337312" y="2125589"/>
                  </a:lnTo>
                  <a:close/>
                </a:path>
                <a:path w="4743450" h="2178050">
                  <a:moveTo>
                    <a:pt x="52354" y="1828565"/>
                  </a:moveTo>
                  <a:lnTo>
                    <a:pt x="0" y="1828565"/>
                  </a:lnTo>
                  <a:lnTo>
                    <a:pt x="0" y="1942349"/>
                  </a:lnTo>
                  <a:lnTo>
                    <a:pt x="2106" y="1973972"/>
                  </a:lnTo>
                  <a:lnTo>
                    <a:pt x="8247" y="2004339"/>
                  </a:lnTo>
                  <a:lnTo>
                    <a:pt x="18150" y="2033170"/>
                  </a:lnTo>
                  <a:lnTo>
                    <a:pt x="31545" y="2060184"/>
                  </a:lnTo>
                  <a:lnTo>
                    <a:pt x="76861" y="2033965"/>
                  </a:lnTo>
                  <a:lnTo>
                    <a:pt x="66458" y="2012990"/>
                  </a:lnTo>
                  <a:lnTo>
                    <a:pt x="58764" y="1990593"/>
                  </a:lnTo>
                  <a:lnTo>
                    <a:pt x="53992" y="1966978"/>
                  </a:lnTo>
                  <a:lnTo>
                    <a:pt x="52354" y="1942349"/>
                  </a:lnTo>
                  <a:lnTo>
                    <a:pt x="52354" y="1828565"/>
                  </a:lnTo>
                  <a:close/>
                </a:path>
                <a:path w="4743450" h="2178050">
                  <a:moveTo>
                    <a:pt x="52354" y="1487214"/>
                  </a:moveTo>
                  <a:lnTo>
                    <a:pt x="0" y="1487214"/>
                  </a:lnTo>
                  <a:lnTo>
                    <a:pt x="0" y="1714781"/>
                  </a:lnTo>
                  <a:lnTo>
                    <a:pt x="52354" y="1714781"/>
                  </a:lnTo>
                  <a:lnTo>
                    <a:pt x="52354" y="1487214"/>
                  </a:lnTo>
                  <a:close/>
                </a:path>
                <a:path w="4743450" h="2178050">
                  <a:moveTo>
                    <a:pt x="52354" y="1145863"/>
                  </a:moveTo>
                  <a:lnTo>
                    <a:pt x="0" y="1145863"/>
                  </a:lnTo>
                  <a:lnTo>
                    <a:pt x="0" y="1373431"/>
                  </a:lnTo>
                  <a:lnTo>
                    <a:pt x="52354" y="1373431"/>
                  </a:lnTo>
                  <a:lnTo>
                    <a:pt x="52354" y="1145863"/>
                  </a:lnTo>
                  <a:close/>
                </a:path>
                <a:path w="4743450" h="2178050">
                  <a:moveTo>
                    <a:pt x="52354" y="804513"/>
                  </a:moveTo>
                  <a:lnTo>
                    <a:pt x="0" y="804513"/>
                  </a:lnTo>
                  <a:lnTo>
                    <a:pt x="0" y="1032080"/>
                  </a:lnTo>
                  <a:lnTo>
                    <a:pt x="52354" y="1032080"/>
                  </a:lnTo>
                  <a:lnTo>
                    <a:pt x="52354" y="804513"/>
                  </a:lnTo>
                  <a:close/>
                </a:path>
                <a:path w="4743450" h="2178050">
                  <a:moveTo>
                    <a:pt x="52354" y="463162"/>
                  </a:moveTo>
                  <a:lnTo>
                    <a:pt x="0" y="463162"/>
                  </a:lnTo>
                  <a:lnTo>
                    <a:pt x="0" y="690729"/>
                  </a:lnTo>
                  <a:lnTo>
                    <a:pt x="52354" y="690729"/>
                  </a:lnTo>
                  <a:lnTo>
                    <a:pt x="52354" y="463162"/>
                  </a:lnTo>
                  <a:close/>
                </a:path>
                <a:path w="4743450" h="217805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9378"/>
                  </a:lnTo>
                  <a:lnTo>
                    <a:pt x="52354" y="349378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4743450" h="217805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4743450" h="2178050">
                  <a:moveTo>
                    <a:pt x="33731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7312" y="52354"/>
                  </a:lnTo>
                  <a:lnTo>
                    <a:pt x="337312" y="0"/>
                  </a:lnTo>
                  <a:close/>
                </a:path>
                <a:path w="4743450" h="2178050">
                  <a:moveTo>
                    <a:pt x="642463" y="0"/>
                  </a:moveTo>
                  <a:lnTo>
                    <a:pt x="439029" y="0"/>
                  </a:lnTo>
                  <a:lnTo>
                    <a:pt x="439029" y="52354"/>
                  </a:lnTo>
                  <a:lnTo>
                    <a:pt x="642463" y="52354"/>
                  </a:lnTo>
                  <a:lnTo>
                    <a:pt x="642463" y="0"/>
                  </a:lnTo>
                  <a:close/>
                </a:path>
                <a:path w="4743450" h="2178050">
                  <a:moveTo>
                    <a:pt x="947615" y="0"/>
                  </a:moveTo>
                  <a:lnTo>
                    <a:pt x="744180" y="0"/>
                  </a:lnTo>
                  <a:lnTo>
                    <a:pt x="744180" y="52354"/>
                  </a:lnTo>
                  <a:lnTo>
                    <a:pt x="947615" y="52354"/>
                  </a:lnTo>
                  <a:lnTo>
                    <a:pt x="947615" y="0"/>
                  </a:lnTo>
                  <a:close/>
                </a:path>
                <a:path w="4743450" h="2178050">
                  <a:moveTo>
                    <a:pt x="1252766" y="0"/>
                  </a:moveTo>
                  <a:lnTo>
                    <a:pt x="1049332" y="0"/>
                  </a:lnTo>
                  <a:lnTo>
                    <a:pt x="1049332" y="52354"/>
                  </a:lnTo>
                  <a:lnTo>
                    <a:pt x="1252766" y="52354"/>
                  </a:lnTo>
                  <a:lnTo>
                    <a:pt x="1252766" y="0"/>
                  </a:lnTo>
                  <a:close/>
                </a:path>
                <a:path w="4743450" h="2178050">
                  <a:moveTo>
                    <a:pt x="1557918" y="0"/>
                  </a:moveTo>
                  <a:lnTo>
                    <a:pt x="1354483" y="0"/>
                  </a:lnTo>
                  <a:lnTo>
                    <a:pt x="1354483" y="52354"/>
                  </a:lnTo>
                  <a:lnTo>
                    <a:pt x="1557918" y="52354"/>
                  </a:lnTo>
                  <a:lnTo>
                    <a:pt x="1557918" y="0"/>
                  </a:lnTo>
                  <a:close/>
                </a:path>
                <a:path w="4743450" h="2178050">
                  <a:moveTo>
                    <a:pt x="1863069" y="0"/>
                  </a:moveTo>
                  <a:lnTo>
                    <a:pt x="1659635" y="0"/>
                  </a:lnTo>
                  <a:lnTo>
                    <a:pt x="1659635" y="52354"/>
                  </a:lnTo>
                  <a:lnTo>
                    <a:pt x="1863069" y="52354"/>
                  </a:lnTo>
                  <a:lnTo>
                    <a:pt x="1863069" y="0"/>
                  </a:lnTo>
                  <a:close/>
                </a:path>
                <a:path w="4743450" h="2178050">
                  <a:moveTo>
                    <a:pt x="2168221" y="0"/>
                  </a:moveTo>
                  <a:lnTo>
                    <a:pt x="1964786" y="0"/>
                  </a:lnTo>
                  <a:lnTo>
                    <a:pt x="1964786" y="52354"/>
                  </a:lnTo>
                  <a:lnTo>
                    <a:pt x="2168221" y="52354"/>
                  </a:lnTo>
                  <a:lnTo>
                    <a:pt x="2168221" y="0"/>
                  </a:lnTo>
                  <a:close/>
                </a:path>
                <a:path w="4743450" h="2178050">
                  <a:moveTo>
                    <a:pt x="2473372" y="0"/>
                  </a:moveTo>
                  <a:lnTo>
                    <a:pt x="2269938" y="0"/>
                  </a:lnTo>
                  <a:lnTo>
                    <a:pt x="2269938" y="52354"/>
                  </a:lnTo>
                  <a:lnTo>
                    <a:pt x="2473372" y="52354"/>
                  </a:lnTo>
                  <a:lnTo>
                    <a:pt x="2473372" y="0"/>
                  </a:lnTo>
                  <a:close/>
                </a:path>
                <a:path w="4743450" h="2178050">
                  <a:moveTo>
                    <a:pt x="2778524" y="0"/>
                  </a:moveTo>
                  <a:lnTo>
                    <a:pt x="2575089" y="0"/>
                  </a:lnTo>
                  <a:lnTo>
                    <a:pt x="2575089" y="52354"/>
                  </a:lnTo>
                  <a:lnTo>
                    <a:pt x="2778524" y="52354"/>
                  </a:lnTo>
                  <a:lnTo>
                    <a:pt x="2778524" y="0"/>
                  </a:lnTo>
                  <a:close/>
                </a:path>
                <a:path w="4743450" h="2178050">
                  <a:moveTo>
                    <a:pt x="3083675" y="0"/>
                  </a:moveTo>
                  <a:lnTo>
                    <a:pt x="2880241" y="0"/>
                  </a:lnTo>
                  <a:lnTo>
                    <a:pt x="2880241" y="52354"/>
                  </a:lnTo>
                  <a:lnTo>
                    <a:pt x="3083675" y="52354"/>
                  </a:lnTo>
                  <a:lnTo>
                    <a:pt x="3083675" y="0"/>
                  </a:lnTo>
                  <a:close/>
                </a:path>
                <a:path w="4743450" h="2178050">
                  <a:moveTo>
                    <a:pt x="3388826" y="0"/>
                  </a:moveTo>
                  <a:lnTo>
                    <a:pt x="3185392" y="0"/>
                  </a:lnTo>
                  <a:lnTo>
                    <a:pt x="3185392" y="52354"/>
                  </a:lnTo>
                  <a:lnTo>
                    <a:pt x="3388826" y="52354"/>
                  </a:lnTo>
                  <a:lnTo>
                    <a:pt x="3388826" y="0"/>
                  </a:lnTo>
                  <a:close/>
                </a:path>
                <a:path w="4743450" h="2178050">
                  <a:moveTo>
                    <a:pt x="3693978" y="0"/>
                  </a:moveTo>
                  <a:lnTo>
                    <a:pt x="3490544" y="0"/>
                  </a:lnTo>
                  <a:lnTo>
                    <a:pt x="3490544" y="52354"/>
                  </a:lnTo>
                  <a:lnTo>
                    <a:pt x="3693978" y="52354"/>
                  </a:lnTo>
                  <a:lnTo>
                    <a:pt x="3693978" y="0"/>
                  </a:lnTo>
                  <a:close/>
                </a:path>
                <a:path w="4743450" h="2178050">
                  <a:moveTo>
                    <a:pt x="3999129" y="0"/>
                  </a:moveTo>
                  <a:lnTo>
                    <a:pt x="3795695" y="0"/>
                  </a:lnTo>
                  <a:lnTo>
                    <a:pt x="3795695" y="52354"/>
                  </a:lnTo>
                  <a:lnTo>
                    <a:pt x="3999129" y="52354"/>
                  </a:lnTo>
                  <a:lnTo>
                    <a:pt x="3999129" y="0"/>
                  </a:lnTo>
                  <a:close/>
                </a:path>
                <a:path w="4743450" h="2178050">
                  <a:moveTo>
                    <a:pt x="4304281" y="0"/>
                  </a:moveTo>
                  <a:lnTo>
                    <a:pt x="4100847" y="0"/>
                  </a:lnTo>
                  <a:lnTo>
                    <a:pt x="4100847" y="52354"/>
                  </a:lnTo>
                  <a:lnTo>
                    <a:pt x="4304281" y="52354"/>
                  </a:lnTo>
                  <a:lnTo>
                    <a:pt x="4304281" y="0"/>
                  </a:lnTo>
                  <a:close/>
                </a:path>
                <a:path w="4743450" h="2178050">
                  <a:moveTo>
                    <a:pt x="4507716" y="0"/>
                  </a:moveTo>
                  <a:lnTo>
                    <a:pt x="4507716" y="52354"/>
                  </a:lnTo>
                  <a:lnTo>
                    <a:pt x="4532345" y="53992"/>
                  </a:lnTo>
                  <a:lnTo>
                    <a:pt x="4555960" y="58764"/>
                  </a:lnTo>
                  <a:lnTo>
                    <a:pt x="4578356" y="66458"/>
                  </a:lnTo>
                  <a:lnTo>
                    <a:pt x="4599331" y="76861"/>
                  </a:lnTo>
                  <a:lnTo>
                    <a:pt x="4625551" y="31545"/>
                  </a:lnTo>
                  <a:lnTo>
                    <a:pt x="4598536" y="18150"/>
                  </a:lnTo>
                  <a:lnTo>
                    <a:pt x="4569705" y="8247"/>
                  </a:lnTo>
                  <a:lnTo>
                    <a:pt x="4539338" y="2106"/>
                  </a:lnTo>
                  <a:lnTo>
                    <a:pt x="4507716" y="0"/>
                  </a:lnTo>
                  <a:close/>
                </a:path>
                <a:path w="4743450" h="2178050">
                  <a:moveTo>
                    <a:pt x="4507716" y="0"/>
                  </a:moveTo>
                  <a:lnTo>
                    <a:pt x="4405998" y="0"/>
                  </a:lnTo>
                  <a:lnTo>
                    <a:pt x="4405998" y="52354"/>
                  </a:lnTo>
                  <a:lnTo>
                    <a:pt x="4507716" y="52354"/>
                  </a:lnTo>
                  <a:lnTo>
                    <a:pt x="4507716" y="0"/>
                  </a:lnTo>
                  <a:close/>
                </a:path>
                <a:path w="4743450" h="2178050">
                  <a:moveTo>
                    <a:pt x="4711765" y="117759"/>
                  </a:moveTo>
                  <a:lnTo>
                    <a:pt x="4666450" y="143978"/>
                  </a:lnTo>
                  <a:lnTo>
                    <a:pt x="4676852" y="164954"/>
                  </a:lnTo>
                  <a:lnTo>
                    <a:pt x="4684546" y="187350"/>
                  </a:lnTo>
                  <a:lnTo>
                    <a:pt x="4689318" y="210965"/>
                  </a:lnTo>
                  <a:lnTo>
                    <a:pt x="4690956" y="235594"/>
                  </a:lnTo>
                  <a:lnTo>
                    <a:pt x="4690956" y="349378"/>
                  </a:lnTo>
                  <a:lnTo>
                    <a:pt x="4743311" y="349378"/>
                  </a:lnTo>
                  <a:lnTo>
                    <a:pt x="4743311" y="235594"/>
                  </a:lnTo>
                  <a:lnTo>
                    <a:pt x="4741204" y="203972"/>
                  </a:lnTo>
                  <a:lnTo>
                    <a:pt x="4735063" y="173605"/>
                  </a:lnTo>
                  <a:lnTo>
                    <a:pt x="4725160" y="144774"/>
                  </a:lnTo>
                  <a:lnTo>
                    <a:pt x="4711765" y="117759"/>
                  </a:lnTo>
                  <a:close/>
                </a:path>
                <a:path w="4743450" h="2178050">
                  <a:moveTo>
                    <a:pt x="4743311" y="463162"/>
                  </a:moveTo>
                  <a:lnTo>
                    <a:pt x="4690956" y="463162"/>
                  </a:lnTo>
                  <a:lnTo>
                    <a:pt x="4690956" y="690729"/>
                  </a:lnTo>
                  <a:lnTo>
                    <a:pt x="4743311" y="690729"/>
                  </a:lnTo>
                  <a:lnTo>
                    <a:pt x="4743311" y="463162"/>
                  </a:lnTo>
                  <a:close/>
                </a:path>
                <a:path w="4743450" h="2178050">
                  <a:moveTo>
                    <a:pt x="4743311" y="804513"/>
                  </a:moveTo>
                  <a:lnTo>
                    <a:pt x="4690956" y="804513"/>
                  </a:lnTo>
                  <a:lnTo>
                    <a:pt x="4690956" y="1032080"/>
                  </a:lnTo>
                  <a:lnTo>
                    <a:pt x="4743311" y="1032080"/>
                  </a:lnTo>
                  <a:lnTo>
                    <a:pt x="4743311" y="804513"/>
                  </a:lnTo>
                  <a:close/>
                </a:path>
                <a:path w="4743450" h="2178050">
                  <a:moveTo>
                    <a:pt x="4743311" y="1145863"/>
                  </a:moveTo>
                  <a:lnTo>
                    <a:pt x="4690956" y="1145863"/>
                  </a:lnTo>
                  <a:lnTo>
                    <a:pt x="4690956" y="1373431"/>
                  </a:lnTo>
                  <a:lnTo>
                    <a:pt x="4743311" y="1373431"/>
                  </a:lnTo>
                  <a:lnTo>
                    <a:pt x="4743311" y="1145863"/>
                  </a:lnTo>
                  <a:close/>
                </a:path>
                <a:path w="4743450" h="2178050">
                  <a:moveTo>
                    <a:pt x="4743311" y="1487214"/>
                  </a:moveTo>
                  <a:lnTo>
                    <a:pt x="4690956" y="1487214"/>
                  </a:lnTo>
                  <a:lnTo>
                    <a:pt x="4690956" y="1714782"/>
                  </a:lnTo>
                  <a:lnTo>
                    <a:pt x="4743311" y="1714782"/>
                  </a:lnTo>
                  <a:lnTo>
                    <a:pt x="4743311" y="1487214"/>
                  </a:lnTo>
                  <a:close/>
                </a:path>
                <a:path w="4743450" h="2178050">
                  <a:moveTo>
                    <a:pt x="4743311" y="1828565"/>
                  </a:moveTo>
                  <a:lnTo>
                    <a:pt x="4690956" y="1828565"/>
                  </a:lnTo>
                  <a:lnTo>
                    <a:pt x="4690956" y="1942349"/>
                  </a:lnTo>
                  <a:lnTo>
                    <a:pt x="4689318" y="1966978"/>
                  </a:lnTo>
                  <a:lnTo>
                    <a:pt x="4684546" y="1990593"/>
                  </a:lnTo>
                  <a:lnTo>
                    <a:pt x="4676852" y="2012989"/>
                  </a:lnTo>
                  <a:lnTo>
                    <a:pt x="4666450" y="2033965"/>
                  </a:lnTo>
                  <a:lnTo>
                    <a:pt x="4711765" y="2060184"/>
                  </a:lnTo>
                  <a:lnTo>
                    <a:pt x="4725160" y="2033169"/>
                  </a:lnTo>
                  <a:lnTo>
                    <a:pt x="4735063" y="2004339"/>
                  </a:lnTo>
                  <a:lnTo>
                    <a:pt x="4741204" y="1973972"/>
                  </a:lnTo>
                  <a:lnTo>
                    <a:pt x="4743311" y="1942349"/>
                  </a:lnTo>
                  <a:lnTo>
                    <a:pt x="4743311" y="1828565"/>
                  </a:lnTo>
                  <a:close/>
                </a:path>
                <a:path w="4743450" h="2178050">
                  <a:moveTo>
                    <a:pt x="4507716" y="2125589"/>
                  </a:moveTo>
                  <a:lnTo>
                    <a:pt x="4405998" y="2125589"/>
                  </a:lnTo>
                  <a:lnTo>
                    <a:pt x="4405998" y="2177944"/>
                  </a:lnTo>
                  <a:lnTo>
                    <a:pt x="4507716" y="2177944"/>
                  </a:lnTo>
                  <a:lnTo>
                    <a:pt x="4507716" y="2125589"/>
                  </a:lnTo>
                  <a:close/>
                </a:path>
                <a:path w="4743450" h="2178050">
                  <a:moveTo>
                    <a:pt x="4599331" y="2101082"/>
                  </a:moveTo>
                  <a:lnTo>
                    <a:pt x="4578356" y="2111485"/>
                  </a:lnTo>
                  <a:lnTo>
                    <a:pt x="4555960" y="2119179"/>
                  </a:lnTo>
                  <a:lnTo>
                    <a:pt x="4532345" y="2123951"/>
                  </a:lnTo>
                  <a:lnTo>
                    <a:pt x="4507716" y="2125589"/>
                  </a:lnTo>
                  <a:lnTo>
                    <a:pt x="4507716" y="2177944"/>
                  </a:lnTo>
                  <a:lnTo>
                    <a:pt x="4539338" y="2175837"/>
                  </a:lnTo>
                  <a:lnTo>
                    <a:pt x="4569706" y="2169696"/>
                  </a:lnTo>
                  <a:lnTo>
                    <a:pt x="4598536" y="2159793"/>
                  </a:lnTo>
                  <a:lnTo>
                    <a:pt x="4625551" y="2146398"/>
                  </a:lnTo>
                  <a:lnTo>
                    <a:pt x="4599331" y="2101082"/>
                  </a:lnTo>
                  <a:close/>
                </a:path>
                <a:path w="4743450" h="2178050">
                  <a:moveTo>
                    <a:pt x="4304281" y="2125589"/>
                  </a:moveTo>
                  <a:lnTo>
                    <a:pt x="4100847" y="2125589"/>
                  </a:lnTo>
                  <a:lnTo>
                    <a:pt x="4100847" y="2177944"/>
                  </a:lnTo>
                  <a:lnTo>
                    <a:pt x="4304281" y="2177944"/>
                  </a:lnTo>
                  <a:lnTo>
                    <a:pt x="4304281" y="2125589"/>
                  </a:lnTo>
                  <a:close/>
                </a:path>
                <a:path w="4743450" h="2178050">
                  <a:moveTo>
                    <a:pt x="3999130" y="2125589"/>
                  </a:moveTo>
                  <a:lnTo>
                    <a:pt x="3795695" y="2125589"/>
                  </a:lnTo>
                  <a:lnTo>
                    <a:pt x="3795695" y="2177944"/>
                  </a:lnTo>
                  <a:lnTo>
                    <a:pt x="3999130" y="2177944"/>
                  </a:lnTo>
                  <a:lnTo>
                    <a:pt x="3999130" y="2125589"/>
                  </a:lnTo>
                  <a:close/>
                </a:path>
                <a:path w="4743450" h="2178050">
                  <a:moveTo>
                    <a:pt x="3693978" y="2125589"/>
                  </a:moveTo>
                  <a:lnTo>
                    <a:pt x="3490544" y="2125589"/>
                  </a:lnTo>
                  <a:lnTo>
                    <a:pt x="3490544" y="2177944"/>
                  </a:lnTo>
                  <a:lnTo>
                    <a:pt x="3693978" y="2177944"/>
                  </a:lnTo>
                  <a:lnTo>
                    <a:pt x="3693978" y="2125589"/>
                  </a:lnTo>
                  <a:close/>
                </a:path>
                <a:path w="4743450" h="2178050">
                  <a:moveTo>
                    <a:pt x="3388827" y="2125589"/>
                  </a:moveTo>
                  <a:lnTo>
                    <a:pt x="3185392" y="2125589"/>
                  </a:lnTo>
                  <a:lnTo>
                    <a:pt x="3185392" y="2177944"/>
                  </a:lnTo>
                  <a:lnTo>
                    <a:pt x="3388827" y="2177944"/>
                  </a:lnTo>
                  <a:lnTo>
                    <a:pt x="3388827" y="2125589"/>
                  </a:lnTo>
                  <a:close/>
                </a:path>
                <a:path w="4743450" h="2178050">
                  <a:moveTo>
                    <a:pt x="3083675" y="2125589"/>
                  </a:moveTo>
                  <a:lnTo>
                    <a:pt x="2880241" y="2125589"/>
                  </a:lnTo>
                  <a:lnTo>
                    <a:pt x="2880241" y="2177944"/>
                  </a:lnTo>
                  <a:lnTo>
                    <a:pt x="3083675" y="2177944"/>
                  </a:lnTo>
                  <a:lnTo>
                    <a:pt x="3083675" y="2125589"/>
                  </a:lnTo>
                  <a:close/>
                </a:path>
                <a:path w="4743450" h="2178050">
                  <a:moveTo>
                    <a:pt x="2778524" y="2125589"/>
                  </a:moveTo>
                  <a:lnTo>
                    <a:pt x="2575089" y="2125589"/>
                  </a:lnTo>
                  <a:lnTo>
                    <a:pt x="2575089" y="2177944"/>
                  </a:lnTo>
                  <a:lnTo>
                    <a:pt x="2778524" y="2177944"/>
                  </a:lnTo>
                  <a:lnTo>
                    <a:pt x="2778524" y="2125589"/>
                  </a:lnTo>
                  <a:close/>
                </a:path>
                <a:path w="4743450" h="2178050">
                  <a:moveTo>
                    <a:pt x="2473372" y="2125589"/>
                  </a:moveTo>
                  <a:lnTo>
                    <a:pt x="2269938" y="2125589"/>
                  </a:lnTo>
                  <a:lnTo>
                    <a:pt x="2269938" y="2177944"/>
                  </a:lnTo>
                  <a:lnTo>
                    <a:pt x="2473372" y="2177944"/>
                  </a:lnTo>
                  <a:lnTo>
                    <a:pt x="2473372" y="2125589"/>
                  </a:lnTo>
                  <a:close/>
                </a:path>
                <a:path w="4743450" h="2178050">
                  <a:moveTo>
                    <a:pt x="2168221" y="2125589"/>
                  </a:moveTo>
                  <a:lnTo>
                    <a:pt x="1964786" y="2125589"/>
                  </a:lnTo>
                  <a:lnTo>
                    <a:pt x="1964786" y="2177944"/>
                  </a:lnTo>
                  <a:lnTo>
                    <a:pt x="2168221" y="2177944"/>
                  </a:lnTo>
                  <a:lnTo>
                    <a:pt x="2168221" y="2125589"/>
                  </a:lnTo>
                  <a:close/>
                </a:path>
                <a:path w="4743450" h="2178050">
                  <a:moveTo>
                    <a:pt x="1863069" y="2125589"/>
                  </a:moveTo>
                  <a:lnTo>
                    <a:pt x="1659635" y="2125589"/>
                  </a:lnTo>
                  <a:lnTo>
                    <a:pt x="1659635" y="2177944"/>
                  </a:lnTo>
                  <a:lnTo>
                    <a:pt x="1863069" y="2177944"/>
                  </a:lnTo>
                  <a:lnTo>
                    <a:pt x="1863069" y="2125589"/>
                  </a:lnTo>
                  <a:close/>
                </a:path>
                <a:path w="4743450" h="2178050">
                  <a:moveTo>
                    <a:pt x="1557918" y="2125589"/>
                  </a:moveTo>
                  <a:lnTo>
                    <a:pt x="1354484" y="2125589"/>
                  </a:lnTo>
                  <a:lnTo>
                    <a:pt x="1354484" y="2177944"/>
                  </a:lnTo>
                  <a:lnTo>
                    <a:pt x="1557918" y="2177944"/>
                  </a:lnTo>
                  <a:lnTo>
                    <a:pt x="1557918" y="2125589"/>
                  </a:lnTo>
                  <a:close/>
                </a:path>
                <a:path w="4743450" h="2178050">
                  <a:moveTo>
                    <a:pt x="1252766" y="2125589"/>
                  </a:moveTo>
                  <a:lnTo>
                    <a:pt x="1049332" y="2125589"/>
                  </a:lnTo>
                  <a:lnTo>
                    <a:pt x="1049332" y="2177944"/>
                  </a:lnTo>
                  <a:lnTo>
                    <a:pt x="1252766" y="2177944"/>
                  </a:lnTo>
                  <a:lnTo>
                    <a:pt x="1252766" y="2125589"/>
                  </a:lnTo>
                  <a:close/>
                </a:path>
                <a:path w="4743450" h="2178050">
                  <a:moveTo>
                    <a:pt x="947615" y="2125589"/>
                  </a:moveTo>
                  <a:lnTo>
                    <a:pt x="744181" y="2125589"/>
                  </a:lnTo>
                  <a:lnTo>
                    <a:pt x="744181" y="2177944"/>
                  </a:lnTo>
                  <a:lnTo>
                    <a:pt x="947615" y="2177944"/>
                  </a:lnTo>
                  <a:lnTo>
                    <a:pt x="947615" y="2125589"/>
                  </a:lnTo>
                  <a:close/>
                </a:path>
                <a:path w="4743450" h="2178050">
                  <a:moveTo>
                    <a:pt x="642464" y="2125589"/>
                  </a:moveTo>
                  <a:lnTo>
                    <a:pt x="439029" y="2125589"/>
                  </a:lnTo>
                  <a:lnTo>
                    <a:pt x="439029" y="2177944"/>
                  </a:lnTo>
                  <a:lnTo>
                    <a:pt x="642464" y="2177944"/>
                  </a:lnTo>
                  <a:lnTo>
                    <a:pt x="642464" y="2125589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46936" y="5669984"/>
              <a:ext cx="4743450" cy="2900680"/>
            </a:xfrm>
            <a:custGeom>
              <a:avLst/>
              <a:gdLst/>
              <a:ahLst/>
              <a:cxnLst/>
              <a:rect l="l" t="t" r="r" b="b"/>
              <a:pathLst>
                <a:path w="4743450" h="2900679">
                  <a:moveTo>
                    <a:pt x="143979" y="2823574"/>
                  </a:moveTo>
                  <a:lnTo>
                    <a:pt x="117759" y="2868889"/>
                  </a:lnTo>
                  <a:lnTo>
                    <a:pt x="173605" y="2892188"/>
                  </a:lnTo>
                  <a:lnTo>
                    <a:pt x="235594" y="2900435"/>
                  </a:lnTo>
                  <a:lnTo>
                    <a:pt x="235594" y="2848080"/>
                  </a:lnTo>
                  <a:lnTo>
                    <a:pt x="210965" y="2846442"/>
                  </a:lnTo>
                  <a:lnTo>
                    <a:pt x="187350" y="2841670"/>
                  </a:lnTo>
                  <a:lnTo>
                    <a:pt x="164954" y="2833976"/>
                  </a:lnTo>
                  <a:lnTo>
                    <a:pt x="143979" y="2823574"/>
                  </a:lnTo>
                  <a:close/>
                </a:path>
                <a:path w="4743450" h="2900679">
                  <a:moveTo>
                    <a:pt x="337312" y="2848080"/>
                  </a:moveTo>
                  <a:lnTo>
                    <a:pt x="235594" y="2848080"/>
                  </a:lnTo>
                  <a:lnTo>
                    <a:pt x="235594" y="2900435"/>
                  </a:lnTo>
                  <a:lnTo>
                    <a:pt x="337312" y="2900435"/>
                  </a:lnTo>
                  <a:lnTo>
                    <a:pt x="337312" y="2848080"/>
                  </a:lnTo>
                  <a:close/>
                </a:path>
                <a:path w="4743450" h="2900679">
                  <a:moveTo>
                    <a:pt x="52354" y="2563621"/>
                  </a:moveTo>
                  <a:lnTo>
                    <a:pt x="0" y="2563621"/>
                  </a:lnTo>
                  <a:lnTo>
                    <a:pt x="0" y="2664840"/>
                  </a:lnTo>
                  <a:lnTo>
                    <a:pt x="2106" y="2696463"/>
                  </a:lnTo>
                  <a:lnTo>
                    <a:pt x="8247" y="2726830"/>
                  </a:lnTo>
                  <a:lnTo>
                    <a:pt x="18150" y="2755661"/>
                  </a:lnTo>
                  <a:lnTo>
                    <a:pt x="31545" y="2782675"/>
                  </a:lnTo>
                  <a:lnTo>
                    <a:pt x="76861" y="2756456"/>
                  </a:lnTo>
                  <a:lnTo>
                    <a:pt x="66458" y="2735481"/>
                  </a:lnTo>
                  <a:lnTo>
                    <a:pt x="58764" y="2713084"/>
                  </a:lnTo>
                  <a:lnTo>
                    <a:pt x="53992" y="2689469"/>
                  </a:lnTo>
                  <a:lnTo>
                    <a:pt x="52354" y="2664840"/>
                  </a:lnTo>
                  <a:lnTo>
                    <a:pt x="52354" y="2563621"/>
                  </a:lnTo>
                  <a:close/>
                </a:path>
                <a:path w="4743450" h="2900679">
                  <a:moveTo>
                    <a:pt x="52354" y="2259966"/>
                  </a:moveTo>
                  <a:lnTo>
                    <a:pt x="0" y="2259966"/>
                  </a:lnTo>
                  <a:lnTo>
                    <a:pt x="0" y="2462403"/>
                  </a:lnTo>
                  <a:lnTo>
                    <a:pt x="52354" y="2462403"/>
                  </a:lnTo>
                  <a:lnTo>
                    <a:pt x="52354" y="2259966"/>
                  </a:lnTo>
                  <a:close/>
                </a:path>
                <a:path w="4743450" h="2900679">
                  <a:moveTo>
                    <a:pt x="52354" y="1956310"/>
                  </a:moveTo>
                  <a:lnTo>
                    <a:pt x="0" y="1956310"/>
                  </a:lnTo>
                  <a:lnTo>
                    <a:pt x="0" y="2158747"/>
                  </a:lnTo>
                  <a:lnTo>
                    <a:pt x="52354" y="2158747"/>
                  </a:lnTo>
                  <a:lnTo>
                    <a:pt x="52354" y="1956310"/>
                  </a:lnTo>
                  <a:close/>
                </a:path>
                <a:path w="4743450" h="2900679">
                  <a:moveTo>
                    <a:pt x="52354" y="1652654"/>
                  </a:moveTo>
                  <a:lnTo>
                    <a:pt x="0" y="1652654"/>
                  </a:lnTo>
                  <a:lnTo>
                    <a:pt x="0" y="1855091"/>
                  </a:lnTo>
                  <a:lnTo>
                    <a:pt x="52354" y="1855091"/>
                  </a:lnTo>
                  <a:lnTo>
                    <a:pt x="52354" y="1652654"/>
                  </a:lnTo>
                  <a:close/>
                </a:path>
                <a:path w="4743450" h="2900679">
                  <a:moveTo>
                    <a:pt x="52354" y="1348999"/>
                  </a:moveTo>
                  <a:lnTo>
                    <a:pt x="0" y="1348999"/>
                  </a:lnTo>
                  <a:lnTo>
                    <a:pt x="0" y="1551436"/>
                  </a:lnTo>
                  <a:lnTo>
                    <a:pt x="52354" y="1551436"/>
                  </a:lnTo>
                  <a:lnTo>
                    <a:pt x="52354" y="1348999"/>
                  </a:lnTo>
                  <a:close/>
                </a:path>
                <a:path w="4743450" h="2900679">
                  <a:moveTo>
                    <a:pt x="52354" y="1045343"/>
                  </a:moveTo>
                  <a:lnTo>
                    <a:pt x="0" y="1045343"/>
                  </a:lnTo>
                  <a:lnTo>
                    <a:pt x="0" y="1247780"/>
                  </a:lnTo>
                  <a:lnTo>
                    <a:pt x="52354" y="1247780"/>
                  </a:lnTo>
                  <a:lnTo>
                    <a:pt x="52354" y="1045343"/>
                  </a:lnTo>
                  <a:close/>
                </a:path>
                <a:path w="4743450" h="2900679">
                  <a:moveTo>
                    <a:pt x="52354" y="741687"/>
                  </a:moveTo>
                  <a:lnTo>
                    <a:pt x="0" y="741687"/>
                  </a:lnTo>
                  <a:lnTo>
                    <a:pt x="0" y="944124"/>
                  </a:lnTo>
                  <a:lnTo>
                    <a:pt x="52354" y="944124"/>
                  </a:lnTo>
                  <a:lnTo>
                    <a:pt x="52354" y="741687"/>
                  </a:lnTo>
                  <a:close/>
                </a:path>
                <a:path w="4743450" h="2900679">
                  <a:moveTo>
                    <a:pt x="52354" y="438031"/>
                  </a:moveTo>
                  <a:lnTo>
                    <a:pt x="0" y="438031"/>
                  </a:lnTo>
                  <a:lnTo>
                    <a:pt x="0" y="640469"/>
                  </a:lnTo>
                  <a:lnTo>
                    <a:pt x="52354" y="640469"/>
                  </a:lnTo>
                  <a:lnTo>
                    <a:pt x="52354" y="438031"/>
                  </a:lnTo>
                  <a:close/>
                </a:path>
                <a:path w="4743450" h="2900679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6813"/>
                  </a:lnTo>
                  <a:lnTo>
                    <a:pt x="52354" y="33681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4743450" h="2900679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4743450" h="2900679">
                  <a:moveTo>
                    <a:pt x="33731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7312" y="52354"/>
                  </a:lnTo>
                  <a:lnTo>
                    <a:pt x="337312" y="0"/>
                  </a:lnTo>
                  <a:close/>
                </a:path>
                <a:path w="4743450" h="2900679">
                  <a:moveTo>
                    <a:pt x="642463" y="0"/>
                  </a:moveTo>
                  <a:lnTo>
                    <a:pt x="439029" y="0"/>
                  </a:lnTo>
                  <a:lnTo>
                    <a:pt x="439029" y="52354"/>
                  </a:lnTo>
                  <a:lnTo>
                    <a:pt x="642463" y="52354"/>
                  </a:lnTo>
                  <a:lnTo>
                    <a:pt x="642463" y="0"/>
                  </a:lnTo>
                  <a:close/>
                </a:path>
                <a:path w="4743450" h="2900679">
                  <a:moveTo>
                    <a:pt x="947615" y="0"/>
                  </a:moveTo>
                  <a:lnTo>
                    <a:pt x="744180" y="0"/>
                  </a:lnTo>
                  <a:lnTo>
                    <a:pt x="744180" y="52354"/>
                  </a:lnTo>
                  <a:lnTo>
                    <a:pt x="947615" y="52354"/>
                  </a:lnTo>
                  <a:lnTo>
                    <a:pt x="947615" y="0"/>
                  </a:lnTo>
                  <a:close/>
                </a:path>
                <a:path w="4743450" h="2900679">
                  <a:moveTo>
                    <a:pt x="1252766" y="0"/>
                  </a:moveTo>
                  <a:lnTo>
                    <a:pt x="1049332" y="0"/>
                  </a:lnTo>
                  <a:lnTo>
                    <a:pt x="1049332" y="52354"/>
                  </a:lnTo>
                  <a:lnTo>
                    <a:pt x="1252766" y="52354"/>
                  </a:lnTo>
                  <a:lnTo>
                    <a:pt x="1252766" y="0"/>
                  </a:lnTo>
                  <a:close/>
                </a:path>
                <a:path w="4743450" h="2900679">
                  <a:moveTo>
                    <a:pt x="1557918" y="0"/>
                  </a:moveTo>
                  <a:lnTo>
                    <a:pt x="1354483" y="0"/>
                  </a:lnTo>
                  <a:lnTo>
                    <a:pt x="1354483" y="52354"/>
                  </a:lnTo>
                  <a:lnTo>
                    <a:pt x="1557918" y="52354"/>
                  </a:lnTo>
                  <a:lnTo>
                    <a:pt x="1557918" y="0"/>
                  </a:lnTo>
                  <a:close/>
                </a:path>
                <a:path w="4743450" h="2900679">
                  <a:moveTo>
                    <a:pt x="1863069" y="0"/>
                  </a:moveTo>
                  <a:lnTo>
                    <a:pt x="1659635" y="0"/>
                  </a:lnTo>
                  <a:lnTo>
                    <a:pt x="1659635" y="52354"/>
                  </a:lnTo>
                  <a:lnTo>
                    <a:pt x="1863069" y="52354"/>
                  </a:lnTo>
                  <a:lnTo>
                    <a:pt x="1863069" y="0"/>
                  </a:lnTo>
                  <a:close/>
                </a:path>
                <a:path w="4743450" h="2900679">
                  <a:moveTo>
                    <a:pt x="2168221" y="0"/>
                  </a:moveTo>
                  <a:lnTo>
                    <a:pt x="1964786" y="0"/>
                  </a:lnTo>
                  <a:lnTo>
                    <a:pt x="1964786" y="52354"/>
                  </a:lnTo>
                  <a:lnTo>
                    <a:pt x="2168221" y="52354"/>
                  </a:lnTo>
                  <a:lnTo>
                    <a:pt x="2168221" y="0"/>
                  </a:lnTo>
                  <a:close/>
                </a:path>
                <a:path w="4743450" h="2900679">
                  <a:moveTo>
                    <a:pt x="2473372" y="0"/>
                  </a:moveTo>
                  <a:lnTo>
                    <a:pt x="2269938" y="0"/>
                  </a:lnTo>
                  <a:lnTo>
                    <a:pt x="2269938" y="52354"/>
                  </a:lnTo>
                  <a:lnTo>
                    <a:pt x="2473372" y="52354"/>
                  </a:lnTo>
                  <a:lnTo>
                    <a:pt x="2473372" y="0"/>
                  </a:lnTo>
                  <a:close/>
                </a:path>
                <a:path w="4743450" h="2900679">
                  <a:moveTo>
                    <a:pt x="2778524" y="0"/>
                  </a:moveTo>
                  <a:lnTo>
                    <a:pt x="2575089" y="0"/>
                  </a:lnTo>
                  <a:lnTo>
                    <a:pt x="2575089" y="52354"/>
                  </a:lnTo>
                  <a:lnTo>
                    <a:pt x="2778524" y="52354"/>
                  </a:lnTo>
                  <a:lnTo>
                    <a:pt x="2778524" y="0"/>
                  </a:lnTo>
                  <a:close/>
                </a:path>
                <a:path w="4743450" h="2900679">
                  <a:moveTo>
                    <a:pt x="3083675" y="0"/>
                  </a:moveTo>
                  <a:lnTo>
                    <a:pt x="2880241" y="0"/>
                  </a:lnTo>
                  <a:lnTo>
                    <a:pt x="2880241" y="52354"/>
                  </a:lnTo>
                  <a:lnTo>
                    <a:pt x="3083675" y="52354"/>
                  </a:lnTo>
                  <a:lnTo>
                    <a:pt x="3083675" y="0"/>
                  </a:lnTo>
                  <a:close/>
                </a:path>
                <a:path w="4743450" h="2900679">
                  <a:moveTo>
                    <a:pt x="3388826" y="0"/>
                  </a:moveTo>
                  <a:lnTo>
                    <a:pt x="3185392" y="0"/>
                  </a:lnTo>
                  <a:lnTo>
                    <a:pt x="3185392" y="52354"/>
                  </a:lnTo>
                  <a:lnTo>
                    <a:pt x="3388826" y="52354"/>
                  </a:lnTo>
                  <a:lnTo>
                    <a:pt x="3388826" y="0"/>
                  </a:lnTo>
                  <a:close/>
                </a:path>
                <a:path w="4743450" h="2900679">
                  <a:moveTo>
                    <a:pt x="3693978" y="0"/>
                  </a:moveTo>
                  <a:lnTo>
                    <a:pt x="3490544" y="0"/>
                  </a:lnTo>
                  <a:lnTo>
                    <a:pt x="3490544" y="52354"/>
                  </a:lnTo>
                  <a:lnTo>
                    <a:pt x="3693978" y="52354"/>
                  </a:lnTo>
                  <a:lnTo>
                    <a:pt x="3693978" y="0"/>
                  </a:lnTo>
                  <a:close/>
                </a:path>
                <a:path w="4743450" h="2900679">
                  <a:moveTo>
                    <a:pt x="3999129" y="0"/>
                  </a:moveTo>
                  <a:lnTo>
                    <a:pt x="3795695" y="0"/>
                  </a:lnTo>
                  <a:lnTo>
                    <a:pt x="3795695" y="52354"/>
                  </a:lnTo>
                  <a:lnTo>
                    <a:pt x="3999129" y="52354"/>
                  </a:lnTo>
                  <a:lnTo>
                    <a:pt x="3999129" y="0"/>
                  </a:lnTo>
                  <a:close/>
                </a:path>
                <a:path w="4743450" h="2900679">
                  <a:moveTo>
                    <a:pt x="4304281" y="0"/>
                  </a:moveTo>
                  <a:lnTo>
                    <a:pt x="4100847" y="0"/>
                  </a:lnTo>
                  <a:lnTo>
                    <a:pt x="4100847" y="52354"/>
                  </a:lnTo>
                  <a:lnTo>
                    <a:pt x="4304281" y="52354"/>
                  </a:lnTo>
                  <a:lnTo>
                    <a:pt x="4304281" y="0"/>
                  </a:lnTo>
                  <a:close/>
                </a:path>
                <a:path w="4743450" h="2900679">
                  <a:moveTo>
                    <a:pt x="4507716" y="0"/>
                  </a:moveTo>
                  <a:lnTo>
                    <a:pt x="4507716" y="52354"/>
                  </a:lnTo>
                  <a:lnTo>
                    <a:pt x="4532345" y="53992"/>
                  </a:lnTo>
                  <a:lnTo>
                    <a:pt x="4555960" y="58764"/>
                  </a:lnTo>
                  <a:lnTo>
                    <a:pt x="4578356" y="66458"/>
                  </a:lnTo>
                  <a:lnTo>
                    <a:pt x="4599331" y="76861"/>
                  </a:lnTo>
                  <a:lnTo>
                    <a:pt x="4625551" y="31545"/>
                  </a:lnTo>
                  <a:lnTo>
                    <a:pt x="4598536" y="18150"/>
                  </a:lnTo>
                  <a:lnTo>
                    <a:pt x="4569705" y="8247"/>
                  </a:lnTo>
                  <a:lnTo>
                    <a:pt x="4539338" y="2106"/>
                  </a:lnTo>
                  <a:lnTo>
                    <a:pt x="4507716" y="0"/>
                  </a:lnTo>
                  <a:close/>
                </a:path>
                <a:path w="4743450" h="2900679">
                  <a:moveTo>
                    <a:pt x="4507716" y="0"/>
                  </a:moveTo>
                  <a:lnTo>
                    <a:pt x="4405998" y="0"/>
                  </a:lnTo>
                  <a:lnTo>
                    <a:pt x="4405998" y="52354"/>
                  </a:lnTo>
                  <a:lnTo>
                    <a:pt x="4507716" y="52354"/>
                  </a:lnTo>
                  <a:lnTo>
                    <a:pt x="4507716" y="0"/>
                  </a:lnTo>
                  <a:close/>
                </a:path>
                <a:path w="4743450" h="2900679">
                  <a:moveTo>
                    <a:pt x="4711765" y="117759"/>
                  </a:moveTo>
                  <a:lnTo>
                    <a:pt x="4666450" y="143979"/>
                  </a:lnTo>
                  <a:lnTo>
                    <a:pt x="4676852" y="164954"/>
                  </a:lnTo>
                  <a:lnTo>
                    <a:pt x="4684546" y="187350"/>
                  </a:lnTo>
                  <a:lnTo>
                    <a:pt x="4689318" y="210965"/>
                  </a:lnTo>
                  <a:lnTo>
                    <a:pt x="4690956" y="235594"/>
                  </a:lnTo>
                  <a:lnTo>
                    <a:pt x="4690956" y="336813"/>
                  </a:lnTo>
                  <a:lnTo>
                    <a:pt x="4743311" y="336813"/>
                  </a:lnTo>
                  <a:lnTo>
                    <a:pt x="4743311" y="235594"/>
                  </a:lnTo>
                  <a:lnTo>
                    <a:pt x="4741204" y="203972"/>
                  </a:lnTo>
                  <a:lnTo>
                    <a:pt x="4735063" y="173605"/>
                  </a:lnTo>
                  <a:lnTo>
                    <a:pt x="4725160" y="144774"/>
                  </a:lnTo>
                  <a:lnTo>
                    <a:pt x="4711765" y="117759"/>
                  </a:lnTo>
                  <a:close/>
                </a:path>
                <a:path w="4743450" h="2900679">
                  <a:moveTo>
                    <a:pt x="4743311" y="438032"/>
                  </a:moveTo>
                  <a:lnTo>
                    <a:pt x="4690956" y="438032"/>
                  </a:lnTo>
                  <a:lnTo>
                    <a:pt x="4690956" y="640469"/>
                  </a:lnTo>
                  <a:lnTo>
                    <a:pt x="4743311" y="640469"/>
                  </a:lnTo>
                  <a:lnTo>
                    <a:pt x="4743311" y="438032"/>
                  </a:lnTo>
                  <a:close/>
                </a:path>
                <a:path w="4743450" h="2900679">
                  <a:moveTo>
                    <a:pt x="4743311" y="741687"/>
                  </a:moveTo>
                  <a:lnTo>
                    <a:pt x="4690956" y="741687"/>
                  </a:lnTo>
                  <a:lnTo>
                    <a:pt x="4690956" y="944124"/>
                  </a:lnTo>
                  <a:lnTo>
                    <a:pt x="4743311" y="944124"/>
                  </a:lnTo>
                  <a:lnTo>
                    <a:pt x="4743311" y="741687"/>
                  </a:lnTo>
                  <a:close/>
                </a:path>
                <a:path w="4743450" h="2900679">
                  <a:moveTo>
                    <a:pt x="4743311" y="1045343"/>
                  </a:moveTo>
                  <a:lnTo>
                    <a:pt x="4690956" y="1045343"/>
                  </a:lnTo>
                  <a:lnTo>
                    <a:pt x="4690956" y="1247780"/>
                  </a:lnTo>
                  <a:lnTo>
                    <a:pt x="4743311" y="1247780"/>
                  </a:lnTo>
                  <a:lnTo>
                    <a:pt x="4743311" y="1045343"/>
                  </a:lnTo>
                  <a:close/>
                </a:path>
                <a:path w="4743450" h="2900679">
                  <a:moveTo>
                    <a:pt x="4743311" y="1348999"/>
                  </a:moveTo>
                  <a:lnTo>
                    <a:pt x="4690956" y="1348999"/>
                  </a:lnTo>
                  <a:lnTo>
                    <a:pt x="4690956" y="1551436"/>
                  </a:lnTo>
                  <a:lnTo>
                    <a:pt x="4743311" y="1551436"/>
                  </a:lnTo>
                  <a:lnTo>
                    <a:pt x="4743311" y="1348999"/>
                  </a:lnTo>
                  <a:close/>
                </a:path>
                <a:path w="4743450" h="2900679">
                  <a:moveTo>
                    <a:pt x="4743311" y="1652654"/>
                  </a:moveTo>
                  <a:lnTo>
                    <a:pt x="4690956" y="1652654"/>
                  </a:lnTo>
                  <a:lnTo>
                    <a:pt x="4690956" y="1855091"/>
                  </a:lnTo>
                  <a:lnTo>
                    <a:pt x="4743311" y="1855091"/>
                  </a:lnTo>
                  <a:lnTo>
                    <a:pt x="4743311" y="1652654"/>
                  </a:lnTo>
                  <a:close/>
                </a:path>
                <a:path w="4743450" h="2900679">
                  <a:moveTo>
                    <a:pt x="4743311" y="1956310"/>
                  </a:moveTo>
                  <a:lnTo>
                    <a:pt x="4690956" y="1956310"/>
                  </a:lnTo>
                  <a:lnTo>
                    <a:pt x="4690956" y="2158747"/>
                  </a:lnTo>
                  <a:lnTo>
                    <a:pt x="4743311" y="2158747"/>
                  </a:lnTo>
                  <a:lnTo>
                    <a:pt x="4743311" y="1956310"/>
                  </a:lnTo>
                  <a:close/>
                </a:path>
                <a:path w="4743450" h="2900679">
                  <a:moveTo>
                    <a:pt x="4743311" y="2259966"/>
                  </a:moveTo>
                  <a:lnTo>
                    <a:pt x="4690956" y="2259966"/>
                  </a:lnTo>
                  <a:lnTo>
                    <a:pt x="4690956" y="2462403"/>
                  </a:lnTo>
                  <a:lnTo>
                    <a:pt x="4743311" y="2462403"/>
                  </a:lnTo>
                  <a:lnTo>
                    <a:pt x="4743311" y="2259966"/>
                  </a:lnTo>
                  <a:close/>
                </a:path>
                <a:path w="4743450" h="2900679">
                  <a:moveTo>
                    <a:pt x="4743311" y="2563621"/>
                  </a:moveTo>
                  <a:lnTo>
                    <a:pt x="4690956" y="2563621"/>
                  </a:lnTo>
                  <a:lnTo>
                    <a:pt x="4690956" y="2664840"/>
                  </a:lnTo>
                  <a:lnTo>
                    <a:pt x="4689318" y="2689469"/>
                  </a:lnTo>
                  <a:lnTo>
                    <a:pt x="4684546" y="2713084"/>
                  </a:lnTo>
                  <a:lnTo>
                    <a:pt x="4676852" y="2735481"/>
                  </a:lnTo>
                  <a:lnTo>
                    <a:pt x="4666450" y="2756456"/>
                  </a:lnTo>
                  <a:lnTo>
                    <a:pt x="4711765" y="2782675"/>
                  </a:lnTo>
                  <a:lnTo>
                    <a:pt x="4725160" y="2755660"/>
                  </a:lnTo>
                  <a:lnTo>
                    <a:pt x="4735063" y="2726830"/>
                  </a:lnTo>
                  <a:lnTo>
                    <a:pt x="4741204" y="2696463"/>
                  </a:lnTo>
                  <a:lnTo>
                    <a:pt x="4743311" y="2664840"/>
                  </a:lnTo>
                  <a:lnTo>
                    <a:pt x="4743311" y="2563621"/>
                  </a:lnTo>
                  <a:close/>
                </a:path>
                <a:path w="4743450" h="2900679">
                  <a:moveTo>
                    <a:pt x="4507716" y="2848080"/>
                  </a:moveTo>
                  <a:lnTo>
                    <a:pt x="4405998" y="2848080"/>
                  </a:lnTo>
                  <a:lnTo>
                    <a:pt x="4405998" y="2900435"/>
                  </a:lnTo>
                  <a:lnTo>
                    <a:pt x="4507716" y="2900435"/>
                  </a:lnTo>
                  <a:lnTo>
                    <a:pt x="4507716" y="2848080"/>
                  </a:lnTo>
                  <a:close/>
                </a:path>
                <a:path w="4743450" h="2900679">
                  <a:moveTo>
                    <a:pt x="4599331" y="2823574"/>
                  </a:moveTo>
                  <a:lnTo>
                    <a:pt x="4578356" y="2833976"/>
                  </a:lnTo>
                  <a:lnTo>
                    <a:pt x="4555960" y="2841670"/>
                  </a:lnTo>
                  <a:lnTo>
                    <a:pt x="4532345" y="2846442"/>
                  </a:lnTo>
                  <a:lnTo>
                    <a:pt x="4507716" y="2848080"/>
                  </a:lnTo>
                  <a:lnTo>
                    <a:pt x="4507716" y="2900435"/>
                  </a:lnTo>
                  <a:lnTo>
                    <a:pt x="4539338" y="2898328"/>
                  </a:lnTo>
                  <a:lnTo>
                    <a:pt x="4569706" y="2892188"/>
                  </a:lnTo>
                  <a:lnTo>
                    <a:pt x="4598536" y="2882285"/>
                  </a:lnTo>
                  <a:lnTo>
                    <a:pt x="4625551" y="2868889"/>
                  </a:lnTo>
                  <a:lnTo>
                    <a:pt x="4599331" y="2823574"/>
                  </a:lnTo>
                  <a:close/>
                </a:path>
                <a:path w="4743450" h="2900679">
                  <a:moveTo>
                    <a:pt x="4304281" y="2848080"/>
                  </a:moveTo>
                  <a:lnTo>
                    <a:pt x="4100847" y="2848080"/>
                  </a:lnTo>
                  <a:lnTo>
                    <a:pt x="4100847" y="2900435"/>
                  </a:lnTo>
                  <a:lnTo>
                    <a:pt x="4304281" y="2900435"/>
                  </a:lnTo>
                  <a:lnTo>
                    <a:pt x="4304281" y="2848080"/>
                  </a:lnTo>
                  <a:close/>
                </a:path>
                <a:path w="4743450" h="2900679">
                  <a:moveTo>
                    <a:pt x="3999130" y="2848080"/>
                  </a:moveTo>
                  <a:lnTo>
                    <a:pt x="3795695" y="2848080"/>
                  </a:lnTo>
                  <a:lnTo>
                    <a:pt x="3795695" y="2900435"/>
                  </a:lnTo>
                  <a:lnTo>
                    <a:pt x="3999130" y="2900435"/>
                  </a:lnTo>
                  <a:lnTo>
                    <a:pt x="3999130" y="2848080"/>
                  </a:lnTo>
                  <a:close/>
                </a:path>
                <a:path w="4743450" h="2900679">
                  <a:moveTo>
                    <a:pt x="3693978" y="2848080"/>
                  </a:moveTo>
                  <a:lnTo>
                    <a:pt x="3490544" y="2848080"/>
                  </a:lnTo>
                  <a:lnTo>
                    <a:pt x="3490544" y="2900435"/>
                  </a:lnTo>
                  <a:lnTo>
                    <a:pt x="3693978" y="2900435"/>
                  </a:lnTo>
                  <a:lnTo>
                    <a:pt x="3693978" y="2848080"/>
                  </a:lnTo>
                  <a:close/>
                </a:path>
                <a:path w="4743450" h="2900679">
                  <a:moveTo>
                    <a:pt x="3388827" y="2848080"/>
                  </a:moveTo>
                  <a:lnTo>
                    <a:pt x="3185392" y="2848080"/>
                  </a:lnTo>
                  <a:lnTo>
                    <a:pt x="3185392" y="2900435"/>
                  </a:lnTo>
                  <a:lnTo>
                    <a:pt x="3388827" y="2900435"/>
                  </a:lnTo>
                  <a:lnTo>
                    <a:pt x="3388827" y="2848080"/>
                  </a:lnTo>
                  <a:close/>
                </a:path>
                <a:path w="4743450" h="2900679">
                  <a:moveTo>
                    <a:pt x="3083675" y="2848080"/>
                  </a:moveTo>
                  <a:lnTo>
                    <a:pt x="2880241" y="2848080"/>
                  </a:lnTo>
                  <a:lnTo>
                    <a:pt x="2880241" y="2900435"/>
                  </a:lnTo>
                  <a:lnTo>
                    <a:pt x="3083675" y="2900435"/>
                  </a:lnTo>
                  <a:lnTo>
                    <a:pt x="3083675" y="2848080"/>
                  </a:lnTo>
                  <a:close/>
                </a:path>
                <a:path w="4743450" h="2900679">
                  <a:moveTo>
                    <a:pt x="2778524" y="2848080"/>
                  </a:moveTo>
                  <a:lnTo>
                    <a:pt x="2575089" y="2848080"/>
                  </a:lnTo>
                  <a:lnTo>
                    <a:pt x="2575089" y="2900435"/>
                  </a:lnTo>
                  <a:lnTo>
                    <a:pt x="2778524" y="2900435"/>
                  </a:lnTo>
                  <a:lnTo>
                    <a:pt x="2778524" y="2848080"/>
                  </a:lnTo>
                  <a:close/>
                </a:path>
                <a:path w="4743450" h="2900679">
                  <a:moveTo>
                    <a:pt x="2473372" y="2848080"/>
                  </a:moveTo>
                  <a:lnTo>
                    <a:pt x="2269938" y="2848080"/>
                  </a:lnTo>
                  <a:lnTo>
                    <a:pt x="2269938" y="2900435"/>
                  </a:lnTo>
                  <a:lnTo>
                    <a:pt x="2473372" y="2900435"/>
                  </a:lnTo>
                  <a:lnTo>
                    <a:pt x="2473372" y="2848080"/>
                  </a:lnTo>
                  <a:close/>
                </a:path>
                <a:path w="4743450" h="2900679">
                  <a:moveTo>
                    <a:pt x="2168221" y="2848080"/>
                  </a:moveTo>
                  <a:lnTo>
                    <a:pt x="1964786" y="2848080"/>
                  </a:lnTo>
                  <a:lnTo>
                    <a:pt x="1964786" y="2900435"/>
                  </a:lnTo>
                  <a:lnTo>
                    <a:pt x="2168221" y="2900435"/>
                  </a:lnTo>
                  <a:lnTo>
                    <a:pt x="2168221" y="2848080"/>
                  </a:lnTo>
                  <a:close/>
                </a:path>
                <a:path w="4743450" h="2900679">
                  <a:moveTo>
                    <a:pt x="1863069" y="2848080"/>
                  </a:moveTo>
                  <a:lnTo>
                    <a:pt x="1659635" y="2848080"/>
                  </a:lnTo>
                  <a:lnTo>
                    <a:pt x="1659635" y="2900435"/>
                  </a:lnTo>
                  <a:lnTo>
                    <a:pt x="1863069" y="2900435"/>
                  </a:lnTo>
                  <a:lnTo>
                    <a:pt x="1863069" y="2848080"/>
                  </a:lnTo>
                  <a:close/>
                </a:path>
                <a:path w="4743450" h="2900679">
                  <a:moveTo>
                    <a:pt x="1557918" y="2848080"/>
                  </a:moveTo>
                  <a:lnTo>
                    <a:pt x="1354484" y="2848080"/>
                  </a:lnTo>
                  <a:lnTo>
                    <a:pt x="1354484" y="2900435"/>
                  </a:lnTo>
                  <a:lnTo>
                    <a:pt x="1557918" y="2900435"/>
                  </a:lnTo>
                  <a:lnTo>
                    <a:pt x="1557918" y="2848080"/>
                  </a:lnTo>
                  <a:close/>
                </a:path>
                <a:path w="4743450" h="2900679">
                  <a:moveTo>
                    <a:pt x="1252766" y="2848080"/>
                  </a:moveTo>
                  <a:lnTo>
                    <a:pt x="1049332" y="2848080"/>
                  </a:lnTo>
                  <a:lnTo>
                    <a:pt x="1049332" y="2900435"/>
                  </a:lnTo>
                  <a:lnTo>
                    <a:pt x="1252766" y="2900435"/>
                  </a:lnTo>
                  <a:lnTo>
                    <a:pt x="1252766" y="2848080"/>
                  </a:lnTo>
                  <a:close/>
                </a:path>
                <a:path w="4743450" h="2900679">
                  <a:moveTo>
                    <a:pt x="947615" y="2848080"/>
                  </a:moveTo>
                  <a:lnTo>
                    <a:pt x="744181" y="2848080"/>
                  </a:lnTo>
                  <a:lnTo>
                    <a:pt x="744181" y="2900435"/>
                  </a:lnTo>
                  <a:lnTo>
                    <a:pt x="947615" y="2900435"/>
                  </a:lnTo>
                  <a:lnTo>
                    <a:pt x="947615" y="2848080"/>
                  </a:lnTo>
                  <a:close/>
                </a:path>
                <a:path w="4743450" h="2900679">
                  <a:moveTo>
                    <a:pt x="642464" y="2848080"/>
                  </a:moveTo>
                  <a:lnTo>
                    <a:pt x="439029" y="2848080"/>
                  </a:lnTo>
                  <a:lnTo>
                    <a:pt x="439029" y="2900435"/>
                  </a:lnTo>
                  <a:lnTo>
                    <a:pt x="642464" y="2900435"/>
                  </a:lnTo>
                  <a:lnTo>
                    <a:pt x="642464" y="284808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046936" y="8779837"/>
              <a:ext cx="4743450" cy="2178050"/>
            </a:xfrm>
            <a:custGeom>
              <a:avLst/>
              <a:gdLst/>
              <a:ahLst/>
              <a:cxnLst/>
              <a:rect l="l" t="t" r="r" b="b"/>
              <a:pathLst>
                <a:path w="4743450" h="2178050">
                  <a:moveTo>
                    <a:pt x="143979" y="2101082"/>
                  </a:moveTo>
                  <a:lnTo>
                    <a:pt x="117759" y="2146398"/>
                  </a:lnTo>
                  <a:lnTo>
                    <a:pt x="173605" y="2169696"/>
                  </a:lnTo>
                  <a:lnTo>
                    <a:pt x="235594" y="2177944"/>
                  </a:lnTo>
                  <a:lnTo>
                    <a:pt x="235594" y="2125589"/>
                  </a:lnTo>
                  <a:lnTo>
                    <a:pt x="210965" y="2123951"/>
                  </a:lnTo>
                  <a:lnTo>
                    <a:pt x="187350" y="2119179"/>
                  </a:lnTo>
                  <a:lnTo>
                    <a:pt x="164954" y="2111485"/>
                  </a:lnTo>
                  <a:lnTo>
                    <a:pt x="143979" y="2101082"/>
                  </a:lnTo>
                  <a:close/>
                </a:path>
                <a:path w="4743450" h="2178050">
                  <a:moveTo>
                    <a:pt x="337312" y="2125589"/>
                  </a:moveTo>
                  <a:lnTo>
                    <a:pt x="235594" y="2125589"/>
                  </a:lnTo>
                  <a:lnTo>
                    <a:pt x="235594" y="2177944"/>
                  </a:lnTo>
                  <a:lnTo>
                    <a:pt x="337312" y="2177944"/>
                  </a:lnTo>
                  <a:lnTo>
                    <a:pt x="337312" y="2125589"/>
                  </a:lnTo>
                  <a:close/>
                </a:path>
                <a:path w="4743450" h="2178050">
                  <a:moveTo>
                    <a:pt x="52354" y="1828565"/>
                  </a:moveTo>
                  <a:lnTo>
                    <a:pt x="0" y="1828565"/>
                  </a:lnTo>
                  <a:lnTo>
                    <a:pt x="0" y="1942349"/>
                  </a:lnTo>
                  <a:lnTo>
                    <a:pt x="2106" y="1973972"/>
                  </a:lnTo>
                  <a:lnTo>
                    <a:pt x="8247" y="2004339"/>
                  </a:lnTo>
                  <a:lnTo>
                    <a:pt x="18150" y="2033170"/>
                  </a:lnTo>
                  <a:lnTo>
                    <a:pt x="31545" y="2060184"/>
                  </a:lnTo>
                  <a:lnTo>
                    <a:pt x="76861" y="2033965"/>
                  </a:lnTo>
                  <a:lnTo>
                    <a:pt x="66458" y="2012990"/>
                  </a:lnTo>
                  <a:lnTo>
                    <a:pt x="58764" y="1990593"/>
                  </a:lnTo>
                  <a:lnTo>
                    <a:pt x="53992" y="1966978"/>
                  </a:lnTo>
                  <a:lnTo>
                    <a:pt x="52354" y="1942349"/>
                  </a:lnTo>
                  <a:lnTo>
                    <a:pt x="52354" y="1828565"/>
                  </a:lnTo>
                  <a:close/>
                </a:path>
                <a:path w="4743450" h="2178050">
                  <a:moveTo>
                    <a:pt x="52354" y="1487214"/>
                  </a:moveTo>
                  <a:lnTo>
                    <a:pt x="0" y="1487214"/>
                  </a:lnTo>
                  <a:lnTo>
                    <a:pt x="0" y="1714781"/>
                  </a:lnTo>
                  <a:lnTo>
                    <a:pt x="52354" y="1714781"/>
                  </a:lnTo>
                  <a:lnTo>
                    <a:pt x="52354" y="1487214"/>
                  </a:lnTo>
                  <a:close/>
                </a:path>
                <a:path w="4743450" h="2178050">
                  <a:moveTo>
                    <a:pt x="52354" y="1145863"/>
                  </a:moveTo>
                  <a:lnTo>
                    <a:pt x="0" y="1145863"/>
                  </a:lnTo>
                  <a:lnTo>
                    <a:pt x="0" y="1373431"/>
                  </a:lnTo>
                  <a:lnTo>
                    <a:pt x="52354" y="1373431"/>
                  </a:lnTo>
                  <a:lnTo>
                    <a:pt x="52354" y="1145863"/>
                  </a:lnTo>
                  <a:close/>
                </a:path>
                <a:path w="4743450" h="2178050">
                  <a:moveTo>
                    <a:pt x="52354" y="804513"/>
                  </a:moveTo>
                  <a:lnTo>
                    <a:pt x="0" y="804513"/>
                  </a:lnTo>
                  <a:lnTo>
                    <a:pt x="0" y="1032080"/>
                  </a:lnTo>
                  <a:lnTo>
                    <a:pt x="52354" y="1032080"/>
                  </a:lnTo>
                  <a:lnTo>
                    <a:pt x="52354" y="804513"/>
                  </a:lnTo>
                  <a:close/>
                </a:path>
                <a:path w="4743450" h="2178050">
                  <a:moveTo>
                    <a:pt x="52354" y="463162"/>
                  </a:moveTo>
                  <a:lnTo>
                    <a:pt x="0" y="463162"/>
                  </a:lnTo>
                  <a:lnTo>
                    <a:pt x="0" y="690729"/>
                  </a:lnTo>
                  <a:lnTo>
                    <a:pt x="52354" y="690729"/>
                  </a:lnTo>
                  <a:lnTo>
                    <a:pt x="52354" y="463162"/>
                  </a:lnTo>
                  <a:close/>
                </a:path>
                <a:path w="4743450" h="217805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9378"/>
                  </a:lnTo>
                  <a:lnTo>
                    <a:pt x="52354" y="349378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4743450" h="217805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4743450" h="2178050">
                  <a:moveTo>
                    <a:pt x="337312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37312" y="52354"/>
                  </a:lnTo>
                  <a:lnTo>
                    <a:pt x="337312" y="0"/>
                  </a:lnTo>
                  <a:close/>
                </a:path>
                <a:path w="4743450" h="2178050">
                  <a:moveTo>
                    <a:pt x="642463" y="0"/>
                  </a:moveTo>
                  <a:lnTo>
                    <a:pt x="439029" y="0"/>
                  </a:lnTo>
                  <a:lnTo>
                    <a:pt x="439029" y="52354"/>
                  </a:lnTo>
                  <a:lnTo>
                    <a:pt x="642463" y="52354"/>
                  </a:lnTo>
                  <a:lnTo>
                    <a:pt x="642463" y="0"/>
                  </a:lnTo>
                  <a:close/>
                </a:path>
                <a:path w="4743450" h="2178050">
                  <a:moveTo>
                    <a:pt x="947615" y="0"/>
                  </a:moveTo>
                  <a:lnTo>
                    <a:pt x="744180" y="0"/>
                  </a:lnTo>
                  <a:lnTo>
                    <a:pt x="744180" y="52354"/>
                  </a:lnTo>
                  <a:lnTo>
                    <a:pt x="947615" y="52354"/>
                  </a:lnTo>
                  <a:lnTo>
                    <a:pt x="947615" y="0"/>
                  </a:lnTo>
                  <a:close/>
                </a:path>
                <a:path w="4743450" h="2178050">
                  <a:moveTo>
                    <a:pt x="1252766" y="0"/>
                  </a:moveTo>
                  <a:lnTo>
                    <a:pt x="1049332" y="0"/>
                  </a:lnTo>
                  <a:lnTo>
                    <a:pt x="1049332" y="52354"/>
                  </a:lnTo>
                  <a:lnTo>
                    <a:pt x="1252766" y="52354"/>
                  </a:lnTo>
                  <a:lnTo>
                    <a:pt x="1252766" y="0"/>
                  </a:lnTo>
                  <a:close/>
                </a:path>
                <a:path w="4743450" h="2178050">
                  <a:moveTo>
                    <a:pt x="1557918" y="0"/>
                  </a:moveTo>
                  <a:lnTo>
                    <a:pt x="1354483" y="0"/>
                  </a:lnTo>
                  <a:lnTo>
                    <a:pt x="1354483" y="52354"/>
                  </a:lnTo>
                  <a:lnTo>
                    <a:pt x="1557918" y="52354"/>
                  </a:lnTo>
                  <a:lnTo>
                    <a:pt x="1557918" y="0"/>
                  </a:lnTo>
                  <a:close/>
                </a:path>
                <a:path w="4743450" h="2178050">
                  <a:moveTo>
                    <a:pt x="1863069" y="0"/>
                  </a:moveTo>
                  <a:lnTo>
                    <a:pt x="1659635" y="0"/>
                  </a:lnTo>
                  <a:lnTo>
                    <a:pt x="1659635" y="52354"/>
                  </a:lnTo>
                  <a:lnTo>
                    <a:pt x="1863069" y="52354"/>
                  </a:lnTo>
                  <a:lnTo>
                    <a:pt x="1863069" y="0"/>
                  </a:lnTo>
                  <a:close/>
                </a:path>
                <a:path w="4743450" h="2178050">
                  <a:moveTo>
                    <a:pt x="2168221" y="0"/>
                  </a:moveTo>
                  <a:lnTo>
                    <a:pt x="1964786" y="0"/>
                  </a:lnTo>
                  <a:lnTo>
                    <a:pt x="1964786" y="52354"/>
                  </a:lnTo>
                  <a:lnTo>
                    <a:pt x="2168221" y="52354"/>
                  </a:lnTo>
                  <a:lnTo>
                    <a:pt x="2168221" y="0"/>
                  </a:lnTo>
                  <a:close/>
                </a:path>
                <a:path w="4743450" h="2178050">
                  <a:moveTo>
                    <a:pt x="2473372" y="0"/>
                  </a:moveTo>
                  <a:lnTo>
                    <a:pt x="2269938" y="0"/>
                  </a:lnTo>
                  <a:lnTo>
                    <a:pt x="2269938" y="52354"/>
                  </a:lnTo>
                  <a:lnTo>
                    <a:pt x="2473372" y="52354"/>
                  </a:lnTo>
                  <a:lnTo>
                    <a:pt x="2473372" y="0"/>
                  </a:lnTo>
                  <a:close/>
                </a:path>
                <a:path w="4743450" h="2178050">
                  <a:moveTo>
                    <a:pt x="2778524" y="0"/>
                  </a:moveTo>
                  <a:lnTo>
                    <a:pt x="2575089" y="0"/>
                  </a:lnTo>
                  <a:lnTo>
                    <a:pt x="2575089" y="52354"/>
                  </a:lnTo>
                  <a:lnTo>
                    <a:pt x="2778524" y="52354"/>
                  </a:lnTo>
                  <a:lnTo>
                    <a:pt x="2778524" y="0"/>
                  </a:lnTo>
                  <a:close/>
                </a:path>
                <a:path w="4743450" h="2178050">
                  <a:moveTo>
                    <a:pt x="3083675" y="0"/>
                  </a:moveTo>
                  <a:lnTo>
                    <a:pt x="2880241" y="0"/>
                  </a:lnTo>
                  <a:lnTo>
                    <a:pt x="2880241" y="52354"/>
                  </a:lnTo>
                  <a:lnTo>
                    <a:pt x="3083675" y="52354"/>
                  </a:lnTo>
                  <a:lnTo>
                    <a:pt x="3083675" y="0"/>
                  </a:lnTo>
                  <a:close/>
                </a:path>
                <a:path w="4743450" h="2178050">
                  <a:moveTo>
                    <a:pt x="3388826" y="0"/>
                  </a:moveTo>
                  <a:lnTo>
                    <a:pt x="3185392" y="0"/>
                  </a:lnTo>
                  <a:lnTo>
                    <a:pt x="3185392" y="52354"/>
                  </a:lnTo>
                  <a:lnTo>
                    <a:pt x="3388826" y="52354"/>
                  </a:lnTo>
                  <a:lnTo>
                    <a:pt x="3388826" y="0"/>
                  </a:lnTo>
                  <a:close/>
                </a:path>
                <a:path w="4743450" h="2178050">
                  <a:moveTo>
                    <a:pt x="3693978" y="0"/>
                  </a:moveTo>
                  <a:lnTo>
                    <a:pt x="3490544" y="0"/>
                  </a:lnTo>
                  <a:lnTo>
                    <a:pt x="3490544" y="52354"/>
                  </a:lnTo>
                  <a:lnTo>
                    <a:pt x="3693978" y="52354"/>
                  </a:lnTo>
                  <a:lnTo>
                    <a:pt x="3693978" y="0"/>
                  </a:lnTo>
                  <a:close/>
                </a:path>
                <a:path w="4743450" h="2178050">
                  <a:moveTo>
                    <a:pt x="3999129" y="0"/>
                  </a:moveTo>
                  <a:lnTo>
                    <a:pt x="3795695" y="0"/>
                  </a:lnTo>
                  <a:lnTo>
                    <a:pt x="3795695" y="52354"/>
                  </a:lnTo>
                  <a:lnTo>
                    <a:pt x="3999129" y="52354"/>
                  </a:lnTo>
                  <a:lnTo>
                    <a:pt x="3999129" y="0"/>
                  </a:lnTo>
                  <a:close/>
                </a:path>
                <a:path w="4743450" h="2178050">
                  <a:moveTo>
                    <a:pt x="4304281" y="0"/>
                  </a:moveTo>
                  <a:lnTo>
                    <a:pt x="4100847" y="0"/>
                  </a:lnTo>
                  <a:lnTo>
                    <a:pt x="4100847" y="52354"/>
                  </a:lnTo>
                  <a:lnTo>
                    <a:pt x="4304281" y="52354"/>
                  </a:lnTo>
                  <a:lnTo>
                    <a:pt x="4304281" y="0"/>
                  </a:lnTo>
                  <a:close/>
                </a:path>
                <a:path w="4743450" h="2178050">
                  <a:moveTo>
                    <a:pt x="4507716" y="0"/>
                  </a:moveTo>
                  <a:lnTo>
                    <a:pt x="4507716" y="52354"/>
                  </a:lnTo>
                  <a:lnTo>
                    <a:pt x="4532345" y="53992"/>
                  </a:lnTo>
                  <a:lnTo>
                    <a:pt x="4555960" y="58764"/>
                  </a:lnTo>
                  <a:lnTo>
                    <a:pt x="4578356" y="66458"/>
                  </a:lnTo>
                  <a:lnTo>
                    <a:pt x="4599331" y="76861"/>
                  </a:lnTo>
                  <a:lnTo>
                    <a:pt x="4625551" y="31545"/>
                  </a:lnTo>
                  <a:lnTo>
                    <a:pt x="4598536" y="18150"/>
                  </a:lnTo>
                  <a:lnTo>
                    <a:pt x="4569705" y="8247"/>
                  </a:lnTo>
                  <a:lnTo>
                    <a:pt x="4539338" y="2106"/>
                  </a:lnTo>
                  <a:lnTo>
                    <a:pt x="4507716" y="0"/>
                  </a:lnTo>
                  <a:close/>
                </a:path>
                <a:path w="4743450" h="2178050">
                  <a:moveTo>
                    <a:pt x="4507716" y="0"/>
                  </a:moveTo>
                  <a:lnTo>
                    <a:pt x="4405998" y="0"/>
                  </a:lnTo>
                  <a:lnTo>
                    <a:pt x="4405998" y="52354"/>
                  </a:lnTo>
                  <a:lnTo>
                    <a:pt x="4507716" y="52354"/>
                  </a:lnTo>
                  <a:lnTo>
                    <a:pt x="4507716" y="0"/>
                  </a:lnTo>
                  <a:close/>
                </a:path>
                <a:path w="4743450" h="2178050">
                  <a:moveTo>
                    <a:pt x="4711765" y="117759"/>
                  </a:moveTo>
                  <a:lnTo>
                    <a:pt x="4666450" y="143978"/>
                  </a:lnTo>
                  <a:lnTo>
                    <a:pt x="4676852" y="164954"/>
                  </a:lnTo>
                  <a:lnTo>
                    <a:pt x="4684546" y="187350"/>
                  </a:lnTo>
                  <a:lnTo>
                    <a:pt x="4689318" y="210965"/>
                  </a:lnTo>
                  <a:lnTo>
                    <a:pt x="4690956" y="235594"/>
                  </a:lnTo>
                  <a:lnTo>
                    <a:pt x="4690956" y="349378"/>
                  </a:lnTo>
                  <a:lnTo>
                    <a:pt x="4743311" y="349378"/>
                  </a:lnTo>
                  <a:lnTo>
                    <a:pt x="4743311" y="235594"/>
                  </a:lnTo>
                  <a:lnTo>
                    <a:pt x="4741204" y="203972"/>
                  </a:lnTo>
                  <a:lnTo>
                    <a:pt x="4735063" y="173605"/>
                  </a:lnTo>
                  <a:lnTo>
                    <a:pt x="4725160" y="144774"/>
                  </a:lnTo>
                  <a:lnTo>
                    <a:pt x="4711765" y="117759"/>
                  </a:lnTo>
                  <a:close/>
                </a:path>
                <a:path w="4743450" h="2178050">
                  <a:moveTo>
                    <a:pt x="4743311" y="463162"/>
                  </a:moveTo>
                  <a:lnTo>
                    <a:pt x="4690956" y="463162"/>
                  </a:lnTo>
                  <a:lnTo>
                    <a:pt x="4690956" y="690729"/>
                  </a:lnTo>
                  <a:lnTo>
                    <a:pt x="4743311" y="690729"/>
                  </a:lnTo>
                  <a:lnTo>
                    <a:pt x="4743311" y="463162"/>
                  </a:lnTo>
                  <a:close/>
                </a:path>
                <a:path w="4743450" h="2178050">
                  <a:moveTo>
                    <a:pt x="4743311" y="804513"/>
                  </a:moveTo>
                  <a:lnTo>
                    <a:pt x="4690956" y="804513"/>
                  </a:lnTo>
                  <a:lnTo>
                    <a:pt x="4690956" y="1032080"/>
                  </a:lnTo>
                  <a:lnTo>
                    <a:pt x="4743311" y="1032080"/>
                  </a:lnTo>
                  <a:lnTo>
                    <a:pt x="4743311" y="804513"/>
                  </a:lnTo>
                  <a:close/>
                </a:path>
                <a:path w="4743450" h="2178050">
                  <a:moveTo>
                    <a:pt x="4743311" y="1145863"/>
                  </a:moveTo>
                  <a:lnTo>
                    <a:pt x="4690956" y="1145863"/>
                  </a:lnTo>
                  <a:lnTo>
                    <a:pt x="4690956" y="1373431"/>
                  </a:lnTo>
                  <a:lnTo>
                    <a:pt x="4743311" y="1373431"/>
                  </a:lnTo>
                  <a:lnTo>
                    <a:pt x="4743311" y="1145863"/>
                  </a:lnTo>
                  <a:close/>
                </a:path>
                <a:path w="4743450" h="2178050">
                  <a:moveTo>
                    <a:pt x="4743311" y="1487214"/>
                  </a:moveTo>
                  <a:lnTo>
                    <a:pt x="4690956" y="1487214"/>
                  </a:lnTo>
                  <a:lnTo>
                    <a:pt x="4690956" y="1714782"/>
                  </a:lnTo>
                  <a:lnTo>
                    <a:pt x="4743311" y="1714782"/>
                  </a:lnTo>
                  <a:lnTo>
                    <a:pt x="4743311" y="1487214"/>
                  </a:lnTo>
                  <a:close/>
                </a:path>
                <a:path w="4743450" h="2178050">
                  <a:moveTo>
                    <a:pt x="4743311" y="1828565"/>
                  </a:moveTo>
                  <a:lnTo>
                    <a:pt x="4690956" y="1828565"/>
                  </a:lnTo>
                  <a:lnTo>
                    <a:pt x="4690956" y="1942349"/>
                  </a:lnTo>
                  <a:lnTo>
                    <a:pt x="4689318" y="1966978"/>
                  </a:lnTo>
                  <a:lnTo>
                    <a:pt x="4684546" y="1990593"/>
                  </a:lnTo>
                  <a:lnTo>
                    <a:pt x="4676852" y="2012989"/>
                  </a:lnTo>
                  <a:lnTo>
                    <a:pt x="4666450" y="2033965"/>
                  </a:lnTo>
                  <a:lnTo>
                    <a:pt x="4711765" y="2060184"/>
                  </a:lnTo>
                  <a:lnTo>
                    <a:pt x="4725160" y="2033169"/>
                  </a:lnTo>
                  <a:lnTo>
                    <a:pt x="4735063" y="2004339"/>
                  </a:lnTo>
                  <a:lnTo>
                    <a:pt x="4741204" y="1973972"/>
                  </a:lnTo>
                  <a:lnTo>
                    <a:pt x="4743311" y="1942349"/>
                  </a:lnTo>
                  <a:lnTo>
                    <a:pt x="4743311" y="1828565"/>
                  </a:lnTo>
                  <a:close/>
                </a:path>
                <a:path w="4743450" h="2178050">
                  <a:moveTo>
                    <a:pt x="4507716" y="2125589"/>
                  </a:moveTo>
                  <a:lnTo>
                    <a:pt x="4405998" y="2125589"/>
                  </a:lnTo>
                  <a:lnTo>
                    <a:pt x="4405998" y="2177944"/>
                  </a:lnTo>
                  <a:lnTo>
                    <a:pt x="4507716" y="2177944"/>
                  </a:lnTo>
                  <a:lnTo>
                    <a:pt x="4507716" y="2125589"/>
                  </a:lnTo>
                  <a:close/>
                </a:path>
                <a:path w="4743450" h="2178050">
                  <a:moveTo>
                    <a:pt x="4599331" y="2101082"/>
                  </a:moveTo>
                  <a:lnTo>
                    <a:pt x="4578356" y="2111485"/>
                  </a:lnTo>
                  <a:lnTo>
                    <a:pt x="4555960" y="2119179"/>
                  </a:lnTo>
                  <a:lnTo>
                    <a:pt x="4532345" y="2123951"/>
                  </a:lnTo>
                  <a:lnTo>
                    <a:pt x="4507716" y="2125589"/>
                  </a:lnTo>
                  <a:lnTo>
                    <a:pt x="4507716" y="2177944"/>
                  </a:lnTo>
                  <a:lnTo>
                    <a:pt x="4539338" y="2175837"/>
                  </a:lnTo>
                  <a:lnTo>
                    <a:pt x="4569706" y="2169696"/>
                  </a:lnTo>
                  <a:lnTo>
                    <a:pt x="4598536" y="2159793"/>
                  </a:lnTo>
                  <a:lnTo>
                    <a:pt x="4625551" y="2146398"/>
                  </a:lnTo>
                  <a:lnTo>
                    <a:pt x="4599331" y="2101082"/>
                  </a:lnTo>
                  <a:close/>
                </a:path>
                <a:path w="4743450" h="2178050">
                  <a:moveTo>
                    <a:pt x="4304281" y="2125589"/>
                  </a:moveTo>
                  <a:lnTo>
                    <a:pt x="4100847" y="2125589"/>
                  </a:lnTo>
                  <a:lnTo>
                    <a:pt x="4100847" y="2177944"/>
                  </a:lnTo>
                  <a:lnTo>
                    <a:pt x="4304281" y="2177944"/>
                  </a:lnTo>
                  <a:lnTo>
                    <a:pt x="4304281" y="2125589"/>
                  </a:lnTo>
                  <a:close/>
                </a:path>
                <a:path w="4743450" h="2178050">
                  <a:moveTo>
                    <a:pt x="3999130" y="2125589"/>
                  </a:moveTo>
                  <a:lnTo>
                    <a:pt x="3795695" y="2125589"/>
                  </a:lnTo>
                  <a:lnTo>
                    <a:pt x="3795695" y="2177944"/>
                  </a:lnTo>
                  <a:lnTo>
                    <a:pt x="3999130" y="2177944"/>
                  </a:lnTo>
                  <a:lnTo>
                    <a:pt x="3999130" y="2125589"/>
                  </a:lnTo>
                  <a:close/>
                </a:path>
                <a:path w="4743450" h="2178050">
                  <a:moveTo>
                    <a:pt x="3693978" y="2125589"/>
                  </a:moveTo>
                  <a:lnTo>
                    <a:pt x="3490544" y="2125589"/>
                  </a:lnTo>
                  <a:lnTo>
                    <a:pt x="3490544" y="2177944"/>
                  </a:lnTo>
                  <a:lnTo>
                    <a:pt x="3693978" y="2177944"/>
                  </a:lnTo>
                  <a:lnTo>
                    <a:pt x="3693978" y="2125589"/>
                  </a:lnTo>
                  <a:close/>
                </a:path>
                <a:path w="4743450" h="2178050">
                  <a:moveTo>
                    <a:pt x="3388827" y="2125589"/>
                  </a:moveTo>
                  <a:lnTo>
                    <a:pt x="3185392" y="2125589"/>
                  </a:lnTo>
                  <a:lnTo>
                    <a:pt x="3185392" y="2177944"/>
                  </a:lnTo>
                  <a:lnTo>
                    <a:pt x="3388827" y="2177944"/>
                  </a:lnTo>
                  <a:lnTo>
                    <a:pt x="3388827" y="2125589"/>
                  </a:lnTo>
                  <a:close/>
                </a:path>
                <a:path w="4743450" h="2178050">
                  <a:moveTo>
                    <a:pt x="3083675" y="2125589"/>
                  </a:moveTo>
                  <a:lnTo>
                    <a:pt x="2880241" y="2125589"/>
                  </a:lnTo>
                  <a:lnTo>
                    <a:pt x="2880241" y="2177944"/>
                  </a:lnTo>
                  <a:lnTo>
                    <a:pt x="3083675" y="2177944"/>
                  </a:lnTo>
                  <a:lnTo>
                    <a:pt x="3083675" y="2125589"/>
                  </a:lnTo>
                  <a:close/>
                </a:path>
                <a:path w="4743450" h="2178050">
                  <a:moveTo>
                    <a:pt x="2778524" y="2125589"/>
                  </a:moveTo>
                  <a:lnTo>
                    <a:pt x="2575089" y="2125589"/>
                  </a:lnTo>
                  <a:lnTo>
                    <a:pt x="2575089" y="2177944"/>
                  </a:lnTo>
                  <a:lnTo>
                    <a:pt x="2778524" y="2177944"/>
                  </a:lnTo>
                  <a:lnTo>
                    <a:pt x="2778524" y="2125589"/>
                  </a:lnTo>
                  <a:close/>
                </a:path>
                <a:path w="4743450" h="2178050">
                  <a:moveTo>
                    <a:pt x="2473372" y="2125589"/>
                  </a:moveTo>
                  <a:lnTo>
                    <a:pt x="2269938" y="2125589"/>
                  </a:lnTo>
                  <a:lnTo>
                    <a:pt x="2269938" y="2177944"/>
                  </a:lnTo>
                  <a:lnTo>
                    <a:pt x="2473372" y="2177944"/>
                  </a:lnTo>
                  <a:lnTo>
                    <a:pt x="2473372" y="2125589"/>
                  </a:lnTo>
                  <a:close/>
                </a:path>
                <a:path w="4743450" h="2178050">
                  <a:moveTo>
                    <a:pt x="2168221" y="2125589"/>
                  </a:moveTo>
                  <a:lnTo>
                    <a:pt x="1964786" y="2125589"/>
                  </a:lnTo>
                  <a:lnTo>
                    <a:pt x="1964786" y="2177944"/>
                  </a:lnTo>
                  <a:lnTo>
                    <a:pt x="2168221" y="2177944"/>
                  </a:lnTo>
                  <a:lnTo>
                    <a:pt x="2168221" y="2125589"/>
                  </a:lnTo>
                  <a:close/>
                </a:path>
                <a:path w="4743450" h="2178050">
                  <a:moveTo>
                    <a:pt x="1863069" y="2125589"/>
                  </a:moveTo>
                  <a:lnTo>
                    <a:pt x="1659635" y="2125589"/>
                  </a:lnTo>
                  <a:lnTo>
                    <a:pt x="1659635" y="2177944"/>
                  </a:lnTo>
                  <a:lnTo>
                    <a:pt x="1863069" y="2177944"/>
                  </a:lnTo>
                  <a:lnTo>
                    <a:pt x="1863069" y="2125589"/>
                  </a:lnTo>
                  <a:close/>
                </a:path>
                <a:path w="4743450" h="2178050">
                  <a:moveTo>
                    <a:pt x="1557918" y="2125589"/>
                  </a:moveTo>
                  <a:lnTo>
                    <a:pt x="1354484" y="2125589"/>
                  </a:lnTo>
                  <a:lnTo>
                    <a:pt x="1354484" y="2177944"/>
                  </a:lnTo>
                  <a:lnTo>
                    <a:pt x="1557918" y="2177944"/>
                  </a:lnTo>
                  <a:lnTo>
                    <a:pt x="1557918" y="2125589"/>
                  </a:lnTo>
                  <a:close/>
                </a:path>
                <a:path w="4743450" h="2178050">
                  <a:moveTo>
                    <a:pt x="1252766" y="2125589"/>
                  </a:moveTo>
                  <a:lnTo>
                    <a:pt x="1049332" y="2125589"/>
                  </a:lnTo>
                  <a:lnTo>
                    <a:pt x="1049332" y="2177944"/>
                  </a:lnTo>
                  <a:lnTo>
                    <a:pt x="1252766" y="2177944"/>
                  </a:lnTo>
                  <a:lnTo>
                    <a:pt x="1252766" y="2125589"/>
                  </a:lnTo>
                  <a:close/>
                </a:path>
                <a:path w="4743450" h="2178050">
                  <a:moveTo>
                    <a:pt x="947615" y="2125589"/>
                  </a:moveTo>
                  <a:lnTo>
                    <a:pt x="744181" y="2125589"/>
                  </a:lnTo>
                  <a:lnTo>
                    <a:pt x="744181" y="2177944"/>
                  </a:lnTo>
                  <a:lnTo>
                    <a:pt x="947615" y="2177944"/>
                  </a:lnTo>
                  <a:lnTo>
                    <a:pt x="947615" y="2125589"/>
                  </a:lnTo>
                  <a:close/>
                </a:path>
                <a:path w="4743450" h="2178050">
                  <a:moveTo>
                    <a:pt x="642464" y="2125589"/>
                  </a:moveTo>
                  <a:lnTo>
                    <a:pt x="439029" y="2125589"/>
                  </a:lnTo>
                  <a:lnTo>
                    <a:pt x="439029" y="2177944"/>
                  </a:lnTo>
                  <a:lnTo>
                    <a:pt x="642464" y="2177944"/>
                  </a:lnTo>
                  <a:lnTo>
                    <a:pt x="642464" y="2125589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45" name="object 45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9509672" y="11032250"/>
              <a:ext cx="373380" cy="276860"/>
            </a:xfrm>
            <a:custGeom>
              <a:avLst/>
              <a:gdLst/>
              <a:ahLst/>
              <a:cxnLst/>
              <a:rect l="l" t="t" r="r" b="b"/>
              <a:pathLst>
                <a:path w="373380" h="276859">
                  <a:moveTo>
                    <a:pt x="151534" y="247657"/>
                  </a:moveTo>
                  <a:lnTo>
                    <a:pt x="0" y="247657"/>
                  </a:lnTo>
                  <a:lnTo>
                    <a:pt x="0" y="276305"/>
                  </a:lnTo>
                  <a:lnTo>
                    <a:pt x="151534" y="276305"/>
                  </a:lnTo>
                  <a:lnTo>
                    <a:pt x="151534" y="247657"/>
                  </a:lnTo>
                  <a:close/>
                </a:path>
                <a:path w="373380" h="276859">
                  <a:moveTo>
                    <a:pt x="95745" y="0"/>
                  </a:moveTo>
                  <a:lnTo>
                    <a:pt x="69359" y="0"/>
                  </a:lnTo>
                  <a:lnTo>
                    <a:pt x="57703" y="6296"/>
                  </a:lnTo>
                  <a:lnTo>
                    <a:pt x="44527" y="11638"/>
                  </a:lnTo>
                  <a:lnTo>
                    <a:pt x="29443" y="16061"/>
                  </a:lnTo>
                  <a:lnTo>
                    <a:pt x="12062" y="19601"/>
                  </a:lnTo>
                  <a:lnTo>
                    <a:pt x="12062" y="41841"/>
                  </a:lnTo>
                  <a:lnTo>
                    <a:pt x="61443" y="41841"/>
                  </a:lnTo>
                  <a:lnTo>
                    <a:pt x="61443" y="247657"/>
                  </a:lnTo>
                  <a:lnTo>
                    <a:pt x="95745" y="247657"/>
                  </a:lnTo>
                  <a:lnTo>
                    <a:pt x="95745" y="0"/>
                  </a:lnTo>
                  <a:close/>
                </a:path>
                <a:path w="373380" h="276859">
                  <a:moveTo>
                    <a:pt x="336123" y="37695"/>
                  </a:moveTo>
                  <a:lnTo>
                    <a:pt x="305967" y="37695"/>
                  </a:lnTo>
                  <a:lnTo>
                    <a:pt x="305136" y="49669"/>
                  </a:lnTo>
                  <a:lnTo>
                    <a:pt x="304412" y="63092"/>
                  </a:lnTo>
                  <a:lnTo>
                    <a:pt x="303899" y="76444"/>
                  </a:lnTo>
                  <a:lnTo>
                    <a:pt x="303705" y="88206"/>
                  </a:lnTo>
                  <a:lnTo>
                    <a:pt x="303705" y="276305"/>
                  </a:lnTo>
                  <a:lnTo>
                    <a:pt x="336123" y="276305"/>
                  </a:lnTo>
                  <a:lnTo>
                    <a:pt x="336123" y="37695"/>
                  </a:lnTo>
                  <a:close/>
                </a:path>
                <a:path w="373380" h="276859">
                  <a:moveTo>
                    <a:pt x="336123" y="0"/>
                  </a:moveTo>
                  <a:lnTo>
                    <a:pt x="298051" y="0"/>
                  </a:lnTo>
                  <a:lnTo>
                    <a:pt x="183080" y="177544"/>
                  </a:lnTo>
                  <a:lnTo>
                    <a:pt x="183080" y="200161"/>
                  </a:lnTo>
                  <a:lnTo>
                    <a:pt x="303705" y="200161"/>
                  </a:lnTo>
                  <a:lnTo>
                    <a:pt x="303705" y="173020"/>
                  </a:lnTo>
                  <a:lnTo>
                    <a:pt x="219268" y="173020"/>
                  </a:lnTo>
                  <a:lnTo>
                    <a:pt x="282219" y="78782"/>
                  </a:lnTo>
                  <a:lnTo>
                    <a:pt x="287861" y="68546"/>
                  </a:lnTo>
                  <a:lnTo>
                    <a:pt x="293433" y="58239"/>
                  </a:lnTo>
                  <a:lnTo>
                    <a:pt x="298863" y="47931"/>
                  </a:lnTo>
                  <a:lnTo>
                    <a:pt x="304082" y="37695"/>
                  </a:lnTo>
                  <a:lnTo>
                    <a:pt x="336123" y="37695"/>
                  </a:lnTo>
                  <a:lnTo>
                    <a:pt x="336123" y="0"/>
                  </a:lnTo>
                  <a:close/>
                </a:path>
                <a:path w="373380" h="276859">
                  <a:moveTo>
                    <a:pt x="373064" y="173020"/>
                  </a:moveTo>
                  <a:lnTo>
                    <a:pt x="336123" y="173020"/>
                  </a:lnTo>
                  <a:lnTo>
                    <a:pt x="336123" y="200161"/>
                  </a:lnTo>
                  <a:lnTo>
                    <a:pt x="373064" y="200161"/>
                  </a:lnTo>
                  <a:lnTo>
                    <a:pt x="373064" y="17302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hlinkClick r:id="rId2"/>
            <a:extLst>
              <a:ext uri="{FF2B5EF4-FFF2-40B4-BE49-F238E27FC236}">
                <a16:creationId xmlns:a16="http://schemas.microsoft.com/office/drawing/2014/main" id="{8EE6FA7B-C4D6-46D4-B679-0BBE8966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72" y="156984"/>
            <a:ext cx="18949757" cy="1099538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5D68058-9425-4937-8B1C-36753127E911}"/>
              </a:ext>
            </a:extLst>
          </p:cNvPr>
          <p:cNvSpPr/>
          <p:nvPr/>
        </p:nvSpPr>
        <p:spPr bwMode="auto">
          <a:xfrm>
            <a:off x="2806583" y="4704769"/>
            <a:ext cx="3148495" cy="137254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8AD1E0-16CD-4D0E-A532-BD66EC367652}"/>
              </a:ext>
            </a:extLst>
          </p:cNvPr>
          <p:cNvSpPr/>
          <p:nvPr/>
        </p:nvSpPr>
        <p:spPr bwMode="auto">
          <a:xfrm>
            <a:off x="2584450" y="2225675"/>
            <a:ext cx="3148495" cy="8382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2833" y="697905"/>
            <a:ext cx="1466719" cy="35131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052050" y="1842875"/>
            <a:ext cx="10052050" cy="4471670"/>
            <a:chOff x="10052050" y="1842875"/>
            <a:chExt cx="10052050" cy="4471670"/>
          </a:xfrm>
        </p:grpSpPr>
        <p:sp>
          <p:nvSpPr>
            <p:cNvPr id="6" name="object 6"/>
            <p:cNvSpPr/>
            <p:nvPr/>
          </p:nvSpPr>
          <p:spPr>
            <a:xfrm>
              <a:off x="10052050" y="1842875"/>
              <a:ext cx="167640" cy="4471670"/>
            </a:xfrm>
            <a:custGeom>
              <a:avLst/>
              <a:gdLst/>
              <a:ahLst/>
              <a:cxnLst/>
              <a:rect l="l" t="t" r="r" b="b"/>
              <a:pathLst>
                <a:path w="167640" h="4471670">
                  <a:moveTo>
                    <a:pt x="167534" y="0"/>
                  </a:moveTo>
                  <a:lnTo>
                    <a:pt x="0" y="0"/>
                  </a:lnTo>
                  <a:lnTo>
                    <a:pt x="0" y="4471068"/>
                  </a:lnTo>
                  <a:lnTo>
                    <a:pt x="167534" y="4471068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19584" y="1842875"/>
              <a:ext cx="9885045" cy="4471670"/>
            </a:xfrm>
            <a:custGeom>
              <a:avLst/>
              <a:gdLst/>
              <a:ahLst/>
              <a:cxnLst/>
              <a:rect l="l" t="t" r="r" b="b"/>
              <a:pathLst>
                <a:path w="9885044" h="4471670">
                  <a:moveTo>
                    <a:pt x="9884515" y="0"/>
                  </a:moveTo>
                  <a:lnTo>
                    <a:pt x="0" y="0"/>
                  </a:lnTo>
                  <a:lnTo>
                    <a:pt x="0" y="4471068"/>
                  </a:lnTo>
                  <a:lnTo>
                    <a:pt x="9884515" y="4471068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38419" y="2157002"/>
              <a:ext cx="1591945" cy="628650"/>
            </a:xfrm>
            <a:custGeom>
              <a:avLst/>
              <a:gdLst/>
              <a:ahLst/>
              <a:cxnLst/>
              <a:rect l="l" t="t" r="r" b="b"/>
              <a:pathLst>
                <a:path w="1591945" h="628650">
                  <a:moveTo>
                    <a:pt x="1591574" y="0"/>
                  </a:moveTo>
                  <a:lnTo>
                    <a:pt x="0" y="0"/>
                  </a:lnTo>
                  <a:lnTo>
                    <a:pt x="0" y="628253"/>
                  </a:lnTo>
                  <a:lnTo>
                    <a:pt x="1591574" y="628253"/>
                  </a:lnTo>
                  <a:lnTo>
                    <a:pt x="1591574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75360" y="2290945"/>
              <a:ext cx="1116330" cy="541655"/>
            </a:xfrm>
            <a:custGeom>
              <a:avLst/>
              <a:gdLst/>
              <a:ahLst/>
              <a:cxnLst/>
              <a:rect l="l" t="t" r="r" b="b"/>
              <a:pathLst>
                <a:path w="1116329" h="541655">
                  <a:moveTo>
                    <a:pt x="442709" y="291425"/>
                  </a:moveTo>
                  <a:lnTo>
                    <a:pt x="69191" y="291425"/>
                  </a:lnTo>
                  <a:lnTo>
                    <a:pt x="69191" y="541219"/>
                  </a:lnTo>
                  <a:lnTo>
                    <a:pt x="113755" y="541219"/>
                  </a:lnTo>
                  <a:lnTo>
                    <a:pt x="113755" y="515418"/>
                  </a:lnTo>
                  <a:lnTo>
                    <a:pt x="89128" y="515418"/>
                  </a:lnTo>
                  <a:lnTo>
                    <a:pt x="89128" y="472613"/>
                  </a:lnTo>
                  <a:lnTo>
                    <a:pt x="113755" y="472613"/>
                  </a:lnTo>
                  <a:lnTo>
                    <a:pt x="113755" y="333644"/>
                  </a:lnTo>
                  <a:lnTo>
                    <a:pt x="442709" y="333644"/>
                  </a:lnTo>
                  <a:lnTo>
                    <a:pt x="442709" y="291425"/>
                  </a:lnTo>
                  <a:close/>
                </a:path>
                <a:path w="1116329" h="541655">
                  <a:moveTo>
                    <a:pt x="442709" y="333644"/>
                  </a:moveTo>
                  <a:lnTo>
                    <a:pt x="396385" y="333644"/>
                  </a:lnTo>
                  <a:lnTo>
                    <a:pt x="396385" y="540046"/>
                  </a:lnTo>
                  <a:lnTo>
                    <a:pt x="442709" y="540046"/>
                  </a:lnTo>
                  <a:lnTo>
                    <a:pt x="442709" y="515418"/>
                  </a:lnTo>
                  <a:lnTo>
                    <a:pt x="419254" y="515418"/>
                  </a:lnTo>
                  <a:lnTo>
                    <a:pt x="419254" y="472613"/>
                  </a:lnTo>
                  <a:lnTo>
                    <a:pt x="442709" y="472613"/>
                  </a:lnTo>
                  <a:lnTo>
                    <a:pt x="442709" y="333644"/>
                  </a:lnTo>
                  <a:close/>
                </a:path>
                <a:path w="1116329" h="541655">
                  <a:moveTo>
                    <a:pt x="113755" y="472613"/>
                  </a:moveTo>
                  <a:lnTo>
                    <a:pt x="89128" y="472613"/>
                  </a:lnTo>
                  <a:lnTo>
                    <a:pt x="89128" y="515418"/>
                  </a:lnTo>
                  <a:lnTo>
                    <a:pt x="113755" y="515418"/>
                  </a:lnTo>
                  <a:lnTo>
                    <a:pt x="113755" y="472613"/>
                  </a:lnTo>
                  <a:close/>
                </a:path>
                <a:path w="1116329" h="541655">
                  <a:moveTo>
                    <a:pt x="396385" y="472613"/>
                  </a:moveTo>
                  <a:lnTo>
                    <a:pt x="113755" y="472613"/>
                  </a:lnTo>
                  <a:lnTo>
                    <a:pt x="113755" y="515418"/>
                  </a:lnTo>
                  <a:lnTo>
                    <a:pt x="396385" y="515418"/>
                  </a:lnTo>
                  <a:lnTo>
                    <a:pt x="396385" y="472613"/>
                  </a:lnTo>
                  <a:close/>
                </a:path>
                <a:path w="1116329" h="541655">
                  <a:moveTo>
                    <a:pt x="442709" y="472613"/>
                  </a:moveTo>
                  <a:lnTo>
                    <a:pt x="419254" y="472613"/>
                  </a:lnTo>
                  <a:lnTo>
                    <a:pt x="419254" y="515418"/>
                  </a:lnTo>
                  <a:lnTo>
                    <a:pt x="442709" y="515418"/>
                  </a:lnTo>
                  <a:lnTo>
                    <a:pt x="442709" y="472613"/>
                  </a:lnTo>
                  <a:close/>
                </a:path>
                <a:path w="1116329" h="541655">
                  <a:moveTo>
                    <a:pt x="464518" y="163597"/>
                  </a:moveTo>
                  <a:lnTo>
                    <a:pt x="459127" y="163597"/>
                  </a:lnTo>
                  <a:lnTo>
                    <a:pt x="456781" y="205815"/>
                  </a:lnTo>
                  <a:lnTo>
                    <a:pt x="441404" y="206618"/>
                  </a:lnTo>
                  <a:lnTo>
                    <a:pt x="462598" y="232343"/>
                  </a:lnTo>
                  <a:lnTo>
                    <a:pt x="484341" y="263866"/>
                  </a:lnTo>
                  <a:lnTo>
                    <a:pt x="521868" y="234547"/>
                  </a:lnTo>
                  <a:lnTo>
                    <a:pt x="499314" y="203221"/>
                  </a:lnTo>
                  <a:lnTo>
                    <a:pt x="469780" y="168996"/>
                  </a:lnTo>
                  <a:lnTo>
                    <a:pt x="464518" y="163597"/>
                  </a:lnTo>
                  <a:close/>
                </a:path>
                <a:path w="1116329" h="541655">
                  <a:moveTo>
                    <a:pt x="88562" y="178998"/>
                  </a:moveTo>
                  <a:lnTo>
                    <a:pt x="0" y="181774"/>
                  </a:lnTo>
                  <a:lnTo>
                    <a:pt x="2931" y="226925"/>
                  </a:lnTo>
                  <a:lnTo>
                    <a:pt x="217939" y="217543"/>
                  </a:lnTo>
                  <a:lnTo>
                    <a:pt x="111410" y="217543"/>
                  </a:lnTo>
                  <a:lnTo>
                    <a:pt x="73296" y="201124"/>
                  </a:lnTo>
                  <a:lnTo>
                    <a:pt x="88562" y="178998"/>
                  </a:lnTo>
                  <a:close/>
                </a:path>
                <a:path w="1116329" h="541655">
                  <a:moveTo>
                    <a:pt x="140129" y="177117"/>
                  </a:moveTo>
                  <a:lnTo>
                    <a:pt x="88562" y="178998"/>
                  </a:lnTo>
                  <a:lnTo>
                    <a:pt x="73296" y="201124"/>
                  </a:lnTo>
                  <a:lnTo>
                    <a:pt x="111410" y="217543"/>
                  </a:lnTo>
                  <a:lnTo>
                    <a:pt x="135986" y="183402"/>
                  </a:lnTo>
                  <a:lnTo>
                    <a:pt x="140129" y="177117"/>
                  </a:lnTo>
                  <a:close/>
                </a:path>
                <a:path w="1116329" h="541655">
                  <a:moveTo>
                    <a:pt x="404601" y="166060"/>
                  </a:moveTo>
                  <a:lnTo>
                    <a:pt x="140129" y="177117"/>
                  </a:lnTo>
                  <a:lnTo>
                    <a:pt x="135986" y="183402"/>
                  </a:lnTo>
                  <a:lnTo>
                    <a:pt x="111410" y="217543"/>
                  </a:lnTo>
                  <a:lnTo>
                    <a:pt x="217939" y="217543"/>
                  </a:lnTo>
                  <a:lnTo>
                    <a:pt x="441404" y="206618"/>
                  </a:lnTo>
                  <a:lnTo>
                    <a:pt x="433960" y="197583"/>
                  </a:lnTo>
                  <a:lnTo>
                    <a:pt x="404601" y="166060"/>
                  </a:lnTo>
                  <a:close/>
                </a:path>
                <a:path w="1116329" h="541655">
                  <a:moveTo>
                    <a:pt x="459127" y="163597"/>
                  </a:moveTo>
                  <a:lnTo>
                    <a:pt x="404601" y="166060"/>
                  </a:lnTo>
                  <a:lnTo>
                    <a:pt x="433960" y="197583"/>
                  </a:lnTo>
                  <a:lnTo>
                    <a:pt x="441404" y="206618"/>
                  </a:lnTo>
                  <a:lnTo>
                    <a:pt x="456781" y="205815"/>
                  </a:lnTo>
                  <a:lnTo>
                    <a:pt x="459127" y="163597"/>
                  </a:lnTo>
                  <a:close/>
                </a:path>
                <a:path w="1116329" h="541655">
                  <a:moveTo>
                    <a:pt x="187051" y="0"/>
                  </a:moveTo>
                  <a:lnTo>
                    <a:pt x="168578" y="39999"/>
                  </a:lnTo>
                  <a:lnTo>
                    <a:pt x="146503" y="82870"/>
                  </a:lnTo>
                  <a:lnTo>
                    <a:pt x="122288" y="125853"/>
                  </a:lnTo>
                  <a:lnTo>
                    <a:pt x="97398" y="166191"/>
                  </a:lnTo>
                  <a:lnTo>
                    <a:pt x="88562" y="178998"/>
                  </a:lnTo>
                  <a:lnTo>
                    <a:pt x="140129" y="177117"/>
                  </a:lnTo>
                  <a:lnTo>
                    <a:pt x="161800" y="144251"/>
                  </a:lnTo>
                  <a:lnTo>
                    <a:pt x="187699" y="102117"/>
                  </a:lnTo>
                  <a:lnTo>
                    <a:pt x="212528" y="59026"/>
                  </a:lnTo>
                  <a:lnTo>
                    <a:pt x="235134" y="17004"/>
                  </a:lnTo>
                  <a:lnTo>
                    <a:pt x="187051" y="0"/>
                  </a:lnTo>
                  <a:close/>
                </a:path>
                <a:path w="1116329" h="541655">
                  <a:moveTo>
                    <a:pt x="362376" y="69191"/>
                  </a:moveTo>
                  <a:lnTo>
                    <a:pt x="327780" y="94991"/>
                  </a:lnTo>
                  <a:lnTo>
                    <a:pt x="364440" y="126796"/>
                  </a:lnTo>
                  <a:lnTo>
                    <a:pt x="400537" y="161697"/>
                  </a:lnTo>
                  <a:lnTo>
                    <a:pt x="404601" y="166060"/>
                  </a:lnTo>
                  <a:lnTo>
                    <a:pt x="459127" y="163597"/>
                  </a:lnTo>
                  <a:lnTo>
                    <a:pt x="464518" y="163597"/>
                  </a:lnTo>
                  <a:lnTo>
                    <a:pt x="435574" y="133898"/>
                  </a:lnTo>
                  <a:lnTo>
                    <a:pt x="399003" y="99954"/>
                  </a:lnTo>
                  <a:lnTo>
                    <a:pt x="362376" y="69191"/>
                  </a:lnTo>
                  <a:close/>
                </a:path>
                <a:path w="1116329" h="541655">
                  <a:moveTo>
                    <a:pt x="946986" y="14659"/>
                  </a:moveTo>
                  <a:lnTo>
                    <a:pt x="844958" y="14659"/>
                  </a:lnTo>
                  <a:lnTo>
                    <a:pt x="844958" y="40459"/>
                  </a:lnTo>
                  <a:lnTo>
                    <a:pt x="946986" y="40459"/>
                  </a:lnTo>
                  <a:lnTo>
                    <a:pt x="946986" y="14659"/>
                  </a:lnTo>
                  <a:close/>
                </a:path>
                <a:path w="1116329" h="541655">
                  <a:moveTo>
                    <a:pt x="950505" y="108478"/>
                  </a:moveTo>
                  <a:lnTo>
                    <a:pt x="841440" y="108478"/>
                  </a:lnTo>
                  <a:lnTo>
                    <a:pt x="841440" y="133105"/>
                  </a:lnTo>
                  <a:lnTo>
                    <a:pt x="950505" y="133105"/>
                  </a:lnTo>
                  <a:lnTo>
                    <a:pt x="950505" y="108478"/>
                  </a:lnTo>
                  <a:close/>
                </a:path>
                <a:path w="1116329" h="541655">
                  <a:moveTo>
                    <a:pt x="950505" y="151869"/>
                  </a:moveTo>
                  <a:lnTo>
                    <a:pt x="841440" y="151869"/>
                  </a:lnTo>
                  <a:lnTo>
                    <a:pt x="841440" y="176497"/>
                  </a:lnTo>
                  <a:lnTo>
                    <a:pt x="950505" y="176497"/>
                  </a:lnTo>
                  <a:lnTo>
                    <a:pt x="950505" y="151869"/>
                  </a:lnTo>
                  <a:close/>
                </a:path>
                <a:path w="1116329" h="541655">
                  <a:moveTo>
                    <a:pt x="895386" y="504864"/>
                  </a:moveTo>
                  <a:lnTo>
                    <a:pt x="899949" y="512734"/>
                  </a:lnTo>
                  <a:lnTo>
                    <a:pt x="903742" y="521649"/>
                  </a:lnTo>
                  <a:lnTo>
                    <a:pt x="906435" y="530673"/>
                  </a:lnTo>
                  <a:lnTo>
                    <a:pt x="907700" y="538873"/>
                  </a:lnTo>
                  <a:lnTo>
                    <a:pt x="935250" y="540229"/>
                  </a:lnTo>
                  <a:lnTo>
                    <a:pt x="960546" y="540925"/>
                  </a:lnTo>
                  <a:lnTo>
                    <a:pt x="998001" y="541219"/>
                  </a:lnTo>
                  <a:lnTo>
                    <a:pt x="1011643" y="540467"/>
                  </a:lnTo>
                  <a:lnTo>
                    <a:pt x="1053724" y="518140"/>
                  </a:lnTo>
                  <a:lnTo>
                    <a:pt x="1058782" y="508968"/>
                  </a:lnTo>
                  <a:lnTo>
                    <a:pt x="986273" y="508968"/>
                  </a:lnTo>
                  <a:lnTo>
                    <a:pt x="971165" y="508822"/>
                  </a:lnTo>
                  <a:lnTo>
                    <a:pt x="949405" y="508235"/>
                  </a:lnTo>
                  <a:lnTo>
                    <a:pt x="923358" y="506989"/>
                  </a:lnTo>
                  <a:lnTo>
                    <a:pt x="895386" y="504864"/>
                  </a:lnTo>
                  <a:close/>
                </a:path>
                <a:path w="1116329" h="541655">
                  <a:moveTo>
                    <a:pt x="1055465" y="423358"/>
                  </a:moveTo>
                  <a:lnTo>
                    <a:pt x="1042565" y="423358"/>
                  </a:lnTo>
                  <a:lnTo>
                    <a:pt x="1042565" y="428636"/>
                  </a:lnTo>
                  <a:lnTo>
                    <a:pt x="1035153" y="458348"/>
                  </a:lnTo>
                  <a:lnTo>
                    <a:pt x="1019889" y="495344"/>
                  </a:lnTo>
                  <a:lnTo>
                    <a:pt x="986273" y="508968"/>
                  </a:lnTo>
                  <a:lnTo>
                    <a:pt x="1058782" y="508968"/>
                  </a:lnTo>
                  <a:lnTo>
                    <a:pt x="1063674" y="500100"/>
                  </a:lnTo>
                  <a:lnTo>
                    <a:pt x="1072744" y="474913"/>
                  </a:lnTo>
                  <a:lnTo>
                    <a:pt x="1078271" y="453263"/>
                  </a:lnTo>
                  <a:lnTo>
                    <a:pt x="1055465" y="453263"/>
                  </a:lnTo>
                  <a:lnTo>
                    <a:pt x="1055465" y="423358"/>
                  </a:lnTo>
                  <a:close/>
                </a:path>
                <a:path w="1116329" h="541655">
                  <a:moveTo>
                    <a:pt x="764625" y="365308"/>
                  </a:moveTo>
                  <a:lnTo>
                    <a:pt x="752312" y="365308"/>
                  </a:lnTo>
                  <a:lnTo>
                    <a:pt x="745999" y="390613"/>
                  </a:lnTo>
                  <a:lnTo>
                    <a:pt x="738752" y="416908"/>
                  </a:lnTo>
                  <a:lnTo>
                    <a:pt x="730955" y="442324"/>
                  </a:lnTo>
                  <a:lnTo>
                    <a:pt x="722993" y="464991"/>
                  </a:lnTo>
                  <a:lnTo>
                    <a:pt x="762866" y="471441"/>
                  </a:lnTo>
                  <a:lnTo>
                    <a:pt x="768887" y="453263"/>
                  </a:lnTo>
                  <a:lnTo>
                    <a:pt x="752898" y="453263"/>
                  </a:lnTo>
                  <a:lnTo>
                    <a:pt x="752898" y="423358"/>
                  </a:lnTo>
                  <a:lnTo>
                    <a:pt x="777983" y="423358"/>
                  </a:lnTo>
                  <a:lnTo>
                    <a:pt x="778552" y="421453"/>
                  </a:lnTo>
                  <a:lnTo>
                    <a:pt x="786073" y="394040"/>
                  </a:lnTo>
                  <a:lnTo>
                    <a:pt x="764625" y="394040"/>
                  </a:lnTo>
                  <a:lnTo>
                    <a:pt x="764625" y="365308"/>
                  </a:lnTo>
                  <a:close/>
                </a:path>
                <a:path w="1116329" h="541655">
                  <a:moveTo>
                    <a:pt x="777983" y="423358"/>
                  </a:moveTo>
                  <a:lnTo>
                    <a:pt x="752898" y="423358"/>
                  </a:lnTo>
                  <a:lnTo>
                    <a:pt x="752898" y="453263"/>
                  </a:lnTo>
                  <a:lnTo>
                    <a:pt x="768887" y="453263"/>
                  </a:lnTo>
                  <a:lnTo>
                    <a:pt x="770599" y="448096"/>
                  </a:lnTo>
                  <a:lnTo>
                    <a:pt x="777983" y="423358"/>
                  </a:lnTo>
                  <a:close/>
                </a:path>
                <a:path w="1116329" h="541655">
                  <a:moveTo>
                    <a:pt x="1042565" y="423358"/>
                  </a:moveTo>
                  <a:lnTo>
                    <a:pt x="777983" y="423358"/>
                  </a:lnTo>
                  <a:lnTo>
                    <a:pt x="770599" y="448096"/>
                  </a:lnTo>
                  <a:lnTo>
                    <a:pt x="768887" y="453263"/>
                  </a:lnTo>
                  <a:lnTo>
                    <a:pt x="1036421" y="453263"/>
                  </a:lnTo>
                  <a:lnTo>
                    <a:pt x="1042565" y="428636"/>
                  </a:lnTo>
                  <a:lnTo>
                    <a:pt x="1042565" y="423358"/>
                  </a:lnTo>
                  <a:close/>
                </a:path>
                <a:path w="1116329" h="541655">
                  <a:moveTo>
                    <a:pt x="1084197" y="423358"/>
                  </a:moveTo>
                  <a:lnTo>
                    <a:pt x="1055465" y="423358"/>
                  </a:lnTo>
                  <a:lnTo>
                    <a:pt x="1055465" y="453263"/>
                  </a:lnTo>
                  <a:lnTo>
                    <a:pt x="1078271" y="453263"/>
                  </a:lnTo>
                  <a:lnTo>
                    <a:pt x="1081265" y="441536"/>
                  </a:lnTo>
                  <a:lnTo>
                    <a:pt x="1083611" y="435672"/>
                  </a:lnTo>
                  <a:lnTo>
                    <a:pt x="1084197" y="423358"/>
                  </a:lnTo>
                  <a:close/>
                </a:path>
                <a:path w="1116329" h="541655">
                  <a:moveTo>
                    <a:pt x="793358" y="365308"/>
                  </a:moveTo>
                  <a:lnTo>
                    <a:pt x="764625" y="365308"/>
                  </a:lnTo>
                  <a:lnTo>
                    <a:pt x="764625" y="394040"/>
                  </a:lnTo>
                  <a:lnTo>
                    <a:pt x="786073" y="394040"/>
                  </a:lnTo>
                  <a:lnTo>
                    <a:pt x="786284" y="393270"/>
                  </a:lnTo>
                  <a:lnTo>
                    <a:pt x="793358" y="365308"/>
                  </a:lnTo>
                  <a:close/>
                </a:path>
                <a:path w="1116329" h="541655">
                  <a:moveTo>
                    <a:pt x="1058397" y="306084"/>
                  </a:moveTo>
                  <a:lnTo>
                    <a:pt x="730030" y="306084"/>
                  </a:lnTo>
                  <a:lnTo>
                    <a:pt x="730030" y="334817"/>
                  </a:lnTo>
                  <a:lnTo>
                    <a:pt x="1017351" y="334817"/>
                  </a:lnTo>
                  <a:lnTo>
                    <a:pt x="1017351" y="365308"/>
                  </a:lnTo>
                  <a:lnTo>
                    <a:pt x="793358" y="365308"/>
                  </a:lnTo>
                  <a:lnTo>
                    <a:pt x="786284" y="393270"/>
                  </a:lnTo>
                  <a:lnTo>
                    <a:pt x="786073" y="394040"/>
                  </a:lnTo>
                  <a:lnTo>
                    <a:pt x="1058397" y="394040"/>
                  </a:lnTo>
                  <a:lnTo>
                    <a:pt x="1058397" y="306084"/>
                  </a:lnTo>
                  <a:close/>
                </a:path>
                <a:path w="1116329" h="541655">
                  <a:moveTo>
                    <a:pt x="778698" y="174978"/>
                  </a:moveTo>
                  <a:lnTo>
                    <a:pt x="747621" y="177127"/>
                  </a:lnTo>
                  <a:lnTo>
                    <a:pt x="747621" y="295530"/>
                  </a:lnTo>
                  <a:lnTo>
                    <a:pt x="778698" y="295530"/>
                  </a:lnTo>
                  <a:lnTo>
                    <a:pt x="778698" y="174978"/>
                  </a:lnTo>
                  <a:close/>
                </a:path>
                <a:path w="1116329" h="541655">
                  <a:moveTo>
                    <a:pt x="1051360" y="175161"/>
                  </a:moveTo>
                  <a:lnTo>
                    <a:pt x="1020283" y="177152"/>
                  </a:lnTo>
                  <a:lnTo>
                    <a:pt x="1020283" y="295530"/>
                  </a:lnTo>
                  <a:lnTo>
                    <a:pt x="1051360" y="295530"/>
                  </a:lnTo>
                  <a:lnTo>
                    <a:pt x="1051360" y="175161"/>
                  </a:lnTo>
                  <a:close/>
                </a:path>
                <a:path w="1116329" h="541655">
                  <a:moveTo>
                    <a:pt x="709507" y="195847"/>
                  </a:moveTo>
                  <a:lnTo>
                    <a:pt x="705054" y="216526"/>
                  </a:lnTo>
                  <a:lnTo>
                    <a:pt x="699392" y="236820"/>
                  </a:lnTo>
                  <a:lnTo>
                    <a:pt x="692190" y="256124"/>
                  </a:lnTo>
                  <a:lnTo>
                    <a:pt x="683120" y="273834"/>
                  </a:lnTo>
                  <a:lnTo>
                    <a:pt x="689726" y="276500"/>
                  </a:lnTo>
                  <a:lnTo>
                    <a:pt x="697266" y="279771"/>
                  </a:lnTo>
                  <a:lnTo>
                    <a:pt x="704477" y="283152"/>
                  </a:lnTo>
                  <a:lnTo>
                    <a:pt x="710093" y="286148"/>
                  </a:lnTo>
                  <a:lnTo>
                    <a:pt x="718861" y="268090"/>
                  </a:lnTo>
                  <a:lnTo>
                    <a:pt x="726585" y="247228"/>
                  </a:lnTo>
                  <a:lnTo>
                    <a:pt x="733099" y="224717"/>
                  </a:lnTo>
                  <a:lnTo>
                    <a:pt x="738239" y="201711"/>
                  </a:lnTo>
                  <a:lnTo>
                    <a:pt x="709507" y="195847"/>
                  </a:lnTo>
                  <a:close/>
                </a:path>
                <a:path w="1116329" h="541655">
                  <a:moveTo>
                    <a:pt x="951091" y="197606"/>
                  </a:moveTo>
                  <a:lnTo>
                    <a:pt x="840267" y="197606"/>
                  </a:lnTo>
                  <a:lnTo>
                    <a:pt x="840267" y="285562"/>
                  </a:lnTo>
                  <a:lnTo>
                    <a:pt x="951091" y="285562"/>
                  </a:lnTo>
                  <a:lnTo>
                    <a:pt x="951091" y="260934"/>
                  </a:lnTo>
                  <a:lnTo>
                    <a:pt x="868999" y="260934"/>
                  </a:lnTo>
                  <a:lnTo>
                    <a:pt x="868999" y="222234"/>
                  </a:lnTo>
                  <a:lnTo>
                    <a:pt x="951091" y="222234"/>
                  </a:lnTo>
                  <a:lnTo>
                    <a:pt x="951091" y="197606"/>
                  </a:lnTo>
                  <a:close/>
                </a:path>
                <a:path w="1116329" h="541655">
                  <a:moveTo>
                    <a:pt x="980409" y="195847"/>
                  </a:moveTo>
                  <a:lnTo>
                    <a:pt x="976397" y="215747"/>
                  </a:lnTo>
                  <a:lnTo>
                    <a:pt x="971174" y="235427"/>
                  </a:lnTo>
                  <a:lnTo>
                    <a:pt x="964413" y="254227"/>
                  </a:lnTo>
                  <a:lnTo>
                    <a:pt x="955782" y="271489"/>
                  </a:lnTo>
                  <a:lnTo>
                    <a:pt x="962544" y="274256"/>
                  </a:lnTo>
                  <a:lnTo>
                    <a:pt x="969855" y="277792"/>
                  </a:lnTo>
                  <a:lnTo>
                    <a:pt x="976726" y="281549"/>
                  </a:lnTo>
                  <a:lnTo>
                    <a:pt x="982169" y="284975"/>
                  </a:lnTo>
                  <a:lnTo>
                    <a:pt x="990588" y="267265"/>
                  </a:lnTo>
                  <a:lnTo>
                    <a:pt x="998074" y="246641"/>
                  </a:lnTo>
                  <a:lnTo>
                    <a:pt x="1004350" y="224368"/>
                  </a:lnTo>
                  <a:lnTo>
                    <a:pt x="1009142" y="201711"/>
                  </a:lnTo>
                  <a:lnTo>
                    <a:pt x="980409" y="195847"/>
                  </a:lnTo>
                  <a:close/>
                </a:path>
                <a:path w="1116329" h="541655">
                  <a:moveTo>
                    <a:pt x="1090647" y="195261"/>
                  </a:moveTo>
                  <a:lnTo>
                    <a:pt x="1065433" y="202297"/>
                  </a:lnTo>
                  <a:lnTo>
                    <a:pt x="1072809" y="221556"/>
                  </a:lnTo>
                  <a:lnTo>
                    <a:pt x="1079626" y="242188"/>
                  </a:lnTo>
                  <a:lnTo>
                    <a:pt x="1085141" y="261832"/>
                  </a:lnTo>
                  <a:lnTo>
                    <a:pt x="1088888" y="279111"/>
                  </a:lnTo>
                  <a:lnTo>
                    <a:pt x="1115861" y="270902"/>
                  </a:lnTo>
                  <a:lnTo>
                    <a:pt x="1111344" y="253806"/>
                  </a:lnTo>
                  <a:lnTo>
                    <a:pt x="1105233" y="234401"/>
                  </a:lnTo>
                  <a:lnTo>
                    <a:pt x="1098132" y="214336"/>
                  </a:lnTo>
                  <a:lnTo>
                    <a:pt x="1090647" y="195261"/>
                  </a:lnTo>
                  <a:close/>
                </a:path>
                <a:path w="1116329" h="541655">
                  <a:moveTo>
                    <a:pt x="813881" y="197606"/>
                  </a:moveTo>
                  <a:lnTo>
                    <a:pt x="789253" y="202883"/>
                  </a:lnTo>
                  <a:lnTo>
                    <a:pt x="793596" y="219146"/>
                  </a:lnTo>
                  <a:lnTo>
                    <a:pt x="797609" y="236233"/>
                  </a:lnTo>
                  <a:lnTo>
                    <a:pt x="800962" y="252771"/>
                  </a:lnTo>
                  <a:lnTo>
                    <a:pt x="803326" y="267384"/>
                  </a:lnTo>
                  <a:lnTo>
                    <a:pt x="829126" y="260348"/>
                  </a:lnTo>
                  <a:lnTo>
                    <a:pt x="826661" y="246421"/>
                  </a:lnTo>
                  <a:lnTo>
                    <a:pt x="823043" y="230296"/>
                  </a:lnTo>
                  <a:lnTo>
                    <a:pt x="818654" y="213511"/>
                  </a:lnTo>
                  <a:lnTo>
                    <a:pt x="813881" y="197606"/>
                  </a:lnTo>
                  <a:close/>
                </a:path>
                <a:path w="1116329" h="541655">
                  <a:moveTo>
                    <a:pt x="951091" y="222234"/>
                  </a:moveTo>
                  <a:lnTo>
                    <a:pt x="921186" y="222234"/>
                  </a:lnTo>
                  <a:lnTo>
                    <a:pt x="921186" y="260934"/>
                  </a:lnTo>
                  <a:lnTo>
                    <a:pt x="951091" y="260934"/>
                  </a:lnTo>
                  <a:lnTo>
                    <a:pt x="951091" y="222234"/>
                  </a:lnTo>
                  <a:close/>
                </a:path>
                <a:path w="1116329" h="541655">
                  <a:moveTo>
                    <a:pt x="595165" y="165356"/>
                  </a:moveTo>
                  <a:lnTo>
                    <a:pt x="570537" y="195847"/>
                  </a:lnTo>
                  <a:lnTo>
                    <a:pt x="593964" y="209755"/>
                  </a:lnTo>
                  <a:lnTo>
                    <a:pt x="617667" y="225752"/>
                  </a:lnTo>
                  <a:lnTo>
                    <a:pt x="639060" y="242188"/>
                  </a:lnTo>
                  <a:lnTo>
                    <a:pt x="655561" y="257416"/>
                  </a:lnTo>
                  <a:lnTo>
                    <a:pt x="681361" y="223993"/>
                  </a:lnTo>
                  <a:lnTo>
                    <a:pt x="664512" y="209059"/>
                  </a:lnTo>
                  <a:lnTo>
                    <a:pt x="642880" y="193355"/>
                  </a:lnTo>
                  <a:lnTo>
                    <a:pt x="618839" y="178256"/>
                  </a:lnTo>
                  <a:lnTo>
                    <a:pt x="595165" y="165356"/>
                  </a:lnTo>
                  <a:close/>
                </a:path>
                <a:path w="1116329" h="541655">
                  <a:moveTo>
                    <a:pt x="1099891" y="144833"/>
                  </a:moveTo>
                  <a:lnTo>
                    <a:pt x="1091233" y="144833"/>
                  </a:lnTo>
                  <a:lnTo>
                    <a:pt x="1090647" y="172392"/>
                  </a:lnTo>
                  <a:lnTo>
                    <a:pt x="1083019" y="172937"/>
                  </a:lnTo>
                  <a:lnTo>
                    <a:pt x="1083381" y="173785"/>
                  </a:lnTo>
                  <a:lnTo>
                    <a:pt x="1088301" y="188811"/>
                  </a:lnTo>
                  <a:lnTo>
                    <a:pt x="1113515" y="176497"/>
                  </a:lnTo>
                  <a:lnTo>
                    <a:pt x="1107899" y="161902"/>
                  </a:lnTo>
                  <a:lnTo>
                    <a:pt x="1100249" y="145492"/>
                  </a:lnTo>
                  <a:lnTo>
                    <a:pt x="1099891" y="144833"/>
                  </a:lnTo>
                  <a:close/>
                </a:path>
                <a:path w="1116329" h="541655">
                  <a:moveTo>
                    <a:pt x="821523" y="144833"/>
                  </a:moveTo>
                  <a:lnTo>
                    <a:pt x="812708" y="144833"/>
                  </a:lnTo>
                  <a:lnTo>
                    <a:pt x="812121" y="172392"/>
                  </a:lnTo>
                  <a:lnTo>
                    <a:pt x="805038" y="172944"/>
                  </a:lnTo>
                  <a:lnTo>
                    <a:pt x="805301" y="173785"/>
                  </a:lnTo>
                  <a:lnTo>
                    <a:pt x="808603" y="188224"/>
                  </a:lnTo>
                  <a:lnTo>
                    <a:pt x="832644" y="178256"/>
                  </a:lnTo>
                  <a:lnTo>
                    <a:pt x="828796" y="164101"/>
                  </a:lnTo>
                  <a:lnTo>
                    <a:pt x="822969" y="148131"/>
                  </a:lnTo>
                  <a:lnTo>
                    <a:pt x="821523" y="144833"/>
                  </a:lnTo>
                  <a:close/>
                </a:path>
                <a:path w="1116329" h="541655">
                  <a:moveTo>
                    <a:pt x="721663" y="148945"/>
                  </a:moveTo>
                  <a:lnTo>
                    <a:pt x="690743" y="150110"/>
                  </a:lnTo>
                  <a:lnTo>
                    <a:pt x="694261" y="180601"/>
                  </a:lnTo>
                  <a:lnTo>
                    <a:pt x="747621" y="177127"/>
                  </a:lnTo>
                  <a:lnTo>
                    <a:pt x="747621" y="170633"/>
                  </a:lnTo>
                  <a:lnTo>
                    <a:pt x="735893" y="170633"/>
                  </a:lnTo>
                  <a:lnTo>
                    <a:pt x="714784" y="157733"/>
                  </a:lnTo>
                  <a:lnTo>
                    <a:pt x="721663" y="148945"/>
                  </a:lnTo>
                  <a:close/>
                </a:path>
                <a:path w="1116329" h="541655">
                  <a:moveTo>
                    <a:pt x="988524" y="149146"/>
                  </a:moveTo>
                  <a:lnTo>
                    <a:pt x="961059" y="150110"/>
                  </a:lnTo>
                  <a:lnTo>
                    <a:pt x="963991" y="180601"/>
                  </a:lnTo>
                  <a:lnTo>
                    <a:pt x="1020283" y="177152"/>
                  </a:lnTo>
                  <a:lnTo>
                    <a:pt x="1020283" y="168288"/>
                  </a:lnTo>
                  <a:lnTo>
                    <a:pt x="1004451" y="168288"/>
                  </a:lnTo>
                  <a:lnTo>
                    <a:pt x="983341" y="155387"/>
                  </a:lnTo>
                  <a:lnTo>
                    <a:pt x="988524" y="149146"/>
                  </a:lnTo>
                  <a:close/>
                </a:path>
                <a:path w="1116329" h="541655">
                  <a:moveTo>
                    <a:pt x="1051360" y="161251"/>
                  </a:moveTo>
                  <a:lnTo>
                    <a:pt x="1020283" y="161251"/>
                  </a:lnTo>
                  <a:lnTo>
                    <a:pt x="1020283" y="177152"/>
                  </a:lnTo>
                  <a:lnTo>
                    <a:pt x="1051360" y="175161"/>
                  </a:lnTo>
                  <a:lnTo>
                    <a:pt x="1051360" y="161251"/>
                  </a:lnTo>
                  <a:close/>
                </a:path>
                <a:path w="1116329" h="541655">
                  <a:moveTo>
                    <a:pt x="778698" y="161251"/>
                  </a:moveTo>
                  <a:lnTo>
                    <a:pt x="747621" y="161251"/>
                  </a:lnTo>
                  <a:lnTo>
                    <a:pt x="747621" y="177127"/>
                  </a:lnTo>
                  <a:lnTo>
                    <a:pt x="778698" y="174978"/>
                  </a:lnTo>
                  <a:lnTo>
                    <a:pt x="778698" y="161251"/>
                  </a:lnTo>
                  <a:close/>
                </a:path>
                <a:path w="1116329" h="541655">
                  <a:moveTo>
                    <a:pt x="1078025" y="161251"/>
                  </a:moveTo>
                  <a:lnTo>
                    <a:pt x="1051360" y="161251"/>
                  </a:lnTo>
                  <a:lnTo>
                    <a:pt x="1051360" y="175161"/>
                  </a:lnTo>
                  <a:lnTo>
                    <a:pt x="1083019" y="172937"/>
                  </a:lnTo>
                  <a:lnTo>
                    <a:pt x="1078025" y="161251"/>
                  </a:lnTo>
                  <a:close/>
                </a:path>
                <a:path w="1116329" h="541655">
                  <a:moveTo>
                    <a:pt x="801297" y="161251"/>
                  </a:moveTo>
                  <a:lnTo>
                    <a:pt x="778698" y="161251"/>
                  </a:lnTo>
                  <a:lnTo>
                    <a:pt x="778698" y="174978"/>
                  </a:lnTo>
                  <a:lnTo>
                    <a:pt x="805038" y="172944"/>
                  </a:lnTo>
                  <a:lnTo>
                    <a:pt x="801297" y="161251"/>
                  </a:lnTo>
                  <a:close/>
                </a:path>
                <a:path w="1116329" h="541655">
                  <a:moveTo>
                    <a:pt x="812708" y="144833"/>
                  </a:moveTo>
                  <a:lnTo>
                    <a:pt x="795443" y="145673"/>
                  </a:lnTo>
                  <a:lnTo>
                    <a:pt x="800101" y="157513"/>
                  </a:lnTo>
                  <a:lnTo>
                    <a:pt x="805038" y="172944"/>
                  </a:lnTo>
                  <a:lnTo>
                    <a:pt x="812121" y="172392"/>
                  </a:lnTo>
                  <a:lnTo>
                    <a:pt x="812708" y="144833"/>
                  </a:lnTo>
                  <a:close/>
                </a:path>
                <a:path w="1116329" h="541655">
                  <a:moveTo>
                    <a:pt x="1091233" y="144833"/>
                  </a:moveTo>
                  <a:lnTo>
                    <a:pt x="1070526" y="145770"/>
                  </a:lnTo>
                  <a:lnTo>
                    <a:pt x="1076208" y="157000"/>
                  </a:lnTo>
                  <a:lnTo>
                    <a:pt x="1083019" y="172937"/>
                  </a:lnTo>
                  <a:lnTo>
                    <a:pt x="1090647" y="172392"/>
                  </a:lnTo>
                  <a:lnTo>
                    <a:pt x="1091233" y="144833"/>
                  </a:lnTo>
                  <a:close/>
                </a:path>
                <a:path w="1116329" h="541655">
                  <a:moveTo>
                    <a:pt x="755026" y="147547"/>
                  </a:moveTo>
                  <a:lnTo>
                    <a:pt x="721663" y="148945"/>
                  </a:lnTo>
                  <a:lnTo>
                    <a:pt x="714784" y="157733"/>
                  </a:lnTo>
                  <a:lnTo>
                    <a:pt x="735893" y="170633"/>
                  </a:lnTo>
                  <a:lnTo>
                    <a:pt x="755026" y="147547"/>
                  </a:lnTo>
                  <a:close/>
                </a:path>
                <a:path w="1116329" h="541655">
                  <a:moveTo>
                    <a:pt x="795443" y="145673"/>
                  </a:moveTo>
                  <a:lnTo>
                    <a:pt x="755026" y="147547"/>
                  </a:lnTo>
                  <a:lnTo>
                    <a:pt x="735893" y="170633"/>
                  </a:lnTo>
                  <a:lnTo>
                    <a:pt x="747621" y="170633"/>
                  </a:lnTo>
                  <a:lnTo>
                    <a:pt x="747621" y="161251"/>
                  </a:lnTo>
                  <a:lnTo>
                    <a:pt x="801297" y="161251"/>
                  </a:lnTo>
                  <a:lnTo>
                    <a:pt x="800101" y="157513"/>
                  </a:lnTo>
                  <a:lnTo>
                    <a:pt x="795443" y="145673"/>
                  </a:lnTo>
                  <a:close/>
                </a:path>
                <a:path w="1116329" h="541655">
                  <a:moveTo>
                    <a:pt x="1022722" y="147825"/>
                  </a:moveTo>
                  <a:lnTo>
                    <a:pt x="988524" y="149146"/>
                  </a:lnTo>
                  <a:lnTo>
                    <a:pt x="983341" y="155387"/>
                  </a:lnTo>
                  <a:lnTo>
                    <a:pt x="1004451" y="168288"/>
                  </a:lnTo>
                  <a:lnTo>
                    <a:pt x="1022722" y="147825"/>
                  </a:lnTo>
                  <a:close/>
                </a:path>
                <a:path w="1116329" h="541655">
                  <a:moveTo>
                    <a:pt x="1070526" y="145770"/>
                  </a:moveTo>
                  <a:lnTo>
                    <a:pt x="1022722" y="147825"/>
                  </a:lnTo>
                  <a:lnTo>
                    <a:pt x="1004451" y="168288"/>
                  </a:lnTo>
                  <a:lnTo>
                    <a:pt x="1020283" y="168288"/>
                  </a:lnTo>
                  <a:lnTo>
                    <a:pt x="1020283" y="161251"/>
                  </a:lnTo>
                  <a:lnTo>
                    <a:pt x="1078025" y="161251"/>
                  </a:lnTo>
                  <a:lnTo>
                    <a:pt x="1076208" y="157000"/>
                  </a:lnTo>
                  <a:lnTo>
                    <a:pt x="1070526" y="145770"/>
                  </a:lnTo>
                  <a:close/>
                </a:path>
                <a:path w="1116329" h="541655">
                  <a:moveTo>
                    <a:pt x="1010385" y="121848"/>
                  </a:moveTo>
                  <a:lnTo>
                    <a:pt x="1003516" y="131090"/>
                  </a:lnTo>
                  <a:lnTo>
                    <a:pt x="988524" y="149146"/>
                  </a:lnTo>
                  <a:lnTo>
                    <a:pt x="1022722" y="147825"/>
                  </a:lnTo>
                  <a:lnTo>
                    <a:pt x="1025230" y="145016"/>
                  </a:lnTo>
                  <a:lnTo>
                    <a:pt x="1038678" y="128414"/>
                  </a:lnTo>
                  <a:lnTo>
                    <a:pt x="1015592" y="128414"/>
                  </a:lnTo>
                  <a:lnTo>
                    <a:pt x="1010385" y="121848"/>
                  </a:lnTo>
                  <a:close/>
                </a:path>
                <a:path w="1116329" h="541655">
                  <a:moveTo>
                    <a:pt x="742854" y="120341"/>
                  </a:moveTo>
                  <a:lnTo>
                    <a:pt x="733804" y="133435"/>
                  </a:lnTo>
                  <a:lnTo>
                    <a:pt x="721663" y="148945"/>
                  </a:lnTo>
                  <a:lnTo>
                    <a:pt x="755026" y="147547"/>
                  </a:lnTo>
                  <a:lnTo>
                    <a:pt x="768047" y="130174"/>
                  </a:lnTo>
                  <a:lnTo>
                    <a:pt x="750553" y="130174"/>
                  </a:lnTo>
                  <a:lnTo>
                    <a:pt x="742854" y="120341"/>
                  </a:lnTo>
                  <a:close/>
                </a:path>
                <a:path w="1116329" h="541655">
                  <a:moveTo>
                    <a:pt x="1081265" y="113169"/>
                  </a:moveTo>
                  <a:lnTo>
                    <a:pt x="1058397" y="124310"/>
                  </a:lnTo>
                  <a:lnTo>
                    <a:pt x="1067604" y="139995"/>
                  </a:lnTo>
                  <a:lnTo>
                    <a:pt x="1070526" y="145770"/>
                  </a:lnTo>
                  <a:lnTo>
                    <a:pt x="1091233" y="144833"/>
                  </a:lnTo>
                  <a:lnTo>
                    <a:pt x="1099891" y="144833"/>
                  </a:lnTo>
                  <a:lnTo>
                    <a:pt x="1091169" y="128753"/>
                  </a:lnTo>
                  <a:lnTo>
                    <a:pt x="1081265" y="113169"/>
                  </a:lnTo>
                  <a:close/>
                </a:path>
                <a:path w="1116329" h="541655">
                  <a:moveTo>
                    <a:pt x="808017" y="116687"/>
                  </a:moveTo>
                  <a:lnTo>
                    <a:pt x="786321" y="125483"/>
                  </a:lnTo>
                  <a:lnTo>
                    <a:pt x="793596" y="140976"/>
                  </a:lnTo>
                  <a:lnTo>
                    <a:pt x="795443" y="145673"/>
                  </a:lnTo>
                  <a:lnTo>
                    <a:pt x="812708" y="144833"/>
                  </a:lnTo>
                  <a:lnTo>
                    <a:pt x="821523" y="144833"/>
                  </a:lnTo>
                  <a:lnTo>
                    <a:pt x="815823" y="131832"/>
                  </a:lnTo>
                  <a:lnTo>
                    <a:pt x="808017" y="116687"/>
                  </a:lnTo>
                  <a:close/>
                </a:path>
                <a:path w="1116329" h="541655">
                  <a:moveTo>
                    <a:pt x="760427" y="93860"/>
                  </a:moveTo>
                  <a:lnTo>
                    <a:pt x="753484" y="104960"/>
                  </a:lnTo>
                  <a:lnTo>
                    <a:pt x="742854" y="120341"/>
                  </a:lnTo>
                  <a:lnTo>
                    <a:pt x="750553" y="130174"/>
                  </a:lnTo>
                  <a:lnTo>
                    <a:pt x="769316" y="103787"/>
                  </a:lnTo>
                  <a:lnTo>
                    <a:pt x="760427" y="93860"/>
                  </a:lnTo>
                  <a:close/>
                </a:path>
                <a:path w="1116329" h="541655">
                  <a:moveTo>
                    <a:pt x="786907" y="48668"/>
                  </a:moveTo>
                  <a:lnTo>
                    <a:pt x="771822" y="75641"/>
                  </a:lnTo>
                  <a:lnTo>
                    <a:pt x="760427" y="93860"/>
                  </a:lnTo>
                  <a:lnTo>
                    <a:pt x="769316" y="103787"/>
                  </a:lnTo>
                  <a:lnTo>
                    <a:pt x="750553" y="130174"/>
                  </a:lnTo>
                  <a:lnTo>
                    <a:pt x="768047" y="130174"/>
                  </a:lnTo>
                  <a:lnTo>
                    <a:pt x="775408" y="120341"/>
                  </a:lnTo>
                  <a:lnTo>
                    <a:pt x="795511" y="91803"/>
                  </a:lnTo>
                  <a:lnTo>
                    <a:pt x="814467" y="63914"/>
                  </a:lnTo>
                  <a:lnTo>
                    <a:pt x="786907" y="48668"/>
                  </a:lnTo>
                  <a:close/>
                </a:path>
                <a:path w="1116329" h="541655">
                  <a:moveTo>
                    <a:pt x="1028798" y="96523"/>
                  </a:moveTo>
                  <a:lnTo>
                    <a:pt x="1024680" y="102614"/>
                  </a:lnTo>
                  <a:lnTo>
                    <a:pt x="1010385" y="121848"/>
                  </a:lnTo>
                  <a:lnTo>
                    <a:pt x="1015592" y="128414"/>
                  </a:lnTo>
                  <a:lnTo>
                    <a:pt x="1034355" y="103201"/>
                  </a:lnTo>
                  <a:lnTo>
                    <a:pt x="1028798" y="96523"/>
                  </a:lnTo>
                  <a:close/>
                </a:path>
                <a:path w="1116329" h="541655">
                  <a:moveTo>
                    <a:pt x="1060742" y="46323"/>
                  </a:moveTo>
                  <a:lnTo>
                    <a:pt x="1044525" y="73259"/>
                  </a:lnTo>
                  <a:lnTo>
                    <a:pt x="1028798" y="96523"/>
                  </a:lnTo>
                  <a:lnTo>
                    <a:pt x="1034355" y="103201"/>
                  </a:lnTo>
                  <a:lnTo>
                    <a:pt x="1015592" y="128414"/>
                  </a:lnTo>
                  <a:lnTo>
                    <a:pt x="1038678" y="128414"/>
                  </a:lnTo>
                  <a:lnTo>
                    <a:pt x="1047109" y="118006"/>
                  </a:lnTo>
                  <a:lnTo>
                    <a:pt x="1068841" y="89357"/>
                  </a:lnTo>
                  <a:lnTo>
                    <a:pt x="1088888" y="61568"/>
                  </a:lnTo>
                  <a:lnTo>
                    <a:pt x="1060742" y="46323"/>
                  </a:lnTo>
                  <a:close/>
                </a:path>
                <a:path w="1116329" h="541655">
                  <a:moveTo>
                    <a:pt x="980409" y="53359"/>
                  </a:moveTo>
                  <a:lnTo>
                    <a:pt x="965750" y="72568"/>
                  </a:lnTo>
                  <a:lnTo>
                    <a:pt x="965750" y="77621"/>
                  </a:lnTo>
                  <a:lnTo>
                    <a:pt x="978156" y="88092"/>
                  </a:lnTo>
                  <a:lnTo>
                    <a:pt x="992577" y="101808"/>
                  </a:lnTo>
                  <a:lnTo>
                    <a:pt x="1005458" y="115633"/>
                  </a:lnTo>
                  <a:lnTo>
                    <a:pt x="1010385" y="121848"/>
                  </a:lnTo>
                  <a:lnTo>
                    <a:pt x="1024680" y="102614"/>
                  </a:lnTo>
                  <a:lnTo>
                    <a:pt x="1028798" y="96523"/>
                  </a:lnTo>
                  <a:lnTo>
                    <a:pt x="1024442" y="91290"/>
                  </a:lnTo>
                  <a:lnTo>
                    <a:pt x="1021084" y="87955"/>
                  </a:lnTo>
                  <a:lnTo>
                    <a:pt x="1002105" y="87955"/>
                  </a:lnTo>
                  <a:lnTo>
                    <a:pt x="979342" y="76865"/>
                  </a:lnTo>
                  <a:lnTo>
                    <a:pt x="979286" y="76735"/>
                  </a:lnTo>
                  <a:lnTo>
                    <a:pt x="989591" y="60258"/>
                  </a:lnTo>
                  <a:lnTo>
                    <a:pt x="980409" y="53359"/>
                  </a:lnTo>
                  <a:close/>
                </a:path>
                <a:path w="1116329" h="541655">
                  <a:moveTo>
                    <a:pt x="713025" y="53946"/>
                  </a:moveTo>
                  <a:lnTo>
                    <a:pt x="696663" y="76735"/>
                  </a:lnTo>
                  <a:lnTo>
                    <a:pt x="696669" y="76865"/>
                  </a:lnTo>
                  <a:lnTo>
                    <a:pt x="712072" y="89458"/>
                  </a:lnTo>
                  <a:lnTo>
                    <a:pt x="727098" y="103274"/>
                  </a:lnTo>
                  <a:lnTo>
                    <a:pt x="740474" y="117301"/>
                  </a:lnTo>
                  <a:lnTo>
                    <a:pt x="742854" y="120341"/>
                  </a:lnTo>
                  <a:lnTo>
                    <a:pt x="753484" y="104960"/>
                  </a:lnTo>
                  <a:lnTo>
                    <a:pt x="760427" y="93860"/>
                  </a:lnTo>
                  <a:lnTo>
                    <a:pt x="758872" y="92124"/>
                  </a:lnTo>
                  <a:lnTo>
                    <a:pt x="753241" y="86782"/>
                  </a:lnTo>
                  <a:lnTo>
                    <a:pt x="735307" y="86782"/>
                  </a:lnTo>
                  <a:lnTo>
                    <a:pt x="713025" y="76228"/>
                  </a:lnTo>
                  <a:lnTo>
                    <a:pt x="721968" y="60493"/>
                  </a:lnTo>
                  <a:lnTo>
                    <a:pt x="713025" y="53946"/>
                  </a:lnTo>
                  <a:close/>
                </a:path>
                <a:path w="1116329" h="541655">
                  <a:moveTo>
                    <a:pt x="609238" y="9381"/>
                  </a:moveTo>
                  <a:lnTo>
                    <a:pt x="583437" y="38114"/>
                  </a:lnTo>
                  <a:lnTo>
                    <a:pt x="606480" y="53588"/>
                  </a:lnTo>
                  <a:lnTo>
                    <a:pt x="629247" y="70877"/>
                  </a:lnTo>
                  <a:lnTo>
                    <a:pt x="649486" y="88496"/>
                  </a:lnTo>
                  <a:lnTo>
                    <a:pt x="664943" y="104960"/>
                  </a:lnTo>
                  <a:lnTo>
                    <a:pt x="692502" y="72123"/>
                  </a:lnTo>
                  <a:lnTo>
                    <a:pt x="676194" y="56300"/>
                  </a:lnTo>
                  <a:lnTo>
                    <a:pt x="655268" y="39653"/>
                  </a:lnTo>
                  <a:lnTo>
                    <a:pt x="632143" y="23555"/>
                  </a:lnTo>
                  <a:lnTo>
                    <a:pt x="609238" y="9381"/>
                  </a:lnTo>
                  <a:close/>
                </a:path>
                <a:path w="1116329" h="541655">
                  <a:moveTo>
                    <a:pt x="965750" y="60982"/>
                  </a:moveTo>
                  <a:lnTo>
                    <a:pt x="823849" y="60982"/>
                  </a:lnTo>
                  <a:lnTo>
                    <a:pt x="823849" y="87955"/>
                  </a:lnTo>
                  <a:lnTo>
                    <a:pt x="965750" y="87955"/>
                  </a:lnTo>
                  <a:lnTo>
                    <a:pt x="965750" y="77621"/>
                  </a:lnTo>
                  <a:lnTo>
                    <a:pt x="963405" y="75641"/>
                  </a:lnTo>
                  <a:lnTo>
                    <a:pt x="965750" y="72568"/>
                  </a:lnTo>
                  <a:lnTo>
                    <a:pt x="965750" y="60982"/>
                  </a:lnTo>
                  <a:close/>
                </a:path>
                <a:path w="1116329" h="541655">
                  <a:moveTo>
                    <a:pt x="989591" y="60258"/>
                  </a:moveTo>
                  <a:lnTo>
                    <a:pt x="979286" y="76735"/>
                  </a:lnTo>
                  <a:lnTo>
                    <a:pt x="979342" y="76865"/>
                  </a:lnTo>
                  <a:lnTo>
                    <a:pt x="1002105" y="87955"/>
                  </a:lnTo>
                  <a:lnTo>
                    <a:pt x="1009701" y="76865"/>
                  </a:lnTo>
                  <a:lnTo>
                    <a:pt x="996260" y="65270"/>
                  </a:lnTo>
                  <a:lnTo>
                    <a:pt x="989591" y="60258"/>
                  </a:lnTo>
                  <a:close/>
                </a:path>
                <a:path w="1116329" h="541655">
                  <a:moveTo>
                    <a:pt x="1009701" y="76865"/>
                  </a:moveTo>
                  <a:lnTo>
                    <a:pt x="1002105" y="87955"/>
                  </a:lnTo>
                  <a:lnTo>
                    <a:pt x="1021084" y="87955"/>
                  </a:lnTo>
                  <a:lnTo>
                    <a:pt x="1011340" y="78280"/>
                  </a:lnTo>
                  <a:lnTo>
                    <a:pt x="1009701" y="76865"/>
                  </a:lnTo>
                  <a:close/>
                </a:path>
                <a:path w="1116329" h="541655">
                  <a:moveTo>
                    <a:pt x="721968" y="60493"/>
                  </a:moveTo>
                  <a:lnTo>
                    <a:pt x="713025" y="76228"/>
                  </a:lnTo>
                  <a:lnTo>
                    <a:pt x="735307" y="86782"/>
                  </a:lnTo>
                  <a:lnTo>
                    <a:pt x="742318" y="76735"/>
                  </a:lnTo>
                  <a:lnTo>
                    <a:pt x="729407" y="65939"/>
                  </a:lnTo>
                  <a:lnTo>
                    <a:pt x="721968" y="60493"/>
                  </a:lnTo>
                  <a:close/>
                </a:path>
                <a:path w="1116329" h="541655">
                  <a:moveTo>
                    <a:pt x="742318" y="76735"/>
                  </a:moveTo>
                  <a:lnTo>
                    <a:pt x="735307" y="86782"/>
                  </a:lnTo>
                  <a:lnTo>
                    <a:pt x="753241" y="86782"/>
                  </a:lnTo>
                  <a:lnTo>
                    <a:pt x="745129" y="79086"/>
                  </a:lnTo>
                  <a:lnTo>
                    <a:pt x="742318" y="76735"/>
                  </a:lnTo>
                  <a:close/>
                </a:path>
                <a:path w="1116329" h="541655">
                  <a:moveTo>
                    <a:pt x="965750" y="72568"/>
                  </a:moveTo>
                  <a:lnTo>
                    <a:pt x="963405" y="75641"/>
                  </a:lnTo>
                  <a:lnTo>
                    <a:pt x="965750" y="77621"/>
                  </a:lnTo>
                  <a:lnTo>
                    <a:pt x="965750" y="72568"/>
                  </a:lnTo>
                  <a:close/>
                </a:path>
                <a:path w="1116329" h="541655">
                  <a:moveTo>
                    <a:pt x="1019696" y="1172"/>
                  </a:moveTo>
                  <a:lnTo>
                    <a:pt x="1011313" y="19588"/>
                  </a:lnTo>
                  <a:lnTo>
                    <a:pt x="1001006" y="39873"/>
                  </a:lnTo>
                  <a:lnTo>
                    <a:pt x="989929" y="59718"/>
                  </a:lnTo>
                  <a:lnTo>
                    <a:pt x="989591" y="60258"/>
                  </a:lnTo>
                  <a:lnTo>
                    <a:pt x="996260" y="65270"/>
                  </a:lnTo>
                  <a:lnTo>
                    <a:pt x="1009701" y="76865"/>
                  </a:lnTo>
                  <a:lnTo>
                    <a:pt x="1012944" y="72123"/>
                  </a:lnTo>
                  <a:lnTo>
                    <a:pt x="1024579" y="53946"/>
                  </a:lnTo>
                  <a:lnTo>
                    <a:pt x="1036408" y="34604"/>
                  </a:lnTo>
                  <a:lnTo>
                    <a:pt x="1047842" y="15245"/>
                  </a:lnTo>
                  <a:lnTo>
                    <a:pt x="1019696" y="1172"/>
                  </a:lnTo>
                  <a:close/>
                </a:path>
                <a:path w="1116329" h="541655">
                  <a:moveTo>
                    <a:pt x="750553" y="586"/>
                  </a:moveTo>
                  <a:lnTo>
                    <a:pt x="742957" y="18672"/>
                  </a:lnTo>
                  <a:lnTo>
                    <a:pt x="733328" y="38847"/>
                  </a:lnTo>
                  <a:lnTo>
                    <a:pt x="722929" y="58801"/>
                  </a:lnTo>
                  <a:lnTo>
                    <a:pt x="721968" y="60493"/>
                  </a:lnTo>
                  <a:lnTo>
                    <a:pt x="729407" y="65939"/>
                  </a:lnTo>
                  <a:lnTo>
                    <a:pt x="742318" y="76735"/>
                  </a:lnTo>
                  <a:lnTo>
                    <a:pt x="746054" y="71381"/>
                  </a:lnTo>
                  <a:lnTo>
                    <a:pt x="757076" y="53286"/>
                  </a:lnTo>
                  <a:lnTo>
                    <a:pt x="768208" y="33762"/>
                  </a:lnTo>
                  <a:lnTo>
                    <a:pt x="779285" y="14072"/>
                  </a:lnTo>
                  <a:lnTo>
                    <a:pt x="750553" y="586"/>
                  </a:lnTo>
                  <a:close/>
                </a:path>
                <a:path w="1116329" h="541655">
                  <a:moveTo>
                    <a:pt x="655561" y="323676"/>
                  </a:moveTo>
                  <a:lnTo>
                    <a:pt x="637915" y="374268"/>
                  </a:lnTo>
                  <a:lnTo>
                    <a:pt x="618619" y="424971"/>
                  </a:lnTo>
                  <a:lnTo>
                    <a:pt x="599324" y="471935"/>
                  </a:lnTo>
                  <a:lnTo>
                    <a:pt x="581678" y="511314"/>
                  </a:lnTo>
                  <a:lnTo>
                    <a:pt x="620965" y="534182"/>
                  </a:lnTo>
                  <a:lnTo>
                    <a:pt x="638950" y="490681"/>
                  </a:lnTo>
                  <a:lnTo>
                    <a:pt x="657100" y="443002"/>
                  </a:lnTo>
                  <a:lnTo>
                    <a:pt x="674480" y="394003"/>
                  </a:lnTo>
                  <a:lnTo>
                    <a:pt x="690157" y="346544"/>
                  </a:lnTo>
                  <a:lnTo>
                    <a:pt x="655561" y="323676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44199" y="3409320"/>
              <a:ext cx="4254620" cy="157699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0052050" y="6418652"/>
            <a:ext cx="10052050" cy="4471670"/>
            <a:chOff x="10052050" y="6418652"/>
            <a:chExt cx="10052050" cy="4471670"/>
          </a:xfrm>
        </p:grpSpPr>
        <p:sp>
          <p:nvSpPr>
            <p:cNvPr id="12" name="object 12"/>
            <p:cNvSpPr/>
            <p:nvPr/>
          </p:nvSpPr>
          <p:spPr>
            <a:xfrm>
              <a:off x="10052050" y="6418652"/>
              <a:ext cx="167640" cy="4471670"/>
            </a:xfrm>
            <a:custGeom>
              <a:avLst/>
              <a:gdLst/>
              <a:ahLst/>
              <a:cxnLst/>
              <a:rect l="l" t="t" r="r" b="b"/>
              <a:pathLst>
                <a:path w="167640" h="4471670">
                  <a:moveTo>
                    <a:pt x="167534" y="0"/>
                  </a:moveTo>
                  <a:lnTo>
                    <a:pt x="0" y="0"/>
                  </a:lnTo>
                  <a:lnTo>
                    <a:pt x="0" y="4471068"/>
                  </a:lnTo>
                  <a:lnTo>
                    <a:pt x="167534" y="4471068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19584" y="6418652"/>
              <a:ext cx="9885045" cy="4471670"/>
            </a:xfrm>
            <a:custGeom>
              <a:avLst/>
              <a:gdLst/>
              <a:ahLst/>
              <a:cxnLst/>
              <a:rect l="l" t="t" r="r" b="b"/>
              <a:pathLst>
                <a:path w="9885044" h="4471670">
                  <a:moveTo>
                    <a:pt x="9884515" y="0"/>
                  </a:moveTo>
                  <a:lnTo>
                    <a:pt x="0" y="0"/>
                  </a:lnTo>
                  <a:lnTo>
                    <a:pt x="0" y="4471068"/>
                  </a:lnTo>
                  <a:lnTo>
                    <a:pt x="9884515" y="4471068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38419" y="6732779"/>
              <a:ext cx="3654425" cy="628650"/>
            </a:xfrm>
            <a:custGeom>
              <a:avLst/>
              <a:gdLst/>
              <a:ahLst/>
              <a:cxnLst/>
              <a:rect l="l" t="t" r="r" b="b"/>
              <a:pathLst>
                <a:path w="3654425" h="628650">
                  <a:moveTo>
                    <a:pt x="3654338" y="0"/>
                  </a:moveTo>
                  <a:lnTo>
                    <a:pt x="0" y="0"/>
                  </a:lnTo>
                  <a:lnTo>
                    <a:pt x="0" y="628253"/>
                  </a:lnTo>
                  <a:lnTo>
                    <a:pt x="3654338" y="628253"/>
                  </a:lnTo>
                  <a:lnTo>
                    <a:pt x="3654338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00713" y="6940438"/>
              <a:ext cx="3133412" cy="4317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8849" y="8012558"/>
              <a:ext cx="4831894" cy="1531448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8835" y="1842875"/>
            <a:ext cx="9214379" cy="142404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18835" y="3371625"/>
            <a:ext cx="9141460" cy="7518400"/>
            <a:chOff x="418835" y="3371625"/>
            <a:chExt cx="9141460" cy="7518400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0408" y="3371625"/>
              <a:ext cx="8657936" cy="75180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8835" y="3371625"/>
              <a:ext cx="9141460" cy="7518400"/>
            </a:xfrm>
            <a:custGeom>
              <a:avLst/>
              <a:gdLst/>
              <a:ahLst/>
              <a:cxnLst/>
              <a:rect l="l" t="t" r="r" b="b"/>
              <a:pathLst>
                <a:path w="9141460" h="7518400">
                  <a:moveTo>
                    <a:pt x="20941" y="209417"/>
                  </a:moveTo>
                  <a:lnTo>
                    <a:pt x="0" y="209417"/>
                  </a:lnTo>
                  <a:lnTo>
                    <a:pt x="0" y="7308677"/>
                  </a:lnTo>
                  <a:lnTo>
                    <a:pt x="5530" y="7356695"/>
                  </a:lnTo>
                  <a:lnTo>
                    <a:pt x="21285" y="7400774"/>
                  </a:lnTo>
                  <a:lnTo>
                    <a:pt x="46006" y="7439657"/>
                  </a:lnTo>
                  <a:lnTo>
                    <a:pt x="78437" y="7472088"/>
                  </a:lnTo>
                  <a:lnTo>
                    <a:pt x="117321" y="7496810"/>
                  </a:lnTo>
                  <a:lnTo>
                    <a:pt x="161400" y="7512564"/>
                  </a:lnTo>
                  <a:lnTo>
                    <a:pt x="209417" y="7518095"/>
                  </a:lnTo>
                  <a:lnTo>
                    <a:pt x="209417" y="7497153"/>
                  </a:lnTo>
                  <a:lnTo>
                    <a:pt x="159313" y="7490421"/>
                  </a:lnTo>
                  <a:lnTo>
                    <a:pt x="114290" y="7471421"/>
                  </a:lnTo>
                  <a:lnTo>
                    <a:pt x="76145" y="7441950"/>
                  </a:lnTo>
                  <a:lnTo>
                    <a:pt x="46674" y="7403805"/>
                  </a:lnTo>
                  <a:lnTo>
                    <a:pt x="27674" y="7358782"/>
                  </a:lnTo>
                  <a:lnTo>
                    <a:pt x="20941" y="7308677"/>
                  </a:lnTo>
                  <a:lnTo>
                    <a:pt x="20941" y="209417"/>
                  </a:lnTo>
                  <a:close/>
                </a:path>
                <a:path w="9141460" h="7518400">
                  <a:moveTo>
                    <a:pt x="8931665" y="7497153"/>
                  </a:moveTo>
                  <a:lnTo>
                    <a:pt x="209417" y="7497153"/>
                  </a:lnTo>
                  <a:lnTo>
                    <a:pt x="209417" y="7518095"/>
                  </a:lnTo>
                  <a:lnTo>
                    <a:pt x="8931665" y="7518095"/>
                  </a:lnTo>
                  <a:lnTo>
                    <a:pt x="8931665" y="7497153"/>
                  </a:lnTo>
                  <a:close/>
                </a:path>
                <a:path w="9141460" h="7518400">
                  <a:moveTo>
                    <a:pt x="8931665" y="0"/>
                  </a:moveTo>
                  <a:lnTo>
                    <a:pt x="8931665" y="20941"/>
                  </a:lnTo>
                  <a:lnTo>
                    <a:pt x="8981769" y="27674"/>
                  </a:lnTo>
                  <a:lnTo>
                    <a:pt x="9026792" y="46674"/>
                  </a:lnTo>
                  <a:lnTo>
                    <a:pt x="9064937" y="76145"/>
                  </a:lnTo>
                  <a:lnTo>
                    <a:pt x="9094408" y="114290"/>
                  </a:lnTo>
                  <a:lnTo>
                    <a:pt x="9113408" y="159313"/>
                  </a:lnTo>
                  <a:lnTo>
                    <a:pt x="9120141" y="209417"/>
                  </a:lnTo>
                  <a:lnTo>
                    <a:pt x="9120141" y="7308677"/>
                  </a:lnTo>
                  <a:lnTo>
                    <a:pt x="9113408" y="7358782"/>
                  </a:lnTo>
                  <a:lnTo>
                    <a:pt x="9094408" y="7403805"/>
                  </a:lnTo>
                  <a:lnTo>
                    <a:pt x="9064937" y="7441950"/>
                  </a:lnTo>
                  <a:lnTo>
                    <a:pt x="9026792" y="7471421"/>
                  </a:lnTo>
                  <a:lnTo>
                    <a:pt x="8981769" y="7490421"/>
                  </a:lnTo>
                  <a:lnTo>
                    <a:pt x="8931665" y="7497153"/>
                  </a:lnTo>
                  <a:lnTo>
                    <a:pt x="8931665" y="7518095"/>
                  </a:lnTo>
                  <a:lnTo>
                    <a:pt x="8979682" y="7512564"/>
                  </a:lnTo>
                  <a:lnTo>
                    <a:pt x="9023761" y="7496810"/>
                  </a:lnTo>
                  <a:lnTo>
                    <a:pt x="9062645" y="7472088"/>
                  </a:lnTo>
                  <a:lnTo>
                    <a:pt x="9095076" y="7439657"/>
                  </a:lnTo>
                  <a:lnTo>
                    <a:pt x="9119797" y="7400774"/>
                  </a:lnTo>
                  <a:lnTo>
                    <a:pt x="9135552" y="7356695"/>
                  </a:lnTo>
                  <a:lnTo>
                    <a:pt x="9141082" y="7308677"/>
                  </a:lnTo>
                  <a:lnTo>
                    <a:pt x="9141082" y="209417"/>
                  </a:lnTo>
                  <a:lnTo>
                    <a:pt x="9135552" y="161400"/>
                  </a:lnTo>
                  <a:lnTo>
                    <a:pt x="9119797" y="117321"/>
                  </a:lnTo>
                  <a:lnTo>
                    <a:pt x="9095076" y="78437"/>
                  </a:lnTo>
                  <a:lnTo>
                    <a:pt x="9062645" y="46006"/>
                  </a:lnTo>
                  <a:lnTo>
                    <a:pt x="9023761" y="21285"/>
                  </a:lnTo>
                  <a:lnTo>
                    <a:pt x="8979682" y="5530"/>
                  </a:lnTo>
                  <a:lnTo>
                    <a:pt x="8931665" y="0"/>
                  </a:lnTo>
                  <a:close/>
                </a:path>
                <a:path w="9141460" h="7518400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9141460" h="7518400">
                  <a:moveTo>
                    <a:pt x="8931665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8931665" y="20941"/>
                  </a:lnTo>
                  <a:lnTo>
                    <a:pt x="8931665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22" name="object 22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509672" y="11032250"/>
              <a:ext cx="367030" cy="276860"/>
            </a:xfrm>
            <a:custGeom>
              <a:avLst/>
              <a:gdLst/>
              <a:ahLst/>
              <a:cxnLst/>
              <a:rect l="l" t="t" r="r" b="b"/>
              <a:pathLst>
                <a:path w="367030" h="276859">
                  <a:moveTo>
                    <a:pt x="151534" y="247657"/>
                  </a:moveTo>
                  <a:lnTo>
                    <a:pt x="0" y="247657"/>
                  </a:lnTo>
                  <a:lnTo>
                    <a:pt x="0" y="276305"/>
                  </a:lnTo>
                  <a:lnTo>
                    <a:pt x="151534" y="276305"/>
                  </a:lnTo>
                  <a:lnTo>
                    <a:pt x="151534" y="247657"/>
                  </a:lnTo>
                  <a:close/>
                </a:path>
                <a:path w="367030" h="276859">
                  <a:moveTo>
                    <a:pt x="95745" y="0"/>
                  </a:moveTo>
                  <a:lnTo>
                    <a:pt x="69359" y="0"/>
                  </a:lnTo>
                  <a:lnTo>
                    <a:pt x="57703" y="6296"/>
                  </a:lnTo>
                  <a:lnTo>
                    <a:pt x="44527" y="11638"/>
                  </a:lnTo>
                  <a:lnTo>
                    <a:pt x="29443" y="16061"/>
                  </a:lnTo>
                  <a:lnTo>
                    <a:pt x="12062" y="19601"/>
                  </a:lnTo>
                  <a:lnTo>
                    <a:pt x="12062" y="41841"/>
                  </a:lnTo>
                  <a:lnTo>
                    <a:pt x="61443" y="41841"/>
                  </a:lnTo>
                  <a:lnTo>
                    <a:pt x="61443" y="247657"/>
                  </a:lnTo>
                  <a:lnTo>
                    <a:pt x="95745" y="247657"/>
                  </a:lnTo>
                  <a:lnTo>
                    <a:pt x="95745" y="0"/>
                  </a:lnTo>
                  <a:close/>
                </a:path>
                <a:path w="367030" h="276859">
                  <a:moveTo>
                    <a:pt x="367033" y="0"/>
                  </a:moveTo>
                  <a:lnTo>
                    <a:pt x="194389" y="0"/>
                  </a:lnTo>
                  <a:lnTo>
                    <a:pt x="194389" y="29402"/>
                  </a:lnTo>
                  <a:lnTo>
                    <a:pt x="328207" y="29402"/>
                  </a:lnTo>
                  <a:lnTo>
                    <a:pt x="299718" y="74006"/>
                  </a:lnTo>
                  <a:lnTo>
                    <a:pt x="278702" y="118809"/>
                  </a:lnTo>
                  <a:lnTo>
                    <a:pt x="264128" y="166000"/>
                  </a:lnTo>
                  <a:lnTo>
                    <a:pt x="254964" y="217769"/>
                  </a:lnTo>
                  <a:lnTo>
                    <a:pt x="250178" y="276305"/>
                  </a:lnTo>
                  <a:lnTo>
                    <a:pt x="285988" y="276305"/>
                  </a:lnTo>
                  <a:lnTo>
                    <a:pt x="289930" y="216325"/>
                  </a:lnTo>
                  <a:lnTo>
                    <a:pt x="297797" y="163762"/>
                  </a:lnTo>
                  <a:lnTo>
                    <a:pt x="311799" y="115633"/>
                  </a:lnTo>
                  <a:lnTo>
                    <a:pt x="334142" y="68952"/>
                  </a:lnTo>
                  <a:lnTo>
                    <a:pt x="367033" y="20732"/>
                  </a:lnTo>
                  <a:lnTo>
                    <a:pt x="367033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C3D8A72-8C14-4EF6-A750-A6766BAF2FD5}"/>
              </a:ext>
            </a:extLst>
          </p:cNvPr>
          <p:cNvSpPr txBox="1"/>
          <p:nvPr/>
        </p:nvSpPr>
        <p:spPr>
          <a:xfrm>
            <a:off x="1365250" y="236240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>
                <a:solidFill>
                  <a:schemeClr val="bg1"/>
                </a:solidFill>
              </a:rPr>
              <a:t>6</a:t>
            </a:r>
            <a:r>
              <a:rPr lang="zh-TW" altLang="en-US" dirty="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C2E2B3B-95D4-4D15-A36F-4D4DE8F58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02" y="320675"/>
            <a:ext cx="19831096" cy="10439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3D8B7AE-13AA-4C28-8BD3-E86AFE1809F1}"/>
              </a:ext>
            </a:extLst>
          </p:cNvPr>
          <p:cNvSpPr/>
          <p:nvPr/>
        </p:nvSpPr>
        <p:spPr bwMode="auto">
          <a:xfrm>
            <a:off x="2889250" y="6873875"/>
            <a:ext cx="3657600" cy="9144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5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F707D60-E183-4D79-8A77-D25E915B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17" y="168275"/>
            <a:ext cx="18847065" cy="109728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82FA005-CBB8-4EB4-8CDD-3D8E04AAD023}"/>
              </a:ext>
            </a:extLst>
          </p:cNvPr>
          <p:cNvSpPr/>
          <p:nvPr/>
        </p:nvSpPr>
        <p:spPr bwMode="auto">
          <a:xfrm>
            <a:off x="10585450" y="2606675"/>
            <a:ext cx="7239000" cy="36576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ED6134-E0B3-48C2-B915-1982FB4A31F5}"/>
              </a:ext>
            </a:extLst>
          </p:cNvPr>
          <p:cNvSpPr/>
          <p:nvPr/>
        </p:nvSpPr>
        <p:spPr bwMode="auto">
          <a:xfrm>
            <a:off x="2432050" y="3825875"/>
            <a:ext cx="6705600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8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88190B7-4A4E-44D8-A79E-C6DD7D35A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676" y="1487465"/>
            <a:ext cx="15796424" cy="9512514"/>
          </a:xfrm>
          <a:prstGeom prst="rect">
            <a:avLst/>
          </a:prstGeom>
        </p:spPr>
      </p:pic>
      <p:pic>
        <p:nvPicPr>
          <p:cNvPr id="5" name="object 28">
            <a:extLst>
              <a:ext uri="{FF2B5EF4-FFF2-40B4-BE49-F238E27FC236}">
                <a16:creationId xmlns:a16="http://schemas.microsoft.com/office/drawing/2014/main" id="{C693DE2D-F338-4E28-8D70-3B16BC6934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31" y="52954"/>
            <a:ext cx="20104099" cy="1434511"/>
          </a:xfrm>
          <a:prstGeom prst="rect">
            <a:avLst/>
          </a:prstGeom>
        </p:spPr>
      </p:pic>
      <p:sp>
        <p:nvSpPr>
          <p:cNvPr id="6" name="object 29">
            <a:extLst>
              <a:ext uri="{FF2B5EF4-FFF2-40B4-BE49-F238E27FC236}">
                <a16:creationId xmlns:a16="http://schemas.microsoft.com/office/drawing/2014/main" id="{A3388A21-EE7D-45AC-972E-50F456F32CFA}"/>
              </a:ext>
            </a:extLst>
          </p:cNvPr>
          <p:cNvSpPr/>
          <p:nvPr/>
        </p:nvSpPr>
        <p:spPr>
          <a:xfrm>
            <a:off x="1256506" y="418835"/>
            <a:ext cx="794544" cy="740040"/>
          </a:xfrm>
          <a:custGeom>
            <a:avLst/>
            <a:gdLst/>
            <a:ahLst/>
            <a:cxnLst/>
            <a:rect l="l" t="t" r="r" b="b"/>
            <a:pathLst>
              <a:path w="733425" h="596900">
                <a:moveTo>
                  <a:pt x="732961" y="0"/>
                </a:moveTo>
                <a:lnTo>
                  <a:pt x="0" y="0"/>
                </a:lnTo>
                <a:lnTo>
                  <a:pt x="0" y="596840"/>
                </a:lnTo>
                <a:lnTo>
                  <a:pt x="732961" y="596840"/>
                </a:lnTo>
                <a:lnTo>
                  <a:pt x="732961" y="0"/>
                </a:lnTo>
                <a:close/>
              </a:path>
            </a:pathLst>
          </a:custGeom>
          <a:solidFill>
            <a:srgbClr val="4858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0">
            <a:extLst>
              <a:ext uri="{FF2B5EF4-FFF2-40B4-BE49-F238E27FC236}">
                <a16:creationId xmlns:a16="http://schemas.microsoft.com/office/drawing/2014/main" id="{AF3DF498-4AAF-4C72-B38B-1D723C7B2EEE}"/>
              </a:ext>
            </a:extLst>
          </p:cNvPr>
          <p:cNvSpPr/>
          <p:nvPr/>
        </p:nvSpPr>
        <p:spPr>
          <a:xfrm>
            <a:off x="1572014" y="524465"/>
            <a:ext cx="269875" cy="491490"/>
          </a:xfrm>
          <a:custGeom>
            <a:avLst/>
            <a:gdLst/>
            <a:ahLst/>
            <a:cxnLst/>
            <a:rect l="l" t="t" r="r" b="b"/>
            <a:pathLst>
              <a:path w="269875" h="491490">
                <a:moveTo>
                  <a:pt x="170214" y="0"/>
                </a:moveTo>
                <a:lnTo>
                  <a:pt x="123305" y="0"/>
                </a:lnTo>
                <a:lnTo>
                  <a:pt x="102583" y="11193"/>
                </a:lnTo>
                <a:lnTo>
                  <a:pt x="79159" y="20690"/>
                </a:lnTo>
                <a:lnTo>
                  <a:pt x="52343" y="28554"/>
                </a:lnTo>
                <a:lnTo>
                  <a:pt x="21444" y="34847"/>
                </a:lnTo>
                <a:lnTo>
                  <a:pt x="21444" y="74385"/>
                </a:lnTo>
                <a:lnTo>
                  <a:pt x="109232" y="74385"/>
                </a:lnTo>
                <a:lnTo>
                  <a:pt x="109232" y="440279"/>
                </a:lnTo>
                <a:lnTo>
                  <a:pt x="0" y="440279"/>
                </a:lnTo>
                <a:lnTo>
                  <a:pt x="0" y="491210"/>
                </a:lnTo>
                <a:lnTo>
                  <a:pt x="269394" y="491210"/>
                </a:lnTo>
                <a:lnTo>
                  <a:pt x="269394" y="440279"/>
                </a:lnTo>
                <a:lnTo>
                  <a:pt x="170214" y="440279"/>
                </a:lnTo>
                <a:lnTo>
                  <a:pt x="170214" y="0"/>
                </a:lnTo>
                <a:close/>
              </a:path>
            </a:pathLst>
          </a:custGeom>
          <a:solidFill>
            <a:srgbClr val="E4E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1">
            <a:extLst>
              <a:ext uri="{FF2B5EF4-FFF2-40B4-BE49-F238E27FC236}">
                <a16:creationId xmlns:a16="http://schemas.microsoft.com/office/drawing/2014/main" id="{D2B55F05-1266-4624-8601-3605F9AE70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2057" y="698282"/>
            <a:ext cx="1431663" cy="349811"/>
          </a:xfrm>
          <a:prstGeom prst="rect">
            <a:avLst/>
          </a:prstGeom>
        </p:spPr>
      </p:pic>
      <p:pic>
        <p:nvPicPr>
          <p:cNvPr id="9" name="object 32">
            <a:extLst>
              <a:ext uri="{FF2B5EF4-FFF2-40B4-BE49-F238E27FC236}">
                <a16:creationId xmlns:a16="http://schemas.microsoft.com/office/drawing/2014/main" id="{0B29B952-566D-4F8B-8938-67706BA3183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62668" y="7993359"/>
            <a:ext cx="12238743" cy="2791526"/>
          </a:xfrm>
          <a:prstGeom prst="rect">
            <a:avLst/>
          </a:prstGeom>
        </p:spPr>
      </p:pic>
      <p:grpSp>
        <p:nvGrpSpPr>
          <p:cNvPr id="10" name="object 2">
            <a:extLst>
              <a:ext uri="{FF2B5EF4-FFF2-40B4-BE49-F238E27FC236}">
                <a16:creationId xmlns:a16="http://schemas.microsoft.com/office/drawing/2014/main" id="{FABDAE0B-8F95-4B1B-A099-51EBE2BC2CC9}"/>
              </a:ext>
            </a:extLst>
          </p:cNvPr>
          <p:cNvGrpSpPr/>
          <p:nvPr/>
        </p:nvGrpSpPr>
        <p:grpSpPr>
          <a:xfrm>
            <a:off x="14055090" y="3799215"/>
            <a:ext cx="6049434" cy="3760460"/>
            <a:chOff x="14030986" y="1842875"/>
            <a:chExt cx="6073670" cy="2618105"/>
          </a:xfrm>
        </p:grpSpPr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AE18ED00-798D-461A-875D-452DB327328E}"/>
                </a:ext>
              </a:extLst>
            </p:cNvPr>
            <p:cNvSpPr/>
            <p:nvPr/>
          </p:nvSpPr>
          <p:spPr>
            <a:xfrm>
              <a:off x="14030986" y="1842875"/>
              <a:ext cx="167640" cy="2618105"/>
            </a:xfrm>
            <a:custGeom>
              <a:avLst/>
              <a:gdLst/>
              <a:ahLst/>
              <a:cxnLst/>
              <a:rect l="l" t="t" r="r" b="b"/>
              <a:pathLst>
                <a:path w="167640" h="2618104">
                  <a:moveTo>
                    <a:pt x="167534" y="0"/>
                  </a:moveTo>
                  <a:lnTo>
                    <a:pt x="0" y="0"/>
                  </a:lnTo>
                  <a:lnTo>
                    <a:pt x="0" y="2617721"/>
                  </a:lnTo>
                  <a:lnTo>
                    <a:pt x="167534" y="2617721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F3E79581-3B80-4275-9E7B-89F9DBE35EFD}"/>
                </a:ext>
              </a:extLst>
            </p:cNvPr>
            <p:cNvSpPr/>
            <p:nvPr/>
          </p:nvSpPr>
          <p:spPr>
            <a:xfrm>
              <a:off x="14198521" y="1842875"/>
              <a:ext cx="5906135" cy="2618105"/>
            </a:xfrm>
            <a:custGeom>
              <a:avLst/>
              <a:gdLst/>
              <a:ahLst/>
              <a:cxnLst/>
              <a:rect l="l" t="t" r="r" b="b"/>
              <a:pathLst>
                <a:path w="5906134" h="2618104">
                  <a:moveTo>
                    <a:pt x="5905579" y="0"/>
                  </a:moveTo>
                  <a:lnTo>
                    <a:pt x="0" y="0"/>
                  </a:lnTo>
                  <a:lnTo>
                    <a:pt x="0" y="2617721"/>
                  </a:lnTo>
                  <a:lnTo>
                    <a:pt x="5905579" y="2617721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A5490ABA-434A-4EA5-8422-8889B95FC9A5}"/>
                </a:ext>
              </a:extLst>
            </p:cNvPr>
            <p:cNvSpPr/>
            <p:nvPr/>
          </p:nvSpPr>
          <p:spPr>
            <a:xfrm>
              <a:off x="14446171" y="2127973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7BC6FC52-5953-45AC-838F-04F37CED67A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4750" y="2215136"/>
              <a:ext cx="3435288" cy="238484"/>
            </a:xfrm>
            <a:prstGeom prst="rect">
              <a:avLst/>
            </a:prstGeom>
          </p:spPr>
        </p:pic>
        <p:pic>
          <p:nvPicPr>
            <p:cNvPr id="15" name="object 7">
              <a:extLst>
                <a:ext uri="{FF2B5EF4-FFF2-40B4-BE49-F238E27FC236}">
                  <a16:creationId xmlns:a16="http://schemas.microsoft.com/office/drawing/2014/main" id="{4CCC0AF5-4C5D-4711-8FA8-09F2C588E9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34750" y="2801355"/>
              <a:ext cx="4597669" cy="1351475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D8852D7B-FE6A-41B7-A3D1-A3F593473B94}"/>
              </a:ext>
            </a:extLst>
          </p:cNvPr>
          <p:cNvSpPr/>
          <p:nvPr/>
        </p:nvSpPr>
        <p:spPr bwMode="auto">
          <a:xfrm>
            <a:off x="13901411" y="1393300"/>
            <a:ext cx="3657600" cy="63944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  <p:grpSp>
        <p:nvGrpSpPr>
          <p:cNvPr id="16" name="object 8">
            <a:extLst>
              <a:ext uri="{FF2B5EF4-FFF2-40B4-BE49-F238E27FC236}">
                <a16:creationId xmlns:a16="http://schemas.microsoft.com/office/drawing/2014/main" id="{8590A662-0C6C-46F5-8819-84D340A2DE75}"/>
              </a:ext>
            </a:extLst>
          </p:cNvPr>
          <p:cNvGrpSpPr/>
          <p:nvPr/>
        </p:nvGrpSpPr>
        <p:grpSpPr>
          <a:xfrm>
            <a:off x="14055090" y="7616535"/>
            <a:ext cx="6049538" cy="2955910"/>
            <a:chOff x="14030986" y="4565306"/>
            <a:chExt cx="6073670" cy="2366645"/>
          </a:xfrm>
        </p:grpSpPr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557B194C-77FA-4DE1-A065-49604211F1C8}"/>
                </a:ext>
              </a:extLst>
            </p:cNvPr>
            <p:cNvSpPr/>
            <p:nvPr/>
          </p:nvSpPr>
          <p:spPr>
            <a:xfrm>
              <a:off x="14030986" y="4565306"/>
              <a:ext cx="167640" cy="2366645"/>
            </a:xfrm>
            <a:custGeom>
              <a:avLst/>
              <a:gdLst/>
              <a:ahLst/>
              <a:cxnLst/>
              <a:rect l="l" t="t" r="r" b="b"/>
              <a:pathLst>
                <a:path w="167640" h="2366645">
                  <a:moveTo>
                    <a:pt x="167534" y="0"/>
                  </a:moveTo>
                  <a:lnTo>
                    <a:pt x="0" y="0"/>
                  </a:lnTo>
                  <a:lnTo>
                    <a:pt x="0" y="2366420"/>
                  </a:lnTo>
                  <a:lnTo>
                    <a:pt x="167534" y="2366420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23772CE5-CB12-49EF-AD65-5437BE07834B}"/>
                </a:ext>
              </a:extLst>
            </p:cNvPr>
            <p:cNvSpPr/>
            <p:nvPr/>
          </p:nvSpPr>
          <p:spPr>
            <a:xfrm>
              <a:off x="14198521" y="4565306"/>
              <a:ext cx="5906135" cy="2366645"/>
            </a:xfrm>
            <a:custGeom>
              <a:avLst/>
              <a:gdLst/>
              <a:ahLst/>
              <a:cxnLst/>
              <a:rect l="l" t="t" r="r" b="b"/>
              <a:pathLst>
                <a:path w="5906134" h="2366645">
                  <a:moveTo>
                    <a:pt x="5905579" y="0"/>
                  </a:moveTo>
                  <a:lnTo>
                    <a:pt x="0" y="0"/>
                  </a:lnTo>
                  <a:lnTo>
                    <a:pt x="0" y="2366420"/>
                  </a:lnTo>
                  <a:lnTo>
                    <a:pt x="5905579" y="2366420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B80ABE50-E004-4ACB-8E00-1166E16BFF13}"/>
                </a:ext>
              </a:extLst>
            </p:cNvPr>
            <p:cNvSpPr/>
            <p:nvPr/>
          </p:nvSpPr>
          <p:spPr>
            <a:xfrm>
              <a:off x="14434074" y="4934467"/>
              <a:ext cx="311066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2">
              <a:extLst>
                <a:ext uri="{FF2B5EF4-FFF2-40B4-BE49-F238E27FC236}">
                  <a16:creationId xmlns:a16="http://schemas.microsoft.com/office/drawing/2014/main" id="{B9662B1A-E2F2-4C3F-9AB6-5B757382874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35755" y="4935556"/>
              <a:ext cx="3673841" cy="241500"/>
            </a:xfrm>
            <a:prstGeom prst="rect">
              <a:avLst/>
            </a:prstGeom>
          </p:spPr>
        </p:pic>
        <p:pic>
          <p:nvPicPr>
            <p:cNvPr id="21" name="object 13">
              <a:extLst>
                <a:ext uri="{FF2B5EF4-FFF2-40B4-BE49-F238E27FC236}">
                  <a16:creationId xmlns:a16="http://schemas.microsoft.com/office/drawing/2014/main" id="{198219ED-D9D5-4E96-BB23-15CF6FFCA8A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067072" y="5320466"/>
              <a:ext cx="4599554" cy="1199335"/>
            </a:xfrm>
            <a:prstGeom prst="rect">
              <a:avLst/>
            </a:prstGeom>
          </p:spPr>
        </p:pic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B2C4855-7565-4C1B-81A2-FDACCA4BE4D6}"/>
              </a:ext>
            </a:extLst>
          </p:cNvPr>
          <p:cNvSpPr/>
          <p:nvPr/>
        </p:nvSpPr>
        <p:spPr bwMode="auto">
          <a:xfrm>
            <a:off x="6623050" y="1393300"/>
            <a:ext cx="3276600" cy="7561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rot="0" spcFirstLastPara="0" vertOverflow="overflow" horzOverflow="overflow" vert="horz" wrap="none" lIns="150781" tIns="75390" rIns="150781" bIns="753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958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80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14"/>
          <p:cNvGrpSpPr/>
          <p:nvPr/>
        </p:nvGrpSpPr>
        <p:grpSpPr>
          <a:xfrm>
            <a:off x="13986708" y="3368676"/>
            <a:ext cx="6073140" cy="3198674"/>
            <a:chOff x="14030986" y="7036434"/>
            <a:chExt cx="6073140" cy="2618105"/>
          </a:xfrm>
        </p:grpSpPr>
        <p:sp>
          <p:nvSpPr>
            <p:cNvPr id="15" name="object 15"/>
            <p:cNvSpPr/>
            <p:nvPr/>
          </p:nvSpPr>
          <p:spPr>
            <a:xfrm>
              <a:off x="14030986" y="7036434"/>
              <a:ext cx="167640" cy="2618105"/>
            </a:xfrm>
            <a:custGeom>
              <a:avLst/>
              <a:gdLst/>
              <a:ahLst/>
              <a:cxnLst/>
              <a:rect l="l" t="t" r="r" b="b"/>
              <a:pathLst>
                <a:path w="167640" h="2618104">
                  <a:moveTo>
                    <a:pt x="167534" y="0"/>
                  </a:moveTo>
                  <a:lnTo>
                    <a:pt x="0" y="0"/>
                  </a:lnTo>
                  <a:lnTo>
                    <a:pt x="0" y="2617721"/>
                  </a:lnTo>
                  <a:lnTo>
                    <a:pt x="167534" y="2617721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98521" y="7036434"/>
              <a:ext cx="5906135" cy="2618105"/>
            </a:xfrm>
            <a:custGeom>
              <a:avLst/>
              <a:gdLst/>
              <a:ahLst/>
              <a:cxnLst/>
              <a:rect l="l" t="t" r="r" b="b"/>
              <a:pathLst>
                <a:path w="5906134" h="2618104">
                  <a:moveTo>
                    <a:pt x="5905579" y="0"/>
                  </a:moveTo>
                  <a:lnTo>
                    <a:pt x="0" y="0"/>
                  </a:lnTo>
                  <a:lnTo>
                    <a:pt x="0" y="2617721"/>
                  </a:lnTo>
                  <a:lnTo>
                    <a:pt x="5905579" y="2617721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427372" y="7405596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951084" y="7409198"/>
              <a:ext cx="1018272" cy="2372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7072" y="7791385"/>
              <a:ext cx="4663074" cy="145105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16242" y="9015432"/>
              <a:ext cx="848141" cy="272243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4008298" y="7936112"/>
            <a:ext cx="6073140" cy="1610632"/>
            <a:chOff x="14030986" y="9758865"/>
            <a:chExt cx="6073140" cy="1246505"/>
          </a:xfrm>
        </p:grpSpPr>
        <p:sp>
          <p:nvSpPr>
            <p:cNvPr id="22" name="object 22"/>
            <p:cNvSpPr/>
            <p:nvPr/>
          </p:nvSpPr>
          <p:spPr>
            <a:xfrm>
              <a:off x="14030986" y="9758865"/>
              <a:ext cx="167640" cy="1246505"/>
            </a:xfrm>
            <a:custGeom>
              <a:avLst/>
              <a:gdLst/>
              <a:ahLst/>
              <a:cxnLst/>
              <a:rect l="l" t="t" r="r" b="b"/>
              <a:pathLst>
                <a:path w="167640" h="1246504">
                  <a:moveTo>
                    <a:pt x="167534" y="0"/>
                  </a:moveTo>
                  <a:lnTo>
                    <a:pt x="0" y="0"/>
                  </a:lnTo>
                  <a:lnTo>
                    <a:pt x="0" y="1246035"/>
                  </a:lnTo>
                  <a:lnTo>
                    <a:pt x="167534" y="1246035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198521" y="9758865"/>
              <a:ext cx="5906135" cy="1246505"/>
            </a:xfrm>
            <a:custGeom>
              <a:avLst/>
              <a:gdLst/>
              <a:ahLst/>
              <a:cxnLst/>
              <a:rect l="l" t="t" r="r" b="b"/>
              <a:pathLst>
                <a:path w="5906134" h="1246504">
                  <a:moveTo>
                    <a:pt x="5905579" y="0"/>
                  </a:moveTo>
                  <a:lnTo>
                    <a:pt x="0" y="0"/>
                  </a:lnTo>
                  <a:lnTo>
                    <a:pt x="0" y="1246035"/>
                  </a:lnTo>
                  <a:lnTo>
                    <a:pt x="5905579" y="1246035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420671" y="10136738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938016" y="10130623"/>
              <a:ext cx="1568622" cy="23848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0104098" cy="143451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20104099" cy="1434511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56506" y="418835"/>
              <a:ext cx="733425" cy="596900"/>
            </a:xfrm>
            <a:custGeom>
              <a:avLst/>
              <a:gdLst/>
              <a:ahLst/>
              <a:cxnLst/>
              <a:rect l="l" t="t" r="r" b="b"/>
              <a:pathLst>
                <a:path w="733425" h="596900">
                  <a:moveTo>
                    <a:pt x="732961" y="0"/>
                  </a:moveTo>
                  <a:lnTo>
                    <a:pt x="0" y="0"/>
                  </a:lnTo>
                  <a:lnTo>
                    <a:pt x="0" y="596840"/>
                  </a:lnTo>
                  <a:lnTo>
                    <a:pt x="732961" y="596840"/>
                  </a:lnTo>
                  <a:lnTo>
                    <a:pt x="732961" y="0"/>
                  </a:lnTo>
                  <a:close/>
                </a:path>
              </a:pathLst>
            </a:custGeom>
            <a:solidFill>
              <a:srgbClr val="48586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72014" y="524465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90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32057" y="698282"/>
              <a:ext cx="1431663" cy="349811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418835" y="2132794"/>
            <a:ext cx="13193394" cy="8899456"/>
            <a:chOff x="418835" y="4250196"/>
            <a:chExt cx="13193394" cy="7058659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8835" y="4250196"/>
              <a:ext cx="13193315" cy="70583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8835" y="4250196"/>
              <a:ext cx="13193394" cy="7058659"/>
            </a:xfrm>
            <a:custGeom>
              <a:avLst/>
              <a:gdLst/>
              <a:ahLst/>
              <a:cxnLst/>
              <a:rect l="l" t="t" r="r" b="b"/>
              <a:pathLst>
                <a:path w="13193394" h="7058659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6932709"/>
                  </a:lnTo>
                  <a:lnTo>
                    <a:pt x="5530" y="6980726"/>
                  </a:lnTo>
                  <a:lnTo>
                    <a:pt x="21285" y="7024805"/>
                  </a:lnTo>
                  <a:lnTo>
                    <a:pt x="42618" y="7058359"/>
                  </a:lnTo>
                  <a:lnTo>
                    <a:pt x="70256" y="7058359"/>
                  </a:lnTo>
                  <a:lnTo>
                    <a:pt x="46674" y="7027835"/>
                  </a:lnTo>
                  <a:lnTo>
                    <a:pt x="27674" y="6982812"/>
                  </a:lnTo>
                  <a:lnTo>
                    <a:pt x="20941" y="6932709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13193394" h="7058659">
                  <a:moveTo>
                    <a:pt x="12983897" y="0"/>
                  </a:moveTo>
                  <a:lnTo>
                    <a:pt x="12983897" y="20941"/>
                  </a:lnTo>
                  <a:lnTo>
                    <a:pt x="13034002" y="27674"/>
                  </a:lnTo>
                  <a:lnTo>
                    <a:pt x="13079025" y="46674"/>
                  </a:lnTo>
                  <a:lnTo>
                    <a:pt x="13117170" y="76145"/>
                  </a:lnTo>
                  <a:lnTo>
                    <a:pt x="13146641" y="114290"/>
                  </a:lnTo>
                  <a:lnTo>
                    <a:pt x="13165641" y="159313"/>
                  </a:lnTo>
                  <a:lnTo>
                    <a:pt x="13172373" y="209417"/>
                  </a:lnTo>
                  <a:lnTo>
                    <a:pt x="13172373" y="6932709"/>
                  </a:lnTo>
                  <a:lnTo>
                    <a:pt x="13165641" y="6982812"/>
                  </a:lnTo>
                  <a:lnTo>
                    <a:pt x="13146641" y="7027835"/>
                  </a:lnTo>
                  <a:lnTo>
                    <a:pt x="13123058" y="7058359"/>
                  </a:lnTo>
                  <a:lnTo>
                    <a:pt x="13150696" y="7058359"/>
                  </a:lnTo>
                  <a:lnTo>
                    <a:pt x="13172030" y="7024805"/>
                  </a:lnTo>
                  <a:lnTo>
                    <a:pt x="13187784" y="6980726"/>
                  </a:lnTo>
                  <a:lnTo>
                    <a:pt x="13193315" y="6932709"/>
                  </a:lnTo>
                  <a:lnTo>
                    <a:pt x="13193315" y="209417"/>
                  </a:lnTo>
                  <a:lnTo>
                    <a:pt x="13187784" y="161400"/>
                  </a:lnTo>
                  <a:lnTo>
                    <a:pt x="13172030" y="117321"/>
                  </a:lnTo>
                  <a:lnTo>
                    <a:pt x="13147308" y="78437"/>
                  </a:lnTo>
                  <a:lnTo>
                    <a:pt x="13114877" y="46006"/>
                  </a:lnTo>
                  <a:lnTo>
                    <a:pt x="13075994" y="21285"/>
                  </a:lnTo>
                  <a:lnTo>
                    <a:pt x="13031915" y="5530"/>
                  </a:lnTo>
                  <a:lnTo>
                    <a:pt x="12983897" y="0"/>
                  </a:lnTo>
                  <a:close/>
                </a:path>
                <a:path w="13193394" h="7058659">
                  <a:moveTo>
                    <a:pt x="12983897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12983897" y="20941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387331" y="5690925"/>
              <a:ext cx="7214870" cy="2293620"/>
            </a:xfrm>
            <a:custGeom>
              <a:avLst/>
              <a:gdLst/>
              <a:ahLst/>
              <a:cxnLst/>
              <a:rect l="l" t="t" r="r" b="b"/>
              <a:pathLst>
                <a:path w="7214870" h="2293620">
                  <a:moveTo>
                    <a:pt x="143979" y="2216262"/>
                  </a:moveTo>
                  <a:lnTo>
                    <a:pt x="117759" y="2261578"/>
                  </a:lnTo>
                  <a:lnTo>
                    <a:pt x="173605" y="2284876"/>
                  </a:lnTo>
                  <a:lnTo>
                    <a:pt x="235594" y="2293123"/>
                  </a:lnTo>
                  <a:lnTo>
                    <a:pt x="235594" y="2240769"/>
                  </a:lnTo>
                  <a:lnTo>
                    <a:pt x="210965" y="2239131"/>
                  </a:lnTo>
                  <a:lnTo>
                    <a:pt x="187350" y="2234358"/>
                  </a:lnTo>
                  <a:lnTo>
                    <a:pt x="164954" y="2226665"/>
                  </a:lnTo>
                  <a:lnTo>
                    <a:pt x="143979" y="2216262"/>
                  </a:lnTo>
                  <a:close/>
                </a:path>
                <a:path w="7214870" h="2293620">
                  <a:moveTo>
                    <a:pt x="342628" y="2240769"/>
                  </a:moveTo>
                  <a:lnTo>
                    <a:pt x="235594" y="2240769"/>
                  </a:lnTo>
                  <a:lnTo>
                    <a:pt x="235594" y="2293123"/>
                  </a:lnTo>
                  <a:lnTo>
                    <a:pt x="342628" y="2293123"/>
                  </a:lnTo>
                  <a:lnTo>
                    <a:pt x="342628" y="2240769"/>
                  </a:lnTo>
                  <a:close/>
                </a:path>
                <a:path w="7214870" h="2293620">
                  <a:moveTo>
                    <a:pt x="52354" y="1956310"/>
                  </a:moveTo>
                  <a:lnTo>
                    <a:pt x="0" y="1956310"/>
                  </a:lnTo>
                  <a:lnTo>
                    <a:pt x="0" y="2057528"/>
                  </a:lnTo>
                  <a:lnTo>
                    <a:pt x="2106" y="2089151"/>
                  </a:lnTo>
                  <a:lnTo>
                    <a:pt x="8247" y="2119518"/>
                  </a:lnTo>
                  <a:lnTo>
                    <a:pt x="18150" y="2148349"/>
                  </a:lnTo>
                  <a:lnTo>
                    <a:pt x="31545" y="2175364"/>
                  </a:lnTo>
                  <a:lnTo>
                    <a:pt x="76861" y="2149144"/>
                  </a:lnTo>
                  <a:lnTo>
                    <a:pt x="66458" y="2128169"/>
                  </a:lnTo>
                  <a:lnTo>
                    <a:pt x="58764" y="2105773"/>
                  </a:lnTo>
                  <a:lnTo>
                    <a:pt x="53992" y="2082158"/>
                  </a:lnTo>
                  <a:lnTo>
                    <a:pt x="52354" y="2057528"/>
                  </a:lnTo>
                  <a:lnTo>
                    <a:pt x="52354" y="1956310"/>
                  </a:lnTo>
                  <a:close/>
                </a:path>
                <a:path w="7214870" h="2293620">
                  <a:moveTo>
                    <a:pt x="52354" y="1652654"/>
                  </a:moveTo>
                  <a:lnTo>
                    <a:pt x="0" y="1652654"/>
                  </a:lnTo>
                  <a:lnTo>
                    <a:pt x="0" y="1855091"/>
                  </a:lnTo>
                  <a:lnTo>
                    <a:pt x="52354" y="1855091"/>
                  </a:lnTo>
                  <a:lnTo>
                    <a:pt x="52354" y="1652654"/>
                  </a:lnTo>
                  <a:close/>
                </a:path>
                <a:path w="7214870" h="2293620">
                  <a:moveTo>
                    <a:pt x="52354" y="1348999"/>
                  </a:moveTo>
                  <a:lnTo>
                    <a:pt x="0" y="1348999"/>
                  </a:lnTo>
                  <a:lnTo>
                    <a:pt x="0" y="1551436"/>
                  </a:lnTo>
                  <a:lnTo>
                    <a:pt x="52354" y="1551436"/>
                  </a:lnTo>
                  <a:lnTo>
                    <a:pt x="52354" y="1348999"/>
                  </a:lnTo>
                  <a:close/>
                </a:path>
                <a:path w="7214870" h="2293620">
                  <a:moveTo>
                    <a:pt x="52354" y="1045343"/>
                  </a:moveTo>
                  <a:lnTo>
                    <a:pt x="0" y="1045343"/>
                  </a:lnTo>
                  <a:lnTo>
                    <a:pt x="0" y="1247780"/>
                  </a:lnTo>
                  <a:lnTo>
                    <a:pt x="52354" y="1247780"/>
                  </a:lnTo>
                  <a:lnTo>
                    <a:pt x="52354" y="1045343"/>
                  </a:lnTo>
                  <a:close/>
                </a:path>
                <a:path w="7214870" h="2293620">
                  <a:moveTo>
                    <a:pt x="52354" y="741687"/>
                  </a:moveTo>
                  <a:lnTo>
                    <a:pt x="0" y="741687"/>
                  </a:lnTo>
                  <a:lnTo>
                    <a:pt x="0" y="944124"/>
                  </a:lnTo>
                  <a:lnTo>
                    <a:pt x="52354" y="944124"/>
                  </a:lnTo>
                  <a:lnTo>
                    <a:pt x="52354" y="741687"/>
                  </a:lnTo>
                  <a:close/>
                </a:path>
                <a:path w="7214870" h="2293620">
                  <a:moveTo>
                    <a:pt x="52354" y="438031"/>
                  </a:moveTo>
                  <a:lnTo>
                    <a:pt x="0" y="438031"/>
                  </a:lnTo>
                  <a:lnTo>
                    <a:pt x="0" y="640469"/>
                  </a:lnTo>
                  <a:lnTo>
                    <a:pt x="52354" y="640469"/>
                  </a:lnTo>
                  <a:lnTo>
                    <a:pt x="52354" y="438031"/>
                  </a:lnTo>
                  <a:close/>
                </a:path>
                <a:path w="7214870" h="229362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6813"/>
                  </a:lnTo>
                  <a:lnTo>
                    <a:pt x="52354" y="33681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7214870" h="229362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7214870" h="2293620">
                  <a:moveTo>
                    <a:pt x="342630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2630" y="52354"/>
                  </a:lnTo>
                  <a:lnTo>
                    <a:pt x="342630" y="0"/>
                  </a:lnTo>
                  <a:close/>
                </a:path>
                <a:path w="7214870" h="2293620">
                  <a:moveTo>
                    <a:pt x="663737" y="0"/>
                  </a:moveTo>
                  <a:lnTo>
                    <a:pt x="449666" y="0"/>
                  </a:lnTo>
                  <a:lnTo>
                    <a:pt x="449666" y="52354"/>
                  </a:lnTo>
                  <a:lnTo>
                    <a:pt x="663737" y="52354"/>
                  </a:lnTo>
                  <a:lnTo>
                    <a:pt x="663737" y="0"/>
                  </a:lnTo>
                  <a:close/>
                </a:path>
                <a:path w="7214870" h="2293620">
                  <a:moveTo>
                    <a:pt x="984844" y="0"/>
                  </a:moveTo>
                  <a:lnTo>
                    <a:pt x="770773" y="0"/>
                  </a:lnTo>
                  <a:lnTo>
                    <a:pt x="770773" y="52354"/>
                  </a:lnTo>
                  <a:lnTo>
                    <a:pt x="984844" y="52354"/>
                  </a:lnTo>
                  <a:lnTo>
                    <a:pt x="984844" y="0"/>
                  </a:lnTo>
                  <a:close/>
                </a:path>
                <a:path w="7214870" h="2293620">
                  <a:moveTo>
                    <a:pt x="1305952" y="0"/>
                  </a:moveTo>
                  <a:lnTo>
                    <a:pt x="1091880" y="0"/>
                  </a:lnTo>
                  <a:lnTo>
                    <a:pt x="1091880" y="52354"/>
                  </a:lnTo>
                  <a:lnTo>
                    <a:pt x="1305952" y="52354"/>
                  </a:lnTo>
                  <a:lnTo>
                    <a:pt x="1305952" y="0"/>
                  </a:lnTo>
                  <a:close/>
                </a:path>
                <a:path w="7214870" h="2293620">
                  <a:moveTo>
                    <a:pt x="1627059" y="0"/>
                  </a:moveTo>
                  <a:lnTo>
                    <a:pt x="1412987" y="0"/>
                  </a:lnTo>
                  <a:lnTo>
                    <a:pt x="1412987" y="52354"/>
                  </a:lnTo>
                  <a:lnTo>
                    <a:pt x="1627059" y="52354"/>
                  </a:lnTo>
                  <a:lnTo>
                    <a:pt x="1627059" y="0"/>
                  </a:lnTo>
                  <a:close/>
                </a:path>
                <a:path w="7214870" h="2293620">
                  <a:moveTo>
                    <a:pt x="1948166" y="0"/>
                  </a:moveTo>
                  <a:lnTo>
                    <a:pt x="1734095" y="0"/>
                  </a:lnTo>
                  <a:lnTo>
                    <a:pt x="1734095" y="52354"/>
                  </a:lnTo>
                  <a:lnTo>
                    <a:pt x="1948166" y="52354"/>
                  </a:lnTo>
                  <a:lnTo>
                    <a:pt x="1948166" y="0"/>
                  </a:lnTo>
                  <a:close/>
                </a:path>
                <a:path w="7214870" h="2293620">
                  <a:moveTo>
                    <a:pt x="2269273" y="0"/>
                  </a:moveTo>
                  <a:lnTo>
                    <a:pt x="2055202" y="0"/>
                  </a:lnTo>
                  <a:lnTo>
                    <a:pt x="2055202" y="52354"/>
                  </a:lnTo>
                  <a:lnTo>
                    <a:pt x="2269273" y="52354"/>
                  </a:lnTo>
                  <a:lnTo>
                    <a:pt x="2269273" y="0"/>
                  </a:lnTo>
                  <a:close/>
                </a:path>
                <a:path w="7214870" h="2293620">
                  <a:moveTo>
                    <a:pt x="2590380" y="0"/>
                  </a:moveTo>
                  <a:lnTo>
                    <a:pt x="2376309" y="0"/>
                  </a:lnTo>
                  <a:lnTo>
                    <a:pt x="2376309" y="52354"/>
                  </a:lnTo>
                  <a:lnTo>
                    <a:pt x="2590380" y="52354"/>
                  </a:lnTo>
                  <a:lnTo>
                    <a:pt x="2590380" y="0"/>
                  </a:lnTo>
                  <a:close/>
                </a:path>
                <a:path w="7214870" h="2293620">
                  <a:moveTo>
                    <a:pt x="2911488" y="0"/>
                  </a:moveTo>
                  <a:lnTo>
                    <a:pt x="2697416" y="0"/>
                  </a:lnTo>
                  <a:lnTo>
                    <a:pt x="2697416" y="52354"/>
                  </a:lnTo>
                  <a:lnTo>
                    <a:pt x="2911488" y="52354"/>
                  </a:lnTo>
                  <a:lnTo>
                    <a:pt x="2911488" y="0"/>
                  </a:lnTo>
                  <a:close/>
                </a:path>
                <a:path w="7214870" h="2293620">
                  <a:moveTo>
                    <a:pt x="3232595" y="0"/>
                  </a:moveTo>
                  <a:lnTo>
                    <a:pt x="3018523" y="0"/>
                  </a:lnTo>
                  <a:lnTo>
                    <a:pt x="3018523" y="52354"/>
                  </a:lnTo>
                  <a:lnTo>
                    <a:pt x="3232595" y="52354"/>
                  </a:lnTo>
                  <a:lnTo>
                    <a:pt x="3232595" y="0"/>
                  </a:lnTo>
                  <a:close/>
                </a:path>
                <a:path w="7214870" h="2293620">
                  <a:moveTo>
                    <a:pt x="3553702" y="0"/>
                  </a:moveTo>
                  <a:lnTo>
                    <a:pt x="3339631" y="0"/>
                  </a:lnTo>
                  <a:lnTo>
                    <a:pt x="3339631" y="52354"/>
                  </a:lnTo>
                  <a:lnTo>
                    <a:pt x="3553702" y="52354"/>
                  </a:lnTo>
                  <a:lnTo>
                    <a:pt x="3553702" y="0"/>
                  </a:lnTo>
                  <a:close/>
                </a:path>
                <a:path w="7214870" h="2293620">
                  <a:moveTo>
                    <a:pt x="3874810" y="0"/>
                  </a:moveTo>
                  <a:lnTo>
                    <a:pt x="3660738" y="0"/>
                  </a:lnTo>
                  <a:lnTo>
                    <a:pt x="3660738" y="52354"/>
                  </a:lnTo>
                  <a:lnTo>
                    <a:pt x="3874810" y="52354"/>
                  </a:lnTo>
                  <a:lnTo>
                    <a:pt x="3874810" y="0"/>
                  </a:lnTo>
                  <a:close/>
                </a:path>
                <a:path w="7214870" h="2293620">
                  <a:moveTo>
                    <a:pt x="4195917" y="0"/>
                  </a:moveTo>
                  <a:lnTo>
                    <a:pt x="3981845" y="0"/>
                  </a:lnTo>
                  <a:lnTo>
                    <a:pt x="3981845" y="52354"/>
                  </a:lnTo>
                  <a:lnTo>
                    <a:pt x="4195917" y="52354"/>
                  </a:lnTo>
                  <a:lnTo>
                    <a:pt x="4195917" y="0"/>
                  </a:lnTo>
                  <a:close/>
                </a:path>
                <a:path w="7214870" h="2293620">
                  <a:moveTo>
                    <a:pt x="4517024" y="0"/>
                  </a:moveTo>
                  <a:lnTo>
                    <a:pt x="4302952" y="0"/>
                  </a:lnTo>
                  <a:lnTo>
                    <a:pt x="4302952" y="52354"/>
                  </a:lnTo>
                  <a:lnTo>
                    <a:pt x="4517024" y="52354"/>
                  </a:lnTo>
                  <a:lnTo>
                    <a:pt x="4517024" y="0"/>
                  </a:lnTo>
                  <a:close/>
                </a:path>
                <a:path w="7214870" h="2293620">
                  <a:moveTo>
                    <a:pt x="4838132" y="0"/>
                  </a:moveTo>
                  <a:lnTo>
                    <a:pt x="4624060" y="0"/>
                  </a:lnTo>
                  <a:lnTo>
                    <a:pt x="4624060" y="52354"/>
                  </a:lnTo>
                  <a:lnTo>
                    <a:pt x="4838132" y="52354"/>
                  </a:lnTo>
                  <a:lnTo>
                    <a:pt x="4838132" y="0"/>
                  </a:lnTo>
                  <a:close/>
                </a:path>
                <a:path w="7214870" h="2293620">
                  <a:moveTo>
                    <a:pt x="5159239" y="0"/>
                  </a:moveTo>
                  <a:lnTo>
                    <a:pt x="4945167" y="0"/>
                  </a:lnTo>
                  <a:lnTo>
                    <a:pt x="4945167" y="52354"/>
                  </a:lnTo>
                  <a:lnTo>
                    <a:pt x="5159239" y="52354"/>
                  </a:lnTo>
                  <a:lnTo>
                    <a:pt x="5159239" y="0"/>
                  </a:lnTo>
                  <a:close/>
                </a:path>
                <a:path w="7214870" h="2293620">
                  <a:moveTo>
                    <a:pt x="5480346" y="0"/>
                  </a:moveTo>
                  <a:lnTo>
                    <a:pt x="5266275" y="0"/>
                  </a:lnTo>
                  <a:lnTo>
                    <a:pt x="5266275" y="52354"/>
                  </a:lnTo>
                  <a:lnTo>
                    <a:pt x="5480346" y="52354"/>
                  </a:lnTo>
                  <a:lnTo>
                    <a:pt x="5480346" y="0"/>
                  </a:lnTo>
                  <a:close/>
                </a:path>
                <a:path w="7214870" h="2293620">
                  <a:moveTo>
                    <a:pt x="5801453" y="0"/>
                  </a:moveTo>
                  <a:lnTo>
                    <a:pt x="5587383" y="0"/>
                  </a:lnTo>
                  <a:lnTo>
                    <a:pt x="5587383" y="52354"/>
                  </a:lnTo>
                  <a:lnTo>
                    <a:pt x="5801453" y="52354"/>
                  </a:lnTo>
                  <a:lnTo>
                    <a:pt x="5801453" y="0"/>
                  </a:lnTo>
                  <a:close/>
                </a:path>
                <a:path w="7214870" h="2293620">
                  <a:moveTo>
                    <a:pt x="6122561" y="0"/>
                  </a:moveTo>
                  <a:lnTo>
                    <a:pt x="5908489" y="0"/>
                  </a:lnTo>
                  <a:lnTo>
                    <a:pt x="5908489" y="52354"/>
                  </a:lnTo>
                  <a:lnTo>
                    <a:pt x="6122561" y="52354"/>
                  </a:lnTo>
                  <a:lnTo>
                    <a:pt x="6122561" y="0"/>
                  </a:lnTo>
                  <a:close/>
                </a:path>
                <a:path w="7214870" h="2293620">
                  <a:moveTo>
                    <a:pt x="6443668" y="0"/>
                  </a:moveTo>
                  <a:lnTo>
                    <a:pt x="6229597" y="0"/>
                  </a:lnTo>
                  <a:lnTo>
                    <a:pt x="6229597" y="52354"/>
                  </a:lnTo>
                  <a:lnTo>
                    <a:pt x="6443668" y="52354"/>
                  </a:lnTo>
                  <a:lnTo>
                    <a:pt x="6443668" y="0"/>
                  </a:lnTo>
                  <a:close/>
                </a:path>
                <a:path w="7214870" h="2293620">
                  <a:moveTo>
                    <a:pt x="6764776" y="0"/>
                  </a:moveTo>
                  <a:lnTo>
                    <a:pt x="6550704" y="0"/>
                  </a:lnTo>
                  <a:lnTo>
                    <a:pt x="6550704" y="52354"/>
                  </a:lnTo>
                  <a:lnTo>
                    <a:pt x="6764776" y="52354"/>
                  </a:lnTo>
                  <a:lnTo>
                    <a:pt x="6764776" y="0"/>
                  </a:lnTo>
                  <a:close/>
                </a:path>
                <a:path w="7214870" h="2293620">
                  <a:moveTo>
                    <a:pt x="6978845" y="0"/>
                  </a:moveTo>
                  <a:lnTo>
                    <a:pt x="6978845" y="52354"/>
                  </a:lnTo>
                  <a:lnTo>
                    <a:pt x="7003474" y="53992"/>
                  </a:lnTo>
                  <a:lnTo>
                    <a:pt x="7027089" y="58764"/>
                  </a:lnTo>
                  <a:lnTo>
                    <a:pt x="7049485" y="66458"/>
                  </a:lnTo>
                  <a:lnTo>
                    <a:pt x="7070460" y="76861"/>
                  </a:lnTo>
                  <a:lnTo>
                    <a:pt x="7096680" y="31545"/>
                  </a:lnTo>
                  <a:lnTo>
                    <a:pt x="7069665" y="18150"/>
                  </a:lnTo>
                  <a:lnTo>
                    <a:pt x="7040834" y="8247"/>
                  </a:lnTo>
                  <a:lnTo>
                    <a:pt x="7010467" y="2106"/>
                  </a:lnTo>
                  <a:lnTo>
                    <a:pt x="6978845" y="0"/>
                  </a:lnTo>
                  <a:close/>
                </a:path>
                <a:path w="7214870" h="2293620">
                  <a:moveTo>
                    <a:pt x="6978845" y="0"/>
                  </a:moveTo>
                  <a:lnTo>
                    <a:pt x="6871811" y="0"/>
                  </a:lnTo>
                  <a:lnTo>
                    <a:pt x="6871811" y="52354"/>
                  </a:lnTo>
                  <a:lnTo>
                    <a:pt x="6978845" y="52354"/>
                  </a:lnTo>
                  <a:lnTo>
                    <a:pt x="6978845" y="0"/>
                  </a:lnTo>
                  <a:close/>
                </a:path>
                <a:path w="7214870" h="2293620">
                  <a:moveTo>
                    <a:pt x="7182894" y="117759"/>
                  </a:moveTo>
                  <a:lnTo>
                    <a:pt x="7137578" y="143978"/>
                  </a:lnTo>
                  <a:lnTo>
                    <a:pt x="7147981" y="164954"/>
                  </a:lnTo>
                  <a:lnTo>
                    <a:pt x="7155674" y="187350"/>
                  </a:lnTo>
                  <a:lnTo>
                    <a:pt x="7160447" y="210965"/>
                  </a:lnTo>
                  <a:lnTo>
                    <a:pt x="7162085" y="235594"/>
                  </a:lnTo>
                  <a:lnTo>
                    <a:pt x="7162085" y="336813"/>
                  </a:lnTo>
                  <a:lnTo>
                    <a:pt x="7214440" y="336813"/>
                  </a:lnTo>
                  <a:lnTo>
                    <a:pt x="7214440" y="235594"/>
                  </a:lnTo>
                  <a:lnTo>
                    <a:pt x="7212333" y="203972"/>
                  </a:lnTo>
                  <a:lnTo>
                    <a:pt x="7206192" y="173605"/>
                  </a:lnTo>
                  <a:lnTo>
                    <a:pt x="7196289" y="144774"/>
                  </a:lnTo>
                  <a:lnTo>
                    <a:pt x="7182894" y="117759"/>
                  </a:lnTo>
                  <a:close/>
                </a:path>
                <a:path w="7214870" h="2293620">
                  <a:moveTo>
                    <a:pt x="7214440" y="438031"/>
                  </a:moveTo>
                  <a:lnTo>
                    <a:pt x="7162085" y="438031"/>
                  </a:lnTo>
                  <a:lnTo>
                    <a:pt x="7162085" y="640469"/>
                  </a:lnTo>
                  <a:lnTo>
                    <a:pt x="7214440" y="640469"/>
                  </a:lnTo>
                  <a:lnTo>
                    <a:pt x="7214440" y="438031"/>
                  </a:lnTo>
                  <a:close/>
                </a:path>
                <a:path w="7214870" h="2293620">
                  <a:moveTo>
                    <a:pt x="7214440" y="741687"/>
                  </a:moveTo>
                  <a:lnTo>
                    <a:pt x="7162085" y="741687"/>
                  </a:lnTo>
                  <a:lnTo>
                    <a:pt x="7162085" y="944124"/>
                  </a:lnTo>
                  <a:lnTo>
                    <a:pt x="7214440" y="944124"/>
                  </a:lnTo>
                  <a:lnTo>
                    <a:pt x="7214440" y="741687"/>
                  </a:lnTo>
                  <a:close/>
                </a:path>
                <a:path w="7214870" h="2293620">
                  <a:moveTo>
                    <a:pt x="7214440" y="1045343"/>
                  </a:moveTo>
                  <a:lnTo>
                    <a:pt x="7162085" y="1045343"/>
                  </a:lnTo>
                  <a:lnTo>
                    <a:pt x="7162085" y="1247780"/>
                  </a:lnTo>
                  <a:lnTo>
                    <a:pt x="7214440" y="1247780"/>
                  </a:lnTo>
                  <a:lnTo>
                    <a:pt x="7214440" y="1045343"/>
                  </a:lnTo>
                  <a:close/>
                </a:path>
                <a:path w="7214870" h="2293620">
                  <a:moveTo>
                    <a:pt x="7214440" y="1348999"/>
                  </a:moveTo>
                  <a:lnTo>
                    <a:pt x="7162085" y="1348999"/>
                  </a:lnTo>
                  <a:lnTo>
                    <a:pt x="7162085" y="1551436"/>
                  </a:lnTo>
                  <a:lnTo>
                    <a:pt x="7214440" y="1551436"/>
                  </a:lnTo>
                  <a:lnTo>
                    <a:pt x="7214440" y="1348999"/>
                  </a:lnTo>
                  <a:close/>
                </a:path>
                <a:path w="7214870" h="2293620">
                  <a:moveTo>
                    <a:pt x="7214440" y="1652654"/>
                  </a:moveTo>
                  <a:lnTo>
                    <a:pt x="7162085" y="1652654"/>
                  </a:lnTo>
                  <a:lnTo>
                    <a:pt x="7162085" y="1855091"/>
                  </a:lnTo>
                  <a:lnTo>
                    <a:pt x="7214440" y="1855091"/>
                  </a:lnTo>
                  <a:lnTo>
                    <a:pt x="7214440" y="1652654"/>
                  </a:lnTo>
                  <a:close/>
                </a:path>
                <a:path w="7214870" h="2293620">
                  <a:moveTo>
                    <a:pt x="7214440" y="1956310"/>
                  </a:moveTo>
                  <a:lnTo>
                    <a:pt x="7162085" y="1956310"/>
                  </a:lnTo>
                  <a:lnTo>
                    <a:pt x="7162085" y="2057528"/>
                  </a:lnTo>
                  <a:lnTo>
                    <a:pt x="7160447" y="2082158"/>
                  </a:lnTo>
                  <a:lnTo>
                    <a:pt x="7155674" y="2105773"/>
                  </a:lnTo>
                  <a:lnTo>
                    <a:pt x="7147981" y="2128169"/>
                  </a:lnTo>
                  <a:lnTo>
                    <a:pt x="7137578" y="2149144"/>
                  </a:lnTo>
                  <a:lnTo>
                    <a:pt x="7182894" y="2175364"/>
                  </a:lnTo>
                  <a:lnTo>
                    <a:pt x="7196289" y="2148349"/>
                  </a:lnTo>
                  <a:lnTo>
                    <a:pt x="7206192" y="2119518"/>
                  </a:lnTo>
                  <a:lnTo>
                    <a:pt x="7212333" y="2089151"/>
                  </a:lnTo>
                  <a:lnTo>
                    <a:pt x="7214440" y="2057528"/>
                  </a:lnTo>
                  <a:lnTo>
                    <a:pt x="7214440" y="1956310"/>
                  </a:lnTo>
                  <a:close/>
                </a:path>
                <a:path w="7214870" h="2293620">
                  <a:moveTo>
                    <a:pt x="6978845" y="2240769"/>
                  </a:moveTo>
                  <a:lnTo>
                    <a:pt x="6871809" y="2240769"/>
                  </a:lnTo>
                  <a:lnTo>
                    <a:pt x="6871809" y="2293123"/>
                  </a:lnTo>
                  <a:lnTo>
                    <a:pt x="6978845" y="2293123"/>
                  </a:lnTo>
                  <a:lnTo>
                    <a:pt x="6978845" y="2240769"/>
                  </a:lnTo>
                  <a:close/>
                </a:path>
                <a:path w="7214870" h="2293620">
                  <a:moveTo>
                    <a:pt x="7070460" y="2216262"/>
                  </a:moveTo>
                  <a:lnTo>
                    <a:pt x="7049485" y="2226665"/>
                  </a:lnTo>
                  <a:lnTo>
                    <a:pt x="7027089" y="2234358"/>
                  </a:lnTo>
                  <a:lnTo>
                    <a:pt x="7003474" y="2239131"/>
                  </a:lnTo>
                  <a:lnTo>
                    <a:pt x="6978845" y="2240769"/>
                  </a:lnTo>
                  <a:lnTo>
                    <a:pt x="6978845" y="2293123"/>
                  </a:lnTo>
                  <a:lnTo>
                    <a:pt x="7010468" y="2291016"/>
                  </a:lnTo>
                  <a:lnTo>
                    <a:pt x="7040835" y="2284876"/>
                  </a:lnTo>
                  <a:lnTo>
                    <a:pt x="7069665" y="2274973"/>
                  </a:lnTo>
                  <a:lnTo>
                    <a:pt x="7096680" y="2261578"/>
                  </a:lnTo>
                  <a:lnTo>
                    <a:pt x="7070460" y="2216262"/>
                  </a:lnTo>
                  <a:close/>
                </a:path>
                <a:path w="7214870" h="2293620">
                  <a:moveTo>
                    <a:pt x="6764773" y="2240769"/>
                  </a:moveTo>
                  <a:lnTo>
                    <a:pt x="6550701" y="2240769"/>
                  </a:lnTo>
                  <a:lnTo>
                    <a:pt x="6550701" y="2293123"/>
                  </a:lnTo>
                  <a:lnTo>
                    <a:pt x="6764773" y="2293123"/>
                  </a:lnTo>
                  <a:lnTo>
                    <a:pt x="6764773" y="2240769"/>
                  </a:lnTo>
                  <a:close/>
                </a:path>
                <a:path w="7214870" h="2293620">
                  <a:moveTo>
                    <a:pt x="6443666" y="2240769"/>
                  </a:moveTo>
                  <a:lnTo>
                    <a:pt x="6229595" y="2240769"/>
                  </a:lnTo>
                  <a:lnTo>
                    <a:pt x="6229595" y="2293123"/>
                  </a:lnTo>
                  <a:lnTo>
                    <a:pt x="6443666" y="2293123"/>
                  </a:lnTo>
                  <a:lnTo>
                    <a:pt x="6443666" y="2240769"/>
                  </a:lnTo>
                  <a:close/>
                </a:path>
                <a:path w="7214870" h="2293620">
                  <a:moveTo>
                    <a:pt x="6122559" y="2240769"/>
                  </a:moveTo>
                  <a:lnTo>
                    <a:pt x="5908487" y="2240769"/>
                  </a:lnTo>
                  <a:lnTo>
                    <a:pt x="5908487" y="2293123"/>
                  </a:lnTo>
                  <a:lnTo>
                    <a:pt x="6122559" y="2293123"/>
                  </a:lnTo>
                  <a:lnTo>
                    <a:pt x="6122559" y="2240769"/>
                  </a:lnTo>
                  <a:close/>
                </a:path>
                <a:path w="7214870" h="2293620">
                  <a:moveTo>
                    <a:pt x="5801452" y="2240769"/>
                  </a:moveTo>
                  <a:lnTo>
                    <a:pt x="5587381" y="2240769"/>
                  </a:lnTo>
                  <a:lnTo>
                    <a:pt x="5587381" y="2293123"/>
                  </a:lnTo>
                  <a:lnTo>
                    <a:pt x="5801452" y="2293123"/>
                  </a:lnTo>
                  <a:lnTo>
                    <a:pt x="5801452" y="2240769"/>
                  </a:lnTo>
                  <a:close/>
                </a:path>
                <a:path w="7214870" h="2293620">
                  <a:moveTo>
                    <a:pt x="5480345" y="2240769"/>
                  </a:moveTo>
                  <a:lnTo>
                    <a:pt x="5266273" y="2240769"/>
                  </a:lnTo>
                  <a:lnTo>
                    <a:pt x="5266273" y="2293123"/>
                  </a:lnTo>
                  <a:lnTo>
                    <a:pt x="5480345" y="2293123"/>
                  </a:lnTo>
                  <a:lnTo>
                    <a:pt x="5480345" y="2240769"/>
                  </a:lnTo>
                  <a:close/>
                </a:path>
                <a:path w="7214870" h="2293620">
                  <a:moveTo>
                    <a:pt x="5159237" y="2240769"/>
                  </a:moveTo>
                  <a:lnTo>
                    <a:pt x="4945166" y="2240769"/>
                  </a:lnTo>
                  <a:lnTo>
                    <a:pt x="4945166" y="2293123"/>
                  </a:lnTo>
                  <a:lnTo>
                    <a:pt x="5159237" y="2293123"/>
                  </a:lnTo>
                  <a:lnTo>
                    <a:pt x="5159237" y="2240769"/>
                  </a:lnTo>
                  <a:close/>
                </a:path>
                <a:path w="7214870" h="2293620">
                  <a:moveTo>
                    <a:pt x="4838130" y="2240769"/>
                  </a:moveTo>
                  <a:lnTo>
                    <a:pt x="4624059" y="2240769"/>
                  </a:lnTo>
                  <a:lnTo>
                    <a:pt x="4624059" y="2293123"/>
                  </a:lnTo>
                  <a:lnTo>
                    <a:pt x="4838130" y="2293123"/>
                  </a:lnTo>
                  <a:lnTo>
                    <a:pt x="4838130" y="2240769"/>
                  </a:lnTo>
                  <a:close/>
                </a:path>
                <a:path w="7214870" h="2293620">
                  <a:moveTo>
                    <a:pt x="4517023" y="2240769"/>
                  </a:moveTo>
                  <a:lnTo>
                    <a:pt x="4302951" y="2240769"/>
                  </a:lnTo>
                  <a:lnTo>
                    <a:pt x="4302951" y="2293123"/>
                  </a:lnTo>
                  <a:lnTo>
                    <a:pt x="4517023" y="2293123"/>
                  </a:lnTo>
                  <a:lnTo>
                    <a:pt x="4517023" y="2240769"/>
                  </a:lnTo>
                  <a:close/>
                </a:path>
                <a:path w="7214870" h="2293620">
                  <a:moveTo>
                    <a:pt x="4195916" y="2240769"/>
                  </a:moveTo>
                  <a:lnTo>
                    <a:pt x="3981844" y="2240769"/>
                  </a:lnTo>
                  <a:lnTo>
                    <a:pt x="3981844" y="2293123"/>
                  </a:lnTo>
                  <a:lnTo>
                    <a:pt x="4195916" y="2293123"/>
                  </a:lnTo>
                  <a:lnTo>
                    <a:pt x="4195916" y="2240769"/>
                  </a:lnTo>
                  <a:close/>
                </a:path>
                <a:path w="7214870" h="2293620">
                  <a:moveTo>
                    <a:pt x="3874808" y="2240769"/>
                  </a:moveTo>
                  <a:lnTo>
                    <a:pt x="3660737" y="2240769"/>
                  </a:lnTo>
                  <a:lnTo>
                    <a:pt x="3660737" y="2293123"/>
                  </a:lnTo>
                  <a:lnTo>
                    <a:pt x="3874808" y="2293123"/>
                  </a:lnTo>
                  <a:lnTo>
                    <a:pt x="3874808" y="2240769"/>
                  </a:lnTo>
                  <a:close/>
                </a:path>
                <a:path w="7214870" h="2293620">
                  <a:moveTo>
                    <a:pt x="3553701" y="2240769"/>
                  </a:moveTo>
                  <a:lnTo>
                    <a:pt x="3339629" y="2240769"/>
                  </a:lnTo>
                  <a:lnTo>
                    <a:pt x="3339629" y="2293123"/>
                  </a:lnTo>
                  <a:lnTo>
                    <a:pt x="3553701" y="2293123"/>
                  </a:lnTo>
                  <a:lnTo>
                    <a:pt x="3553701" y="2240769"/>
                  </a:lnTo>
                  <a:close/>
                </a:path>
                <a:path w="7214870" h="2293620">
                  <a:moveTo>
                    <a:pt x="3232594" y="2240769"/>
                  </a:moveTo>
                  <a:lnTo>
                    <a:pt x="3018522" y="2240769"/>
                  </a:lnTo>
                  <a:lnTo>
                    <a:pt x="3018522" y="2293123"/>
                  </a:lnTo>
                  <a:lnTo>
                    <a:pt x="3232594" y="2293123"/>
                  </a:lnTo>
                  <a:lnTo>
                    <a:pt x="3232594" y="2240769"/>
                  </a:lnTo>
                  <a:close/>
                </a:path>
                <a:path w="7214870" h="2293620">
                  <a:moveTo>
                    <a:pt x="2911487" y="2240769"/>
                  </a:moveTo>
                  <a:lnTo>
                    <a:pt x="2697415" y="2240769"/>
                  </a:lnTo>
                  <a:lnTo>
                    <a:pt x="2697415" y="2293123"/>
                  </a:lnTo>
                  <a:lnTo>
                    <a:pt x="2911487" y="2293123"/>
                  </a:lnTo>
                  <a:lnTo>
                    <a:pt x="2911487" y="2240769"/>
                  </a:lnTo>
                  <a:close/>
                </a:path>
                <a:path w="7214870" h="2293620">
                  <a:moveTo>
                    <a:pt x="2590379" y="2240769"/>
                  </a:moveTo>
                  <a:lnTo>
                    <a:pt x="2376307" y="2240769"/>
                  </a:lnTo>
                  <a:lnTo>
                    <a:pt x="2376307" y="2293123"/>
                  </a:lnTo>
                  <a:lnTo>
                    <a:pt x="2590379" y="2293123"/>
                  </a:lnTo>
                  <a:lnTo>
                    <a:pt x="2590379" y="2240769"/>
                  </a:lnTo>
                  <a:close/>
                </a:path>
                <a:path w="7214870" h="2293620">
                  <a:moveTo>
                    <a:pt x="2269272" y="2240769"/>
                  </a:moveTo>
                  <a:lnTo>
                    <a:pt x="2055200" y="2240769"/>
                  </a:lnTo>
                  <a:lnTo>
                    <a:pt x="2055200" y="2293123"/>
                  </a:lnTo>
                  <a:lnTo>
                    <a:pt x="2269272" y="2293123"/>
                  </a:lnTo>
                  <a:lnTo>
                    <a:pt x="2269272" y="2240769"/>
                  </a:lnTo>
                  <a:close/>
                </a:path>
                <a:path w="7214870" h="2293620">
                  <a:moveTo>
                    <a:pt x="1948164" y="2240769"/>
                  </a:moveTo>
                  <a:lnTo>
                    <a:pt x="1734093" y="2240769"/>
                  </a:lnTo>
                  <a:lnTo>
                    <a:pt x="1734093" y="2293123"/>
                  </a:lnTo>
                  <a:lnTo>
                    <a:pt x="1948164" y="2293123"/>
                  </a:lnTo>
                  <a:lnTo>
                    <a:pt x="1948164" y="2240769"/>
                  </a:lnTo>
                  <a:close/>
                </a:path>
                <a:path w="7214870" h="2293620">
                  <a:moveTo>
                    <a:pt x="1627057" y="2240769"/>
                  </a:moveTo>
                  <a:lnTo>
                    <a:pt x="1412986" y="2240769"/>
                  </a:lnTo>
                  <a:lnTo>
                    <a:pt x="1412986" y="2293123"/>
                  </a:lnTo>
                  <a:lnTo>
                    <a:pt x="1627057" y="2293123"/>
                  </a:lnTo>
                  <a:lnTo>
                    <a:pt x="1627057" y="2240769"/>
                  </a:lnTo>
                  <a:close/>
                </a:path>
                <a:path w="7214870" h="2293620">
                  <a:moveTo>
                    <a:pt x="1305950" y="2240769"/>
                  </a:moveTo>
                  <a:lnTo>
                    <a:pt x="1091878" y="2240769"/>
                  </a:lnTo>
                  <a:lnTo>
                    <a:pt x="1091878" y="2293123"/>
                  </a:lnTo>
                  <a:lnTo>
                    <a:pt x="1305950" y="2293123"/>
                  </a:lnTo>
                  <a:lnTo>
                    <a:pt x="1305950" y="2240769"/>
                  </a:lnTo>
                  <a:close/>
                </a:path>
                <a:path w="7214870" h="2293620">
                  <a:moveTo>
                    <a:pt x="984842" y="2240769"/>
                  </a:moveTo>
                  <a:lnTo>
                    <a:pt x="770771" y="2240769"/>
                  </a:lnTo>
                  <a:lnTo>
                    <a:pt x="770771" y="2293123"/>
                  </a:lnTo>
                  <a:lnTo>
                    <a:pt x="984842" y="2293123"/>
                  </a:lnTo>
                  <a:lnTo>
                    <a:pt x="984842" y="2240769"/>
                  </a:lnTo>
                  <a:close/>
                </a:path>
                <a:path w="7214870" h="2293620">
                  <a:moveTo>
                    <a:pt x="663735" y="2240769"/>
                  </a:moveTo>
                  <a:lnTo>
                    <a:pt x="449663" y="2240769"/>
                  </a:lnTo>
                  <a:lnTo>
                    <a:pt x="449663" y="2293123"/>
                  </a:lnTo>
                  <a:lnTo>
                    <a:pt x="663735" y="2293123"/>
                  </a:lnTo>
                  <a:lnTo>
                    <a:pt x="663735" y="2240769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848111" y="8853133"/>
              <a:ext cx="10345420" cy="2440305"/>
            </a:xfrm>
            <a:custGeom>
              <a:avLst/>
              <a:gdLst/>
              <a:ahLst/>
              <a:cxnLst/>
              <a:rect l="l" t="t" r="r" b="b"/>
              <a:pathLst>
                <a:path w="10345420" h="2440304">
                  <a:moveTo>
                    <a:pt x="143978" y="2362855"/>
                  </a:moveTo>
                  <a:lnTo>
                    <a:pt x="117759" y="2408171"/>
                  </a:lnTo>
                  <a:lnTo>
                    <a:pt x="173604" y="2431469"/>
                  </a:lnTo>
                  <a:lnTo>
                    <a:pt x="235594" y="2439716"/>
                  </a:lnTo>
                  <a:lnTo>
                    <a:pt x="235594" y="2387361"/>
                  </a:lnTo>
                  <a:lnTo>
                    <a:pt x="210965" y="2385723"/>
                  </a:lnTo>
                  <a:lnTo>
                    <a:pt x="187350" y="2380951"/>
                  </a:lnTo>
                  <a:lnTo>
                    <a:pt x="164954" y="2373257"/>
                  </a:lnTo>
                  <a:lnTo>
                    <a:pt x="143978" y="2362855"/>
                  </a:lnTo>
                  <a:close/>
                </a:path>
                <a:path w="10345420" h="2440304">
                  <a:moveTo>
                    <a:pt x="341774" y="2387361"/>
                  </a:moveTo>
                  <a:lnTo>
                    <a:pt x="235594" y="2387361"/>
                  </a:lnTo>
                  <a:lnTo>
                    <a:pt x="235594" y="2439716"/>
                  </a:lnTo>
                  <a:lnTo>
                    <a:pt x="341774" y="2439716"/>
                  </a:lnTo>
                  <a:lnTo>
                    <a:pt x="341774" y="2387361"/>
                  </a:lnTo>
                  <a:close/>
                </a:path>
                <a:path w="10345420" h="2440304">
                  <a:moveTo>
                    <a:pt x="52354" y="2094758"/>
                  </a:moveTo>
                  <a:lnTo>
                    <a:pt x="0" y="2094758"/>
                  </a:lnTo>
                  <a:lnTo>
                    <a:pt x="0" y="2204121"/>
                  </a:lnTo>
                  <a:lnTo>
                    <a:pt x="2106" y="2235744"/>
                  </a:lnTo>
                  <a:lnTo>
                    <a:pt x="8247" y="2266111"/>
                  </a:lnTo>
                  <a:lnTo>
                    <a:pt x="18150" y="2294942"/>
                  </a:lnTo>
                  <a:lnTo>
                    <a:pt x="31545" y="2321956"/>
                  </a:lnTo>
                  <a:lnTo>
                    <a:pt x="76861" y="2295737"/>
                  </a:lnTo>
                  <a:lnTo>
                    <a:pt x="66458" y="2274762"/>
                  </a:lnTo>
                  <a:lnTo>
                    <a:pt x="58764" y="2252365"/>
                  </a:lnTo>
                  <a:lnTo>
                    <a:pt x="53992" y="2228750"/>
                  </a:lnTo>
                  <a:lnTo>
                    <a:pt x="52354" y="2204121"/>
                  </a:lnTo>
                  <a:lnTo>
                    <a:pt x="52354" y="2094758"/>
                  </a:lnTo>
                  <a:close/>
                </a:path>
                <a:path w="10345420" h="2440304">
                  <a:moveTo>
                    <a:pt x="52354" y="1766671"/>
                  </a:moveTo>
                  <a:lnTo>
                    <a:pt x="0" y="1766671"/>
                  </a:lnTo>
                  <a:lnTo>
                    <a:pt x="0" y="1985396"/>
                  </a:lnTo>
                  <a:lnTo>
                    <a:pt x="52354" y="1985396"/>
                  </a:lnTo>
                  <a:lnTo>
                    <a:pt x="52354" y="1766671"/>
                  </a:lnTo>
                  <a:close/>
                </a:path>
                <a:path w="10345420" h="2440304">
                  <a:moveTo>
                    <a:pt x="52354" y="1438583"/>
                  </a:moveTo>
                  <a:lnTo>
                    <a:pt x="0" y="1438583"/>
                  </a:lnTo>
                  <a:lnTo>
                    <a:pt x="0" y="1657308"/>
                  </a:lnTo>
                  <a:lnTo>
                    <a:pt x="52354" y="1657308"/>
                  </a:lnTo>
                  <a:lnTo>
                    <a:pt x="52354" y="1438583"/>
                  </a:lnTo>
                  <a:close/>
                </a:path>
                <a:path w="10345420" h="2440304">
                  <a:moveTo>
                    <a:pt x="52354" y="1110495"/>
                  </a:moveTo>
                  <a:lnTo>
                    <a:pt x="0" y="1110495"/>
                  </a:lnTo>
                  <a:lnTo>
                    <a:pt x="0" y="1329220"/>
                  </a:lnTo>
                  <a:lnTo>
                    <a:pt x="52354" y="1329220"/>
                  </a:lnTo>
                  <a:lnTo>
                    <a:pt x="52354" y="1110495"/>
                  </a:lnTo>
                  <a:close/>
                </a:path>
                <a:path w="10345420" h="2440304">
                  <a:moveTo>
                    <a:pt x="52354" y="782407"/>
                  </a:moveTo>
                  <a:lnTo>
                    <a:pt x="0" y="782407"/>
                  </a:lnTo>
                  <a:lnTo>
                    <a:pt x="0" y="1001133"/>
                  </a:lnTo>
                  <a:lnTo>
                    <a:pt x="52354" y="1001133"/>
                  </a:lnTo>
                  <a:lnTo>
                    <a:pt x="52354" y="782407"/>
                  </a:lnTo>
                  <a:close/>
                </a:path>
                <a:path w="10345420" h="2440304">
                  <a:moveTo>
                    <a:pt x="52354" y="454320"/>
                  </a:moveTo>
                  <a:lnTo>
                    <a:pt x="0" y="454320"/>
                  </a:lnTo>
                  <a:lnTo>
                    <a:pt x="0" y="673045"/>
                  </a:lnTo>
                  <a:lnTo>
                    <a:pt x="52354" y="673045"/>
                  </a:lnTo>
                  <a:lnTo>
                    <a:pt x="52354" y="454320"/>
                  </a:lnTo>
                  <a:close/>
                </a:path>
                <a:path w="10345420" h="2440304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4957"/>
                  </a:lnTo>
                  <a:lnTo>
                    <a:pt x="52354" y="344957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10345420" h="2440304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10345420" h="2440304">
                  <a:moveTo>
                    <a:pt x="341767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767" y="52354"/>
                  </a:lnTo>
                  <a:lnTo>
                    <a:pt x="341767" y="0"/>
                  </a:lnTo>
                  <a:close/>
                </a:path>
                <a:path w="10345420" h="2440304">
                  <a:moveTo>
                    <a:pt x="660285" y="0"/>
                  </a:moveTo>
                  <a:lnTo>
                    <a:pt x="447939" y="0"/>
                  </a:lnTo>
                  <a:lnTo>
                    <a:pt x="447939" y="52354"/>
                  </a:lnTo>
                  <a:lnTo>
                    <a:pt x="660285" y="52354"/>
                  </a:lnTo>
                  <a:lnTo>
                    <a:pt x="660285" y="0"/>
                  </a:lnTo>
                  <a:close/>
                </a:path>
                <a:path w="10345420" h="2440304">
                  <a:moveTo>
                    <a:pt x="978802" y="0"/>
                  </a:moveTo>
                  <a:lnTo>
                    <a:pt x="766457" y="0"/>
                  </a:lnTo>
                  <a:lnTo>
                    <a:pt x="766457" y="52354"/>
                  </a:lnTo>
                  <a:lnTo>
                    <a:pt x="978802" y="52354"/>
                  </a:lnTo>
                  <a:lnTo>
                    <a:pt x="978802" y="0"/>
                  </a:lnTo>
                  <a:close/>
                </a:path>
                <a:path w="10345420" h="2440304">
                  <a:moveTo>
                    <a:pt x="1297320" y="0"/>
                  </a:moveTo>
                  <a:lnTo>
                    <a:pt x="1084975" y="0"/>
                  </a:lnTo>
                  <a:lnTo>
                    <a:pt x="1084975" y="52354"/>
                  </a:lnTo>
                  <a:lnTo>
                    <a:pt x="1297320" y="52354"/>
                  </a:lnTo>
                  <a:lnTo>
                    <a:pt x="1297320" y="0"/>
                  </a:lnTo>
                  <a:close/>
                </a:path>
                <a:path w="10345420" h="2440304">
                  <a:moveTo>
                    <a:pt x="1615837" y="0"/>
                  </a:moveTo>
                  <a:lnTo>
                    <a:pt x="1403492" y="0"/>
                  </a:lnTo>
                  <a:lnTo>
                    <a:pt x="1403492" y="52354"/>
                  </a:lnTo>
                  <a:lnTo>
                    <a:pt x="1615837" y="52354"/>
                  </a:lnTo>
                  <a:lnTo>
                    <a:pt x="1615837" y="0"/>
                  </a:lnTo>
                  <a:close/>
                </a:path>
                <a:path w="10345420" h="2440304">
                  <a:moveTo>
                    <a:pt x="1934355" y="0"/>
                  </a:moveTo>
                  <a:lnTo>
                    <a:pt x="1722010" y="0"/>
                  </a:lnTo>
                  <a:lnTo>
                    <a:pt x="1722010" y="52354"/>
                  </a:lnTo>
                  <a:lnTo>
                    <a:pt x="1934355" y="52354"/>
                  </a:lnTo>
                  <a:lnTo>
                    <a:pt x="1934355" y="0"/>
                  </a:lnTo>
                  <a:close/>
                </a:path>
                <a:path w="10345420" h="2440304">
                  <a:moveTo>
                    <a:pt x="2252872" y="0"/>
                  </a:moveTo>
                  <a:lnTo>
                    <a:pt x="2040528" y="0"/>
                  </a:lnTo>
                  <a:lnTo>
                    <a:pt x="2040528" y="52354"/>
                  </a:lnTo>
                  <a:lnTo>
                    <a:pt x="2252872" y="52354"/>
                  </a:lnTo>
                  <a:lnTo>
                    <a:pt x="2252872" y="0"/>
                  </a:lnTo>
                  <a:close/>
                </a:path>
                <a:path w="10345420" h="2440304">
                  <a:moveTo>
                    <a:pt x="2571390" y="0"/>
                  </a:moveTo>
                  <a:lnTo>
                    <a:pt x="2359045" y="0"/>
                  </a:lnTo>
                  <a:lnTo>
                    <a:pt x="2359045" y="52354"/>
                  </a:lnTo>
                  <a:lnTo>
                    <a:pt x="2571390" y="52354"/>
                  </a:lnTo>
                  <a:lnTo>
                    <a:pt x="2571390" y="0"/>
                  </a:lnTo>
                  <a:close/>
                </a:path>
                <a:path w="10345420" h="2440304">
                  <a:moveTo>
                    <a:pt x="2889908" y="0"/>
                  </a:moveTo>
                  <a:lnTo>
                    <a:pt x="2677563" y="0"/>
                  </a:lnTo>
                  <a:lnTo>
                    <a:pt x="2677563" y="52354"/>
                  </a:lnTo>
                  <a:lnTo>
                    <a:pt x="2889908" y="52354"/>
                  </a:lnTo>
                  <a:lnTo>
                    <a:pt x="2889908" y="0"/>
                  </a:lnTo>
                  <a:close/>
                </a:path>
                <a:path w="10345420" h="2440304">
                  <a:moveTo>
                    <a:pt x="3208425" y="0"/>
                  </a:moveTo>
                  <a:lnTo>
                    <a:pt x="2996080" y="0"/>
                  </a:lnTo>
                  <a:lnTo>
                    <a:pt x="2996080" y="52354"/>
                  </a:lnTo>
                  <a:lnTo>
                    <a:pt x="3208425" y="52354"/>
                  </a:lnTo>
                  <a:lnTo>
                    <a:pt x="3208425" y="0"/>
                  </a:lnTo>
                  <a:close/>
                </a:path>
                <a:path w="10345420" h="2440304">
                  <a:moveTo>
                    <a:pt x="3526943" y="0"/>
                  </a:moveTo>
                  <a:lnTo>
                    <a:pt x="3314597" y="0"/>
                  </a:lnTo>
                  <a:lnTo>
                    <a:pt x="3314597" y="52354"/>
                  </a:lnTo>
                  <a:lnTo>
                    <a:pt x="3526943" y="52354"/>
                  </a:lnTo>
                  <a:lnTo>
                    <a:pt x="3526943" y="0"/>
                  </a:lnTo>
                  <a:close/>
                </a:path>
                <a:path w="10345420" h="2440304">
                  <a:moveTo>
                    <a:pt x="3845460" y="0"/>
                  </a:moveTo>
                  <a:lnTo>
                    <a:pt x="3633115" y="0"/>
                  </a:lnTo>
                  <a:lnTo>
                    <a:pt x="3633115" y="52354"/>
                  </a:lnTo>
                  <a:lnTo>
                    <a:pt x="3845460" y="52354"/>
                  </a:lnTo>
                  <a:lnTo>
                    <a:pt x="3845460" y="0"/>
                  </a:lnTo>
                  <a:close/>
                </a:path>
                <a:path w="10345420" h="2440304">
                  <a:moveTo>
                    <a:pt x="4163977" y="0"/>
                  </a:moveTo>
                  <a:lnTo>
                    <a:pt x="3951632" y="0"/>
                  </a:lnTo>
                  <a:lnTo>
                    <a:pt x="3951632" y="52354"/>
                  </a:lnTo>
                  <a:lnTo>
                    <a:pt x="4163977" y="52354"/>
                  </a:lnTo>
                  <a:lnTo>
                    <a:pt x="4163977" y="0"/>
                  </a:lnTo>
                  <a:close/>
                </a:path>
                <a:path w="10345420" h="2440304">
                  <a:moveTo>
                    <a:pt x="4482495" y="0"/>
                  </a:moveTo>
                  <a:lnTo>
                    <a:pt x="4270150" y="0"/>
                  </a:lnTo>
                  <a:lnTo>
                    <a:pt x="4270150" y="52354"/>
                  </a:lnTo>
                  <a:lnTo>
                    <a:pt x="4482495" y="52354"/>
                  </a:lnTo>
                  <a:lnTo>
                    <a:pt x="4482495" y="0"/>
                  </a:lnTo>
                  <a:close/>
                </a:path>
                <a:path w="10345420" h="2440304">
                  <a:moveTo>
                    <a:pt x="4801012" y="0"/>
                  </a:moveTo>
                  <a:lnTo>
                    <a:pt x="4588668" y="0"/>
                  </a:lnTo>
                  <a:lnTo>
                    <a:pt x="4588668" y="52354"/>
                  </a:lnTo>
                  <a:lnTo>
                    <a:pt x="4801012" y="52354"/>
                  </a:lnTo>
                  <a:lnTo>
                    <a:pt x="4801012" y="0"/>
                  </a:lnTo>
                  <a:close/>
                </a:path>
                <a:path w="10345420" h="2440304">
                  <a:moveTo>
                    <a:pt x="5119530" y="0"/>
                  </a:moveTo>
                  <a:lnTo>
                    <a:pt x="4907185" y="0"/>
                  </a:lnTo>
                  <a:lnTo>
                    <a:pt x="4907185" y="52354"/>
                  </a:lnTo>
                  <a:lnTo>
                    <a:pt x="5119530" y="52354"/>
                  </a:lnTo>
                  <a:lnTo>
                    <a:pt x="5119530" y="0"/>
                  </a:lnTo>
                  <a:close/>
                </a:path>
                <a:path w="10345420" h="2440304">
                  <a:moveTo>
                    <a:pt x="5438047" y="0"/>
                  </a:moveTo>
                  <a:lnTo>
                    <a:pt x="5225702" y="0"/>
                  </a:lnTo>
                  <a:lnTo>
                    <a:pt x="5225702" y="52354"/>
                  </a:lnTo>
                  <a:lnTo>
                    <a:pt x="5438047" y="52354"/>
                  </a:lnTo>
                  <a:lnTo>
                    <a:pt x="5438047" y="0"/>
                  </a:lnTo>
                  <a:close/>
                </a:path>
                <a:path w="10345420" h="2440304">
                  <a:moveTo>
                    <a:pt x="5756564" y="0"/>
                  </a:moveTo>
                  <a:lnTo>
                    <a:pt x="5544220" y="0"/>
                  </a:lnTo>
                  <a:lnTo>
                    <a:pt x="5544220" y="52354"/>
                  </a:lnTo>
                  <a:lnTo>
                    <a:pt x="5756564" y="52354"/>
                  </a:lnTo>
                  <a:lnTo>
                    <a:pt x="5756564" y="0"/>
                  </a:lnTo>
                  <a:close/>
                </a:path>
                <a:path w="10345420" h="2440304">
                  <a:moveTo>
                    <a:pt x="6075081" y="0"/>
                  </a:moveTo>
                  <a:lnTo>
                    <a:pt x="5862737" y="0"/>
                  </a:lnTo>
                  <a:lnTo>
                    <a:pt x="5862737" y="52354"/>
                  </a:lnTo>
                  <a:lnTo>
                    <a:pt x="6075081" y="52354"/>
                  </a:lnTo>
                  <a:lnTo>
                    <a:pt x="6075081" y="0"/>
                  </a:lnTo>
                  <a:close/>
                </a:path>
                <a:path w="10345420" h="2440304">
                  <a:moveTo>
                    <a:pt x="6393599" y="0"/>
                  </a:moveTo>
                  <a:lnTo>
                    <a:pt x="6181254" y="0"/>
                  </a:lnTo>
                  <a:lnTo>
                    <a:pt x="6181254" y="52354"/>
                  </a:lnTo>
                  <a:lnTo>
                    <a:pt x="6393599" y="52354"/>
                  </a:lnTo>
                  <a:lnTo>
                    <a:pt x="6393599" y="0"/>
                  </a:lnTo>
                  <a:close/>
                </a:path>
                <a:path w="10345420" h="2440304">
                  <a:moveTo>
                    <a:pt x="6712116" y="0"/>
                  </a:moveTo>
                  <a:lnTo>
                    <a:pt x="6499771" y="0"/>
                  </a:lnTo>
                  <a:lnTo>
                    <a:pt x="6499771" y="52354"/>
                  </a:lnTo>
                  <a:lnTo>
                    <a:pt x="6712116" y="52354"/>
                  </a:lnTo>
                  <a:lnTo>
                    <a:pt x="6712116" y="0"/>
                  </a:lnTo>
                  <a:close/>
                </a:path>
                <a:path w="10345420" h="2440304">
                  <a:moveTo>
                    <a:pt x="7030633" y="0"/>
                  </a:moveTo>
                  <a:lnTo>
                    <a:pt x="6818289" y="0"/>
                  </a:lnTo>
                  <a:lnTo>
                    <a:pt x="6818289" y="52354"/>
                  </a:lnTo>
                  <a:lnTo>
                    <a:pt x="7030633" y="52354"/>
                  </a:lnTo>
                  <a:lnTo>
                    <a:pt x="7030633" y="0"/>
                  </a:lnTo>
                  <a:close/>
                </a:path>
                <a:path w="10345420" h="2440304">
                  <a:moveTo>
                    <a:pt x="7349150" y="0"/>
                  </a:moveTo>
                  <a:lnTo>
                    <a:pt x="7136805" y="0"/>
                  </a:lnTo>
                  <a:lnTo>
                    <a:pt x="7136805" y="52354"/>
                  </a:lnTo>
                  <a:lnTo>
                    <a:pt x="7349150" y="52354"/>
                  </a:lnTo>
                  <a:lnTo>
                    <a:pt x="7349150" y="0"/>
                  </a:lnTo>
                  <a:close/>
                </a:path>
                <a:path w="10345420" h="2440304">
                  <a:moveTo>
                    <a:pt x="7667667" y="0"/>
                  </a:moveTo>
                  <a:lnTo>
                    <a:pt x="7455322" y="0"/>
                  </a:lnTo>
                  <a:lnTo>
                    <a:pt x="7455322" y="52354"/>
                  </a:lnTo>
                  <a:lnTo>
                    <a:pt x="7667667" y="52354"/>
                  </a:lnTo>
                  <a:lnTo>
                    <a:pt x="7667667" y="0"/>
                  </a:lnTo>
                  <a:close/>
                </a:path>
                <a:path w="10345420" h="2440304">
                  <a:moveTo>
                    <a:pt x="7986184" y="0"/>
                  </a:moveTo>
                  <a:lnTo>
                    <a:pt x="7773839" y="0"/>
                  </a:lnTo>
                  <a:lnTo>
                    <a:pt x="7773839" y="52354"/>
                  </a:lnTo>
                  <a:lnTo>
                    <a:pt x="7986184" y="52354"/>
                  </a:lnTo>
                  <a:lnTo>
                    <a:pt x="7986184" y="0"/>
                  </a:lnTo>
                  <a:close/>
                </a:path>
                <a:path w="10345420" h="2440304">
                  <a:moveTo>
                    <a:pt x="8304701" y="0"/>
                  </a:moveTo>
                  <a:lnTo>
                    <a:pt x="8092357" y="0"/>
                  </a:lnTo>
                  <a:lnTo>
                    <a:pt x="8092357" y="52354"/>
                  </a:lnTo>
                  <a:lnTo>
                    <a:pt x="8304701" y="52354"/>
                  </a:lnTo>
                  <a:lnTo>
                    <a:pt x="8304701" y="0"/>
                  </a:lnTo>
                  <a:close/>
                </a:path>
                <a:path w="10345420" h="2440304">
                  <a:moveTo>
                    <a:pt x="8623218" y="0"/>
                  </a:moveTo>
                  <a:lnTo>
                    <a:pt x="8410874" y="0"/>
                  </a:lnTo>
                  <a:lnTo>
                    <a:pt x="8410874" y="52354"/>
                  </a:lnTo>
                  <a:lnTo>
                    <a:pt x="8623218" y="52354"/>
                  </a:lnTo>
                  <a:lnTo>
                    <a:pt x="8623218" y="0"/>
                  </a:lnTo>
                  <a:close/>
                </a:path>
                <a:path w="10345420" h="2440304">
                  <a:moveTo>
                    <a:pt x="8941736" y="0"/>
                  </a:moveTo>
                  <a:lnTo>
                    <a:pt x="8729391" y="0"/>
                  </a:lnTo>
                  <a:lnTo>
                    <a:pt x="8729391" y="52354"/>
                  </a:lnTo>
                  <a:lnTo>
                    <a:pt x="8941736" y="52354"/>
                  </a:lnTo>
                  <a:lnTo>
                    <a:pt x="8941736" y="0"/>
                  </a:lnTo>
                  <a:close/>
                </a:path>
                <a:path w="10345420" h="2440304">
                  <a:moveTo>
                    <a:pt x="9260253" y="0"/>
                  </a:moveTo>
                  <a:lnTo>
                    <a:pt x="9047908" y="0"/>
                  </a:lnTo>
                  <a:lnTo>
                    <a:pt x="9047908" y="52354"/>
                  </a:lnTo>
                  <a:lnTo>
                    <a:pt x="9260253" y="52354"/>
                  </a:lnTo>
                  <a:lnTo>
                    <a:pt x="9260253" y="0"/>
                  </a:lnTo>
                  <a:close/>
                </a:path>
                <a:path w="10345420" h="2440304">
                  <a:moveTo>
                    <a:pt x="9578770" y="0"/>
                  </a:moveTo>
                  <a:lnTo>
                    <a:pt x="9366426" y="0"/>
                  </a:lnTo>
                  <a:lnTo>
                    <a:pt x="9366426" y="52354"/>
                  </a:lnTo>
                  <a:lnTo>
                    <a:pt x="9578770" y="52354"/>
                  </a:lnTo>
                  <a:lnTo>
                    <a:pt x="9578770" y="0"/>
                  </a:lnTo>
                  <a:close/>
                </a:path>
                <a:path w="10345420" h="2440304">
                  <a:moveTo>
                    <a:pt x="9897287" y="0"/>
                  </a:moveTo>
                  <a:lnTo>
                    <a:pt x="9684942" y="0"/>
                  </a:lnTo>
                  <a:lnTo>
                    <a:pt x="9684942" y="52354"/>
                  </a:lnTo>
                  <a:lnTo>
                    <a:pt x="9897287" y="52354"/>
                  </a:lnTo>
                  <a:lnTo>
                    <a:pt x="9897287" y="0"/>
                  </a:lnTo>
                  <a:close/>
                </a:path>
                <a:path w="10345420" h="2440304">
                  <a:moveTo>
                    <a:pt x="10109639" y="0"/>
                  </a:moveTo>
                  <a:lnTo>
                    <a:pt x="10109639" y="52354"/>
                  </a:lnTo>
                  <a:lnTo>
                    <a:pt x="10134269" y="53992"/>
                  </a:lnTo>
                  <a:lnTo>
                    <a:pt x="10157884" y="58764"/>
                  </a:lnTo>
                  <a:lnTo>
                    <a:pt x="10180280" y="66458"/>
                  </a:lnTo>
                  <a:lnTo>
                    <a:pt x="10201255" y="76861"/>
                  </a:lnTo>
                  <a:lnTo>
                    <a:pt x="10227474" y="31545"/>
                  </a:lnTo>
                  <a:lnTo>
                    <a:pt x="10200460" y="18150"/>
                  </a:lnTo>
                  <a:lnTo>
                    <a:pt x="10171629" y="8247"/>
                  </a:lnTo>
                  <a:lnTo>
                    <a:pt x="10141262" y="2106"/>
                  </a:lnTo>
                  <a:lnTo>
                    <a:pt x="10109639" y="0"/>
                  </a:lnTo>
                  <a:close/>
                </a:path>
                <a:path w="10345420" h="2440304">
                  <a:moveTo>
                    <a:pt x="10109639" y="0"/>
                  </a:moveTo>
                  <a:lnTo>
                    <a:pt x="10003459" y="0"/>
                  </a:lnTo>
                  <a:lnTo>
                    <a:pt x="10003459" y="52354"/>
                  </a:lnTo>
                  <a:lnTo>
                    <a:pt x="10109639" y="52354"/>
                  </a:lnTo>
                  <a:lnTo>
                    <a:pt x="10109639" y="0"/>
                  </a:lnTo>
                  <a:close/>
                </a:path>
                <a:path w="10345420" h="2440304">
                  <a:moveTo>
                    <a:pt x="10313689" y="117759"/>
                  </a:moveTo>
                  <a:lnTo>
                    <a:pt x="10268373" y="143978"/>
                  </a:lnTo>
                  <a:lnTo>
                    <a:pt x="10278775" y="164954"/>
                  </a:lnTo>
                  <a:lnTo>
                    <a:pt x="10286469" y="187350"/>
                  </a:lnTo>
                  <a:lnTo>
                    <a:pt x="10291242" y="210965"/>
                  </a:lnTo>
                  <a:lnTo>
                    <a:pt x="10292880" y="235594"/>
                  </a:lnTo>
                  <a:lnTo>
                    <a:pt x="10292880" y="344957"/>
                  </a:lnTo>
                  <a:lnTo>
                    <a:pt x="10345234" y="344957"/>
                  </a:lnTo>
                  <a:lnTo>
                    <a:pt x="10345234" y="235594"/>
                  </a:lnTo>
                  <a:lnTo>
                    <a:pt x="10343127" y="203972"/>
                  </a:lnTo>
                  <a:lnTo>
                    <a:pt x="10336987" y="173605"/>
                  </a:lnTo>
                  <a:lnTo>
                    <a:pt x="10327084" y="144774"/>
                  </a:lnTo>
                  <a:lnTo>
                    <a:pt x="10313689" y="117759"/>
                  </a:lnTo>
                  <a:close/>
                </a:path>
                <a:path w="10345420" h="2440304">
                  <a:moveTo>
                    <a:pt x="10345234" y="454320"/>
                  </a:moveTo>
                  <a:lnTo>
                    <a:pt x="10292880" y="454320"/>
                  </a:lnTo>
                  <a:lnTo>
                    <a:pt x="10292880" y="673045"/>
                  </a:lnTo>
                  <a:lnTo>
                    <a:pt x="10345234" y="673045"/>
                  </a:lnTo>
                  <a:lnTo>
                    <a:pt x="10345234" y="454320"/>
                  </a:lnTo>
                  <a:close/>
                </a:path>
                <a:path w="10345420" h="2440304">
                  <a:moveTo>
                    <a:pt x="10345234" y="782407"/>
                  </a:moveTo>
                  <a:lnTo>
                    <a:pt x="10292880" y="782407"/>
                  </a:lnTo>
                  <a:lnTo>
                    <a:pt x="10292880" y="1001133"/>
                  </a:lnTo>
                  <a:lnTo>
                    <a:pt x="10345234" y="1001133"/>
                  </a:lnTo>
                  <a:lnTo>
                    <a:pt x="10345234" y="782407"/>
                  </a:lnTo>
                  <a:close/>
                </a:path>
                <a:path w="10345420" h="2440304">
                  <a:moveTo>
                    <a:pt x="10345234" y="1110495"/>
                  </a:moveTo>
                  <a:lnTo>
                    <a:pt x="10292880" y="1110495"/>
                  </a:lnTo>
                  <a:lnTo>
                    <a:pt x="10292880" y="1329220"/>
                  </a:lnTo>
                  <a:lnTo>
                    <a:pt x="10345234" y="1329220"/>
                  </a:lnTo>
                  <a:lnTo>
                    <a:pt x="10345234" y="1110495"/>
                  </a:lnTo>
                  <a:close/>
                </a:path>
                <a:path w="10345420" h="2440304">
                  <a:moveTo>
                    <a:pt x="10345234" y="1438583"/>
                  </a:moveTo>
                  <a:lnTo>
                    <a:pt x="10292880" y="1438583"/>
                  </a:lnTo>
                  <a:lnTo>
                    <a:pt x="10292880" y="1657308"/>
                  </a:lnTo>
                  <a:lnTo>
                    <a:pt x="10345234" y="1657308"/>
                  </a:lnTo>
                  <a:lnTo>
                    <a:pt x="10345234" y="1438583"/>
                  </a:lnTo>
                  <a:close/>
                </a:path>
                <a:path w="10345420" h="2440304">
                  <a:moveTo>
                    <a:pt x="10345234" y="1766670"/>
                  </a:moveTo>
                  <a:lnTo>
                    <a:pt x="10292880" y="1766670"/>
                  </a:lnTo>
                  <a:lnTo>
                    <a:pt x="10292880" y="1985396"/>
                  </a:lnTo>
                  <a:lnTo>
                    <a:pt x="10345234" y="1985396"/>
                  </a:lnTo>
                  <a:lnTo>
                    <a:pt x="10345234" y="1766670"/>
                  </a:lnTo>
                  <a:close/>
                </a:path>
                <a:path w="10345420" h="2440304">
                  <a:moveTo>
                    <a:pt x="10345234" y="2094758"/>
                  </a:moveTo>
                  <a:lnTo>
                    <a:pt x="10292880" y="2094758"/>
                  </a:lnTo>
                  <a:lnTo>
                    <a:pt x="10292880" y="2204121"/>
                  </a:lnTo>
                  <a:lnTo>
                    <a:pt x="10291242" y="2228750"/>
                  </a:lnTo>
                  <a:lnTo>
                    <a:pt x="10286469" y="2252365"/>
                  </a:lnTo>
                  <a:lnTo>
                    <a:pt x="10278775" y="2274762"/>
                  </a:lnTo>
                  <a:lnTo>
                    <a:pt x="10268373" y="2295737"/>
                  </a:lnTo>
                  <a:lnTo>
                    <a:pt x="10313689" y="2321956"/>
                  </a:lnTo>
                  <a:lnTo>
                    <a:pt x="10327084" y="2294942"/>
                  </a:lnTo>
                  <a:lnTo>
                    <a:pt x="10336987" y="2266111"/>
                  </a:lnTo>
                  <a:lnTo>
                    <a:pt x="10343127" y="2235744"/>
                  </a:lnTo>
                  <a:lnTo>
                    <a:pt x="10345234" y="2204121"/>
                  </a:lnTo>
                  <a:lnTo>
                    <a:pt x="10345234" y="2094758"/>
                  </a:lnTo>
                  <a:close/>
                </a:path>
                <a:path w="10345420" h="2440304">
                  <a:moveTo>
                    <a:pt x="10109639" y="2387361"/>
                  </a:moveTo>
                  <a:lnTo>
                    <a:pt x="10003467" y="2387361"/>
                  </a:lnTo>
                  <a:lnTo>
                    <a:pt x="10003467" y="2439716"/>
                  </a:lnTo>
                  <a:lnTo>
                    <a:pt x="10109639" y="2439716"/>
                  </a:lnTo>
                  <a:lnTo>
                    <a:pt x="10109639" y="2387361"/>
                  </a:lnTo>
                  <a:close/>
                </a:path>
                <a:path w="10345420" h="2440304">
                  <a:moveTo>
                    <a:pt x="10201255" y="2362855"/>
                  </a:moveTo>
                  <a:lnTo>
                    <a:pt x="10180280" y="2373257"/>
                  </a:lnTo>
                  <a:lnTo>
                    <a:pt x="10157884" y="2380951"/>
                  </a:lnTo>
                  <a:lnTo>
                    <a:pt x="10134269" y="2385723"/>
                  </a:lnTo>
                  <a:lnTo>
                    <a:pt x="10109639" y="2387361"/>
                  </a:lnTo>
                  <a:lnTo>
                    <a:pt x="10109639" y="2439716"/>
                  </a:lnTo>
                  <a:lnTo>
                    <a:pt x="10141262" y="2437609"/>
                  </a:lnTo>
                  <a:lnTo>
                    <a:pt x="10171629" y="2431469"/>
                  </a:lnTo>
                  <a:lnTo>
                    <a:pt x="10200460" y="2421566"/>
                  </a:lnTo>
                  <a:lnTo>
                    <a:pt x="10227474" y="2408171"/>
                  </a:lnTo>
                  <a:lnTo>
                    <a:pt x="10201255" y="2362855"/>
                  </a:lnTo>
                  <a:close/>
                </a:path>
                <a:path w="10345420" h="2440304">
                  <a:moveTo>
                    <a:pt x="9897295" y="2387361"/>
                  </a:moveTo>
                  <a:lnTo>
                    <a:pt x="9684949" y="2387361"/>
                  </a:lnTo>
                  <a:lnTo>
                    <a:pt x="9684949" y="2439716"/>
                  </a:lnTo>
                  <a:lnTo>
                    <a:pt x="9897295" y="2439716"/>
                  </a:lnTo>
                  <a:lnTo>
                    <a:pt x="9897295" y="2387361"/>
                  </a:lnTo>
                  <a:close/>
                </a:path>
                <a:path w="10345420" h="2440304">
                  <a:moveTo>
                    <a:pt x="9578777" y="2387361"/>
                  </a:moveTo>
                  <a:lnTo>
                    <a:pt x="9366431" y="2387361"/>
                  </a:lnTo>
                  <a:lnTo>
                    <a:pt x="9366431" y="2439716"/>
                  </a:lnTo>
                  <a:lnTo>
                    <a:pt x="9578777" y="2439716"/>
                  </a:lnTo>
                  <a:lnTo>
                    <a:pt x="9578777" y="2387361"/>
                  </a:lnTo>
                  <a:close/>
                </a:path>
                <a:path w="10345420" h="2440304">
                  <a:moveTo>
                    <a:pt x="9260259" y="2387361"/>
                  </a:moveTo>
                  <a:lnTo>
                    <a:pt x="9047914" y="2387361"/>
                  </a:lnTo>
                  <a:lnTo>
                    <a:pt x="9047914" y="2439716"/>
                  </a:lnTo>
                  <a:lnTo>
                    <a:pt x="9260259" y="2439716"/>
                  </a:lnTo>
                  <a:lnTo>
                    <a:pt x="9260259" y="2387361"/>
                  </a:lnTo>
                  <a:close/>
                </a:path>
                <a:path w="10345420" h="2440304">
                  <a:moveTo>
                    <a:pt x="8941741" y="2387361"/>
                  </a:moveTo>
                  <a:lnTo>
                    <a:pt x="8729397" y="2387361"/>
                  </a:lnTo>
                  <a:lnTo>
                    <a:pt x="8729397" y="2439716"/>
                  </a:lnTo>
                  <a:lnTo>
                    <a:pt x="8941741" y="2439716"/>
                  </a:lnTo>
                  <a:lnTo>
                    <a:pt x="8941741" y="2387361"/>
                  </a:lnTo>
                  <a:close/>
                </a:path>
                <a:path w="10345420" h="2440304">
                  <a:moveTo>
                    <a:pt x="8623224" y="2387361"/>
                  </a:moveTo>
                  <a:lnTo>
                    <a:pt x="8410879" y="2387361"/>
                  </a:lnTo>
                  <a:lnTo>
                    <a:pt x="8410879" y="2439716"/>
                  </a:lnTo>
                  <a:lnTo>
                    <a:pt x="8623224" y="2439716"/>
                  </a:lnTo>
                  <a:lnTo>
                    <a:pt x="8623224" y="2387361"/>
                  </a:lnTo>
                  <a:close/>
                </a:path>
                <a:path w="10345420" h="2440304">
                  <a:moveTo>
                    <a:pt x="8304706" y="2387361"/>
                  </a:moveTo>
                  <a:lnTo>
                    <a:pt x="8092361" y="2387361"/>
                  </a:lnTo>
                  <a:lnTo>
                    <a:pt x="8092361" y="2439716"/>
                  </a:lnTo>
                  <a:lnTo>
                    <a:pt x="8304706" y="2439716"/>
                  </a:lnTo>
                  <a:lnTo>
                    <a:pt x="8304706" y="2387361"/>
                  </a:lnTo>
                  <a:close/>
                </a:path>
                <a:path w="10345420" h="2440304">
                  <a:moveTo>
                    <a:pt x="7986189" y="2387361"/>
                  </a:moveTo>
                  <a:lnTo>
                    <a:pt x="7773844" y="2387361"/>
                  </a:lnTo>
                  <a:lnTo>
                    <a:pt x="7773844" y="2439716"/>
                  </a:lnTo>
                  <a:lnTo>
                    <a:pt x="7986189" y="2439716"/>
                  </a:lnTo>
                  <a:lnTo>
                    <a:pt x="7986189" y="2387361"/>
                  </a:lnTo>
                  <a:close/>
                </a:path>
                <a:path w="10345420" h="2440304">
                  <a:moveTo>
                    <a:pt x="7667671" y="2387361"/>
                  </a:moveTo>
                  <a:lnTo>
                    <a:pt x="7455326" y="2387361"/>
                  </a:lnTo>
                  <a:lnTo>
                    <a:pt x="7455326" y="2439716"/>
                  </a:lnTo>
                  <a:lnTo>
                    <a:pt x="7667671" y="2439716"/>
                  </a:lnTo>
                  <a:lnTo>
                    <a:pt x="7667671" y="2387361"/>
                  </a:lnTo>
                  <a:close/>
                </a:path>
                <a:path w="10345420" h="2440304">
                  <a:moveTo>
                    <a:pt x="7349154" y="2387361"/>
                  </a:moveTo>
                  <a:lnTo>
                    <a:pt x="7136809" y="2387361"/>
                  </a:lnTo>
                  <a:lnTo>
                    <a:pt x="7136809" y="2439716"/>
                  </a:lnTo>
                  <a:lnTo>
                    <a:pt x="7349154" y="2439716"/>
                  </a:lnTo>
                  <a:lnTo>
                    <a:pt x="7349154" y="2387361"/>
                  </a:lnTo>
                  <a:close/>
                </a:path>
                <a:path w="10345420" h="2440304">
                  <a:moveTo>
                    <a:pt x="7030637" y="2387361"/>
                  </a:moveTo>
                  <a:lnTo>
                    <a:pt x="6818291" y="2387361"/>
                  </a:lnTo>
                  <a:lnTo>
                    <a:pt x="6818291" y="2439716"/>
                  </a:lnTo>
                  <a:lnTo>
                    <a:pt x="7030637" y="2439716"/>
                  </a:lnTo>
                  <a:lnTo>
                    <a:pt x="7030637" y="2387361"/>
                  </a:lnTo>
                  <a:close/>
                </a:path>
                <a:path w="10345420" h="2440304">
                  <a:moveTo>
                    <a:pt x="6712119" y="2387361"/>
                  </a:moveTo>
                  <a:lnTo>
                    <a:pt x="6499773" y="2387361"/>
                  </a:lnTo>
                  <a:lnTo>
                    <a:pt x="6499773" y="2439716"/>
                  </a:lnTo>
                  <a:lnTo>
                    <a:pt x="6712119" y="2439716"/>
                  </a:lnTo>
                  <a:lnTo>
                    <a:pt x="6712119" y="2387361"/>
                  </a:lnTo>
                  <a:close/>
                </a:path>
                <a:path w="10345420" h="2440304">
                  <a:moveTo>
                    <a:pt x="6393602" y="2387361"/>
                  </a:moveTo>
                  <a:lnTo>
                    <a:pt x="6181256" y="2387361"/>
                  </a:lnTo>
                  <a:lnTo>
                    <a:pt x="6181256" y="2439716"/>
                  </a:lnTo>
                  <a:lnTo>
                    <a:pt x="6393602" y="2439716"/>
                  </a:lnTo>
                  <a:lnTo>
                    <a:pt x="6393602" y="2387361"/>
                  </a:lnTo>
                  <a:close/>
                </a:path>
                <a:path w="10345420" h="2440304">
                  <a:moveTo>
                    <a:pt x="6075084" y="2387361"/>
                  </a:moveTo>
                  <a:lnTo>
                    <a:pt x="5862739" y="2387361"/>
                  </a:lnTo>
                  <a:lnTo>
                    <a:pt x="5862739" y="2439716"/>
                  </a:lnTo>
                  <a:lnTo>
                    <a:pt x="6075084" y="2439716"/>
                  </a:lnTo>
                  <a:lnTo>
                    <a:pt x="6075084" y="2387361"/>
                  </a:lnTo>
                  <a:close/>
                </a:path>
                <a:path w="10345420" h="2440304">
                  <a:moveTo>
                    <a:pt x="5756566" y="2387361"/>
                  </a:moveTo>
                  <a:lnTo>
                    <a:pt x="5544221" y="2387361"/>
                  </a:lnTo>
                  <a:lnTo>
                    <a:pt x="5544221" y="2439716"/>
                  </a:lnTo>
                  <a:lnTo>
                    <a:pt x="5756566" y="2439716"/>
                  </a:lnTo>
                  <a:lnTo>
                    <a:pt x="5756566" y="2387361"/>
                  </a:lnTo>
                  <a:close/>
                </a:path>
                <a:path w="10345420" h="2440304">
                  <a:moveTo>
                    <a:pt x="5438049" y="2387361"/>
                  </a:moveTo>
                  <a:lnTo>
                    <a:pt x="5225704" y="2387361"/>
                  </a:lnTo>
                  <a:lnTo>
                    <a:pt x="5225704" y="2439716"/>
                  </a:lnTo>
                  <a:lnTo>
                    <a:pt x="5438049" y="2439716"/>
                  </a:lnTo>
                  <a:lnTo>
                    <a:pt x="5438049" y="2387361"/>
                  </a:lnTo>
                  <a:close/>
                </a:path>
                <a:path w="10345420" h="2440304">
                  <a:moveTo>
                    <a:pt x="5119532" y="2387361"/>
                  </a:moveTo>
                  <a:lnTo>
                    <a:pt x="4907186" y="2387361"/>
                  </a:lnTo>
                  <a:lnTo>
                    <a:pt x="4907186" y="2439716"/>
                  </a:lnTo>
                  <a:lnTo>
                    <a:pt x="5119532" y="2439716"/>
                  </a:lnTo>
                  <a:lnTo>
                    <a:pt x="5119532" y="2387361"/>
                  </a:lnTo>
                  <a:close/>
                </a:path>
                <a:path w="10345420" h="2440304">
                  <a:moveTo>
                    <a:pt x="4801014" y="2387361"/>
                  </a:moveTo>
                  <a:lnTo>
                    <a:pt x="4588670" y="2387361"/>
                  </a:lnTo>
                  <a:lnTo>
                    <a:pt x="4588670" y="2439716"/>
                  </a:lnTo>
                  <a:lnTo>
                    <a:pt x="4801014" y="2439716"/>
                  </a:lnTo>
                  <a:lnTo>
                    <a:pt x="4801014" y="2387361"/>
                  </a:lnTo>
                  <a:close/>
                </a:path>
                <a:path w="10345420" h="2440304">
                  <a:moveTo>
                    <a:pt x="4482497" y="2387361"/>
                  </a:moveTo>
                  <a:lnTo>
                    <a:pt x="4270152" y="2387361"/>
                  </a:lnTo>
                  <a:lnTo>
                    <a:pt x="4270152" y="2439716"/>
                  </a:lnTo>
                  <a:lnTo>
                    <a:pt x="4482497" y="2439716"/>
                  </a:lnTo>
                  <a:lnTo>
                    <a:pt x="4482497" y="2387361"/>
                  </a:lnTo>
                  <a:close/>
                </a:path>
                <a:path w="10345420" h="2440304">
                  <a:moveTo>
                    <a:pt x="4163980" y="2387361"/>
                  </a:moveTo>
                  <a:lnTo>
                    <a:pt x="3951635" y="2387361"/>
                  </a:lnTo>
                  <a:lnTo>
                    <a:pt x="3951635" y="2439716"/>
                  </a:lnTo>
                  <a:lnTo>
                    <a:pt x="4163980" y="2439716"/>
                  </a:lnTo>
                  <a:lnTo>
                    <a:pt x="4163980" y="2387361"/>
                  </a:lnTo>
                  <a:close/>
                </a:path>
                <a:path w="10345420" h="2440304">
                  <a:moveTo>
                    <a:pt x="3845463" y="2387361"/>
                  </a:moveTo>
                  <a:lnTo>
                    <a:pt x="3633118" y="2387361"/>
                  </a:lnTo>
                  <a:lnTo>
                    <a:pt x="3633118" y="2439716"/>
                  </a:lnTo>
                  <a:lnTo>
                    <a:pt x="3845463" y="2439716"/>
                  </a:lnTo>
                  <a:lnTo>
                    <a:pt x="3845463" y="2387361"/>
                  </a:lnTo>
                  <a:close/>
                </a:path>
                <a:path w="10345420" h="2440304">
                  <a:moveTo>
                    <a:pt x="3526945" y="2387361"/>
                  </a:moveTo>
                  <a:lnTo>
                    <a:pt x="3314601" y="2387361"/>
                  </a:lnTo>
                  <a:lnTo>
                    <a:pt x="3314601" y="2439716"/>
                  </a:lnTo>
                  <a:lnTo>
                    <a:pt x="3526945" y="2439716"/>
                  </a:lnTo>
                  <a:lnTo>
                    <a:pt x="3526945" y="2387361"/>
                  </a:lnTo>
                  <a:close/>
                </a:path>
                <a:path w="10345420" h="2440304">
                  <a:moveTo>
                    <a:pt x="3208429" y="2387361"/>
                  </a:moveTo>
                  <a:lnTo>
                    <a:pt x="2996084" y="2387361"/>
                  </a:lnTo>
                  <a:lnTo>
                    <a:pt x="2996084" y="2439716"/>
                  </a:lnTo>
                  <a:lnTo>
                    <a:pt x="3208429" y="2439716"/>
                  </a:lnTo>
                  <a:lnTo>
                    <a:pt x="3208429" y="2387361"/>
                  </a:lnTo>
                  <a:close/>
                </a:path>
                <a:path w="10345420" h="2440304">
                  <a:moveTo>
                    <a:pt x="2889911" y="2387361"/>
                  </a:moveTo>
                  <a:lnTo>
                    <a:pt x="2677567" y="2387361"/>
                  </a:lnTo>
                  <a:lnTo>
                    <a:pt x="2677567" y="2439716"/>
                  </a:lnTo>
                  <a:lnTo>
                    <a:pt x="2889911" y="2439716"/>
                  </a:lnTo>
                  <a:lnTo>
                    <a:pt x="2889911" y="2387361"/>
                  </a:lnTo>
                  <a:close/>
                </a:path>
                <a:path w="10345420" h="2440304">
                  <a:moveTo>
                    <a:pt x="2571394" y="2387361"/>
                  </a:moveTo>
                  <a:lnTo>
                    <a:pt x="2359049" y="2387361"/>
                  </a:lnTo>
                  <a:lnTo>
                    <a:pt x="2359049" y="2439716"/>
                  </a:lnTo>
                  <a:lnTo>
                    <a:pt x="2571394" y="2439716"/>
                  </a:lnTo>
                  <a:lnTo>
                    <a:pt x="2571394" y="2387361"/>
                  </a:lnTo>
                  <a:close/>
                </a:path>
                <a:path w="10345420" h="2440304">
                  <a:moveTo>
                    <a:pt x="2252877" y="2387361"/>
                  </a:moveTo>
                  <a:lnTo>
                    <a:pt x="2040533" y="2387361"/>
                  </a:lnTo>
                  <a:lnTo>
                    <a:pt x="2040533" y="2439716"/>
                  </a:lnTo>
                  <a:lnTo>
                    <a:pt x="2252877" y="2439716"/>
                  </a:lnTo>
                  <a:lnTo>
                    <a:pt x="2252877" y="2387361"/>
                  </a:lnTo>
                  <a:close/>
                </a:path>
                <a:path w="10345420" h="2440304">
                  <a:moveTo>
                    <a:pt x="1934360" y="2387361"/>
                  </a:moveTo>
                  <a:lnTo>
                    <a:pt x="1722015" y="2387361"/>
                  </a:lnTo>
                  <a:lnTo>
                    <a:pt x="1722015" y="2439716"/>
                  </a:lnTo>
                  <a:lnTo>
                    <a:pt x="1934360" y="2439716"/>
                  </a:lnTo>
                  <a:lnTo>
                    <a:pt x="1934360" y="2387361"/>
                  </a:lnTo>
                  <a:close/>
                </a:path>
                <a:path w="10345420" h="2440304">
                  <a:moveTo>
                    <a:pt x="1615843" y="2387361"/>
                  </a:moveTo>
                  <a:lnTo>
                    <a:pt x="1403498" y="2387361"/>
                  </a:lnTo>
                  <a:lnTo>
                    <a:pt x="1403498" y="2439716"/>
                  </a:lnTo>
                  <a:lnTo>
                    <a:pt x="1615843" y="2439716"/>
                  </a:lnTo>
                  <a:lnTo>
                    <a:pt x="1615843" y="2387361"/>
                  </a:lnTo>
                  <a:close/>
                </a:path>
                <a:path w="10345420" h="2440304">
                  <a:moveTo>
                    <a:pt x="1297326" y="2387361"/>
                  </a:moveTo>
                  <a:lnTo>
                    <a:pt x="1084981" y="2387361"/>
                  </a:lnTo>
                  <a:lnTo>
                    <a:pt x="1084981" y="2439716"/>
                  </a:lnTo>
                  <a:lnTo>
                    <a:pt x="1297326" y="2439716"/>
                  </a:lnTo>
                  <a:lnTo>
                    <a:pt x="1297326" y="2387361"/>
                  </a:lnTo>
                  <a:close/>
                </a:path>
                <a:path w="10345420" h="2440304">
                  <a:moveTo>
                    <a:pt x="978808" y="2387361"/>
                  </a:moveTo>
                  <a:lnTo>
                    <a:pt x="766464" y="2387361"/>
                  </a:lnTo>
                  <a:lnTo>
                    <a:pt x="766464" y="2439716"/>
                  </a:lnTo>
                  <a:lnTo>
                    <a:pt x="978808" y="2439716"/>
                  </a:lnTo>
                  <a:lnTo>
                    <a:pt x="978808" y="2387361"/>
                  </a:lnTo>
                  <a:close/>
                </a:path>
                <a:path w="10345420" h="2440304">
                  <a:moveTo>
                    <a:pt x="660292" y="2387361"/>
                  </a:moveTo>
                  <a:lnTo>
                    <a:pt x="447947" y="2387361"/>
                  </a:lnTo>
                  <a:lnTo>
                    <a:pt x="447947" y="2439716"/>
                  </a:lnTo>
                  <a:lnTo>
                    <a:pt x="660292" y="2439716"/>
                  </a:lnTo>
                  <a:lnTo>
                    <a:pt x="660292" y="2387361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41" name="object 41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718763" y="11032250"/>
              <a:ext cx="151765" cy="276860"/>
            </a:xfrm>
            <a:custGeom>
              <a:avLst/>
              <a:gdLst/>
              <a:ahLst/>
              <a:cxnLst/>
              <a:rect l="l" t="t" r="r" b="b"/>
              <a:pathLst>
                <a:path w="151765" h="276859">
                  <a:moveTo>
                    <a:pt x="95745" y="0"/>
                  </a:moveTo>
                  <a:lnTo>
                    <a:pt x="69359" y="0"/>
                  </a:lnTo>
                  <a:lnTo>
                    <a:pt x="57703" y="6296"/>
                  </a:lnTo>
                  <a:lnTo>
                    <a:pt x="44527" y="11638"/>
                  </a:lnTo>
                  <a:lnTo>
                    <a:pt x="29443" y="16061"/>
                  </a:lnTo>
                  <a:lnTo>
                    <a:pt x="12062" y="19601"/>
                  </a:lnTo>
                  <a:lnTo>
                    <a:pt x="12062" y="41841"/>
                  </a:lnTo>
                  <a:lnTo>
                    <a:pt x="61443" y="41841"/>
                  </a:lnTo>
                  <a:lnTo>
                    <a:pt x="61443" y="247657"/>
                  </a:lnTo>
                  <a:lnTo>
                    <a:pt x="0" y="247657"/>
                  </a:lnTo>
                  <a:lnTo>
                    <a:pt x="0" y="276305"/>
                  </a:lnTo>
                  <a:lnTo>
                    <a:pt x="151534" y="276305"/>
                  </a:lnTo>
                  <a:lnTo>
                    <a:pt x="151534" y="247657"/>
                  </a:lnTo>
                  <a:lnTo>
                    <a:pt x="95745" y="247657"/>
                  </a:lnTo>
                  <a:lnTo>
                    <a:pt x="95745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9178" y="51575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5" h="500380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2" y="332989"/>
                  </a:lnTo>
                  <a:lnTo>
                    <a:pt x="235134" y="294525"/>
                  </a:lnTo>
                  <a:lnTo>
                    <a:pt x="257660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5848" y="697528"/>
              <a:ext cx="3059423" cy="35094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18835" y="1842875"/>
            <a:ext cx="10408285" cy="1717675"/>
            <a:chOff x="418835" y="1842875"/>
            <a:chExt cx="10408285" cy="171767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835" y="1842875"/>
              <a:ext cx="10408060" cy="1717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1513" y="2575837"/>
              <a:ext cx="1285226" cy="25130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4775" y="2575842"/>
              <a:ext cx="189755" cy="2287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9976" y="2656631"/>
              <a:ext cx="388544" cy="866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4562" y="2657962"/>
              <a:ext cx="99628" cy="8371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9997" y="2656593"/>
              <a:ext cx="237420" cy="8516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97829" y="2656593"/>
              <a:ext cx="118670" cy="8660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18835" y="3685751"/>
            <a:ext cx="5153025" cy="4610100"/>
            <a:chOff x="418835" y="3685751"/>
            <a:chExt cx="5153025" cy="461010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8835" y="3685751"/>
              <a:ext cx="5152408" cy="46100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18835" y="3685751"/>
              <a:ext cx="5153025" cy="4610100"/>
            </a:xfrm>
            <a:custGeom>
              <a:avLst/>
              <a:gdLst/>
              <a:ahLst/>
              <a:cxnLst/>
              <a:rect l="l" t="t" r="r" b="b"/>
              <a:pathLst>
                <a:path w="5153025" h="4610100">
                  <a:moveTo>
                    <a:pt x="20941" y="209417"/>
                  </a:moveTo>
                  <a:lnTo>
                    <a:pt x="0" y="209417"/>
                  </a:lnTo>
                  <a:lnTo>
                    <a:pt x="0" y="4400632"/>
                  </a:lnTo>
                  <a:lnTo>
                    <a:pt x="5530" y="4448649"/>
                  </a:lnTo>
                  <a:lnTo>
                    <a:pt x="21285" y="4492728"/>
                  </a:lnTo>
                  <a:lnTo>
                    <a:pt x="46006" y="4531612"/>
                  </a:lnTo>
                  <a:lnTo>
                    <a:pt x="78437" y="4564043"/>
                  </a:lnTo>
                  <a:lnTo>
                    <a:pt x="117320" y="4588764"/>
                  </a:lnTo>
                  <a:lnTo>
                    <a:pt x="161399" y="4604519"/>
                  </a:lnTo>
                  <a:lnTo>
                    <a:pt x="209417" y="4610050"/>
                  </a:lnTo>
                  <a:lnTo>
                    <a:pt x="209417" y="4589108"/>
                  </a:lnTo>
                  <a:lnTo>
                    <a:pt x="159313" y="4582375"/>
                  </a:lnTo>
                  <a:lnTo>
                    <a:pt x="114290" y="4563375"/>
                  </a:lnTo>
                  <a:lnTo>
                    <a:pt x="76145" y="4533904"/>
                  </a:lnTo>
                  <a:lnTo>
                    <a:pt x="46674" y="4495759"/>
                  </a:lnTo>
                  <a:lnTo>
                    <a:pt x="27674" y="4450736"/>
                  </a:lnTo>
                  <a:lnTo>
                    <a:pt x="20941" y="4400632"/>
                  </a:lnTo>
                  <a:lnTo>
                    <a:pt x="20941" y="209417"/>
                  </a:lnTo>
                  <a:close/>
                </a:path>
                <a:path w="5153025" h="4610100">
                  <a:moveTo>
                    <a:pt x="4942990" y="4589108"/>
                  </a:moveTo>
                  <a:lnTo>
                    <a:pt x="209417" y="4589108"/>
                  </a:lnTo>
                  <a:lnTo>
                    <a:pt x="209417" y="4610050"/>
                  </a:lnTo>
                  <a:lnTo>
                    <a:pt x="4942990" y="4610050"/>
                  </a:lnTo>
                  <a:lnTo>
                    <a:pt x="4942990" y="4589108"/>
                  </a:lnTo>
                  <a:close/>
                </a:path>
                <a:path w="5153025" h="4610100">
                  <a:moveTo>
                    <a:pt x="4942991" y="0"/>
                  </a:moveTo>
                  <a:lnTo>
                    <a:pt x="4942991" y="20941"/>
                  </a:lnTo>
                  <a:lnTo>
                    <a:pt x="4993095" y="27674"/>
                  </a:lnTo>
                  <a:lnTo>
                    <a:pt x="5038118" y="46674"/>
                  </a:lnTo>
                  <a:lnTo>
                    <a:pt x="5076263" y="76145"/>
                  </a:lnTo>
                  <a:lnTo>
                    <a:pt x="5105734" y="114290"/>
                  </a:lnTo>
                  <a:lnTo>
                    <a:pt x="5124734" y="159313"/>
                  </a:lnTo>
                  <a:lnTo>
                    <a:pt x="5131466" y="209417"/>
                  </a:lnTo>
                  <a:lnTo>
                    <a:pt x="5131466" y="4400632"/>
                  </a:lnTo>
                  <a:lnTo>
                    <a:pt x="5124734" y="4450736"/>
                  </a:lnTo>
                  <a:lnTo>
                    <a:pt x="5105734" y="4495759"/>
                  </a:lnTo>
                  <a:lnTo>
                    <a:pt x="5076263" y="4533904"/>
                  </a:lnTo>
                  <a:lnTo>
                    <a:pt x="5038118" y="4563375"/>
                  </a:lnTo>
                  <a:lnTo>
                    <a:pt x="4993095" y="4582375"/>
                  </a:lnTo>
                  <a:lnTo>
                    <a:pt x="4942990" y="4589108"/>
                  </a:lnTo>
                  <a:lnTo>
                    <a:pt x="4942990" y="4610050"/>
                  </a:lnTo>
                  <a:lnTo>
                    <a:pt x="4991008" y="4604519"/>
                  </a:lnTo>
                  <a:lnTo>
                    <a:pt x="5035087" y="4588764"/>
                  </a:lnTo>
                  <a:lnTo>
                    <a:pt x="5073971" y="4564043"/>
                  </a:lnTo>
                  <a:lnTo>
                    <a:pt x="5106401" y="4531612"/>
                  </a:lnTo>
                  <a:lnTo>
                    <a:pt x="5131123" y="4492728"/>
                  </a:lnTo>
                  <a:lnTo>
                    <a:pt x="5146877" y="4448649"/>
                  </a:lnTo>
                  <a:lnTo>
                    <a:pt x="5152408" y="4400632"/>
                  </a:lnTo>
                  <a:lnTo>
                    <a:pt x="5152408" y="209417"/>
                  </a:lnTo>
                  <a:lnTo>
                    <a:pt x="5146877" y="161400"/>
                  </a:lnTo>
                  <a:lnTo>
                    <a:pt x="5131123" y="117321"/>
                  </a:lnTo>
                  <a:lnTo>
                    <a:pt x="5106401" y="78437"/>
                  </a:lnTo>
                  <a:lnTo>
                    <a:pt x="5073970" y="46006"/>
                  </a:lnTo>
                  <a:lnTo>
                    <a:pt x="5035087" y="21285"/>
                  </a:lnTo>
                  <a:lnTo>
                    <a:pt x="4991008" y="5530"/>
                  </a:lnTo>
                  <a:lnTo>
                    <a:pt x="4942991" y="0"/>
                  </a:lnTo>
                  <a:close/>
                </a:path>
                <a:path w="5153025" h="4610100">
                  <a:moveTo>
                    <a:pt x="209417" y="0"/>
                  </a:moveTo>
                  <a:lnTo>
                    <a:pt x="161400" y="5530"/>
                  </a:lnTo>
                  <a:lnTo>
                    <a:pt x="117320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5153025" h="4610100">
                  <a:moveTo>
                    <a:pt x="4942991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4942991" y="20941"/>
                  </a:lnTo>
                  <a:lnTo>
                    <a:pt x="4942991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675219" y="3685751"/>
            <a:ext cx="5153025" cy="7232015"/>
            <a:chOff x="5675219" y="3685751"/>
            <a:chExt cx="5153025" cy="7232015"/>
          </a:xfrm>
        </p:grpSpPr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75219" y="3685751"/>
              <a:ext cx="5152408" cy="723185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675219" y="3685751"/>
              <a:ext cx="5153025" cy="7232015"/>
            </a:xfrm>
            <a:custGeom>
              <a:avLst/>
              <a:gdLst/>
              <a:ahLst/>
              <a:cxnLst/>
              <a:rect l="l" t="t" r="r" b="b"/>
              <a:pathLst>
                <a:path w="5153025" h="7232015">
                  <a:moveTo>
                    <a:pt x="4942990" y="7210914"/>
                  </a:moveTo>
                  <a:lnTo>
                    <a:pt x="209417" y="7210914"/>
                  </a:lnTo>
                  <a:lnTo>
                    <a:pt x="209417" y="7231856"/>
                  </a:lnTo>
                  <a:lnTo>
                    <a:pt x="4942990" y="7231856"/>
                  </a:lnTo>
                  <a:lnTo>
                    <a:pt x="4942990" y="7210914"/>
                  </a:lnTo>
                  <a:close/>
                </a:path>
                <a:path w="5153025" h="7232015">
                  <a:moveTo>
                    <a:pt x="4942991" y="0"/>
                  </a:moveTo>
                  <a:lnTo>
                    <a:pt x="4942991" y="20941"/>
                  </a:lnTo>
                  <a:lnTo>
                    <a:pt x="4993095" y="27674"/>
                  </a:lnTo>
                  <a:lnTo>
                    <a:pt x="5038118" y="46674"/>
                  </a:lnTo>
                  <a:lnTo>
                    <a:pt x="5076263" y="76145"/>
                  </a:lnTo>
                  <a:lnTo>
                    <a:pt x="5105734" y="114290"/>
                  </a:lnTo>
                  <a:lnTo>
                    <a:pt x="5124734" y="159313"/>
                  </a:lnTo>
                  <a:lnTo>
                    <a:pt x="5131466" y="209417"/>
                  </a:lnTo>
                  <a:lnTo>
                    <a:pt x="5131466" y="7022438"/>
                  </a:lnTo>
                  <a:lnTo>
                    <a:pt x="5124734" y="7072542"/>
                  </a:lnTo>
                  <a:lnTo>
                    <a:pt x="5105734" y="7117565"/>
                  </a:lnTo>
                  <a:lnTo>
                    <a:pt x="5076263" y="7155710"/>
                  </a:lnTo>
                  <a:lnTo>
                    <a:pt x="5038118" y="7185181"/>
                  </a:lnTo>
                  <a:lnTo>
                    <a:pt x="4993095" y="7204181"/>
                  </a:lnTo>
                  <a:lnTo>
                    <a:pt x="4942990" y="7210914"/>
                  </a:lnTo>
                  <a:lnTo>
                    <a:pt x="4942990" y="7231856"/>
                  </a:lnTo>
                  <a:lnTo>
                    <a:pt x="4991008" y="7226325"/>
                  </a:lnTo>
                  <a:lnTo>
                    <a:pt x="5035087" y="7210571"/>
                  </a:lnTo>
                  <a:lnTo>
                    <a:pt x="5073971" y="7185849"/>
                  </a:lnTo>
                  <a:lnTo>
                    <a:pt x="5106402" y="7153418"/>
                  </a:lnTo>
                  <a:lnTo>
                    <a:pt x="5131123" y="7114535"/>
                  </a:lnTo>
                  <a:lnTo>
                    <a:pt x="5146878" y="7070455"/>
                  </a:lnTo>
                  <a:lnTo>
                    <a:pt x="5152409" y="7022438"/>
                  </a:lnTo>
                  <a:lnTo>
                    <a:pt x="5152409" y="209417"/>
                  </a:lnTo>
                  <a:lnTo>
                    <a:pt x="5146878" y="161400"/>
                  </a:lnTo>
                  <a:lnTo>
                    <a:pt x="5131123" y="117321"/>
                  </a:lnTo>
                  <a:lnTo>
                    <a:pt x="5106402" y="78437"/>
                  </a:lnTo>
                  <a:lnTo>
                    <a:pt x="5073971" y="46006"/>
                  </a:lnTo>
                  <a:lnTo>
                    <a:pt x="5035087" y="21285"/>
                  </a:lnTo>
                  <a:lnTo>
                    <a:pt x="4991008" y="5530"/>
                  </a:lnTo>
                  <a:lnTo>
                    <a:pt x="4942991" y="0"/>
                  </a:lnTo>
                  <a:close/>
                </a:path>
                <a:path w="5153025" h="7232015">
                  <a:moveTo>
                    <a:pt x="20941" y="209417"/>
                  </a:moveTo>
                  <a:lnTo>
                    <a:pt x="0" y="209417"/>
                  </a:lnTo>
                  <a:lnTo>
                    <a:pt x="0" y="7022438"/>
                  </a:lnTo>
                  <a:lnTo>
                    <a:pt x="5530" y="7070455"/>
                  </a:lnTo>
                  <a:lnTo>
                    <a:pt x="21285" y="7114535"/>
                  </a:lnTo>
                  <a:lnTo>
                    <a:pt x="46006" y="7153418"/>
                  </a:lnTo>
                  <a:lnTo>
                    <a:pt x="78437" y="7185849"/>
                  </a:lnTo>
                  <a:lnTo>
                    <a:pt x="117321" y="7210571"/>
                  </a:lnTo>
                  <a:lnTo>
                    <a:pt x="161400" y="7226325"/>
                  </a:lnTo>
                  <a:lnTo>
                    <a:pt x="209417" y="7231856"/>
                  </a:lnTo>
                  <a:lnTo>
                    <a:pt x="209417" y="7210914"/>
                  </a:lnTo>
                  <a:lnTo>
                    <a:pt x="159313" y="7204181"/>
                  </a:lnTo>
                  <a:lnTo>
                    <a:pt x="114290" y="7185181"/>
                  </a:lnTo>
                  <a:lnTo>
                    <a:pt x="76144" y="7155710"/>
                  </a:lnTo>
                  <a:lnTo>
                    <a:pt x="46674" y="7117565"/>
                  </a:lnTo>
                  <a:lnTo>
                    <a:pt x="27674" y="7072542"/>
                  </a:lnTo>
                  <a:lnTo>
                    <a:pt x="20941" y="7022438"/>
                  </a:lnTo>
                  <a:lnTo>
                    <a:pt x="20941" y="209417"/>
                  </a:lnTo>
                  <a:close/>
                </a:path>
                <a:path w="5153025" h="7232015">
                  <a:moveTo>
                    <a:pt x="209417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20941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0" y="46674"/>
                  </a:lnTo>
                  <a:lnTo>
                    <a:pt x="159313" y="27674"/>
                  </a:lnTo>
                  <a:lnTo>
                    <a:pt x="209417" y="20941"/>
                  </a:lnTo>
                  <a:lnTo>
                    <a:pt x="209417" y="0"/>
                  </a:lnTo>
                  <a:close/>
                </a:path>
                <a:path w="5153025" h="7232015">
                  <a:moveTo>
                    <a:pt x="4942991" y="0"/>
                  </a:moveTo>
                  <a:lnTo>
                    <a:pt x="209417" y="0"/>
                  </a:lnTo>
                  <a:lnTo>
                    <a:pt x="209417" y="20941"/>
                  </a:lnTo>
                  <a:lnTo>
                    <a:pt x="4942991" y="20941"/>
                  </a:lnTo>
                  <a:lnTo>
                    <a:pt x="4942991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602075" y="5010318"/>
            <a:ext cx="4796155" cy="2188845"/>
          </a:xfrm>
          <a:custGeom>
            <a:avLst/>
            <a:gdLst/>
            <a:ahLst/>
            <a:cxnLst/>
            <a:rect l="l" t="t" r="r" b="b"/>
            <a:pathLst>
              <a:path w="4796155" h="2188845">
                <a:moveTo>
                  <a:pt x="143979" y="2111553"/>
                </a:moveTo>
                <a:lnTo>
                  <a:pt x="117759" y="2156869"/>
                </a:lnTo>
                <a:lnTo>
                  <a:pt x="173605" y="2180167"/>
                </a:lnTo>
                <a:lnTo>
                  <a:pt x="235594" y="2188415"/>
                </a:lnTo>
                <a:lnTo>
                  <a:pt x="235594" y="2136060"/>
                </a:lnTo>
                <a:lnTo>
                  <a:pt x="210965" y="2134422"/>
                </a:lnTo>
                <a:lnTo>
                  <a:pt x="187350" y="2129650"/>
                </a:lnTo>
                <a:lnTo>
                  <a:pt x="164954" y="2121956"/>
                </a:lnTo>
                <a:lnTo>
                  <a:pt x="143979" y="2111553"/>
                </a:lnTo>
                <a:close/>
              </a:path>
              <a:path w="4796155" h="2188845">
                <a:moveTo>
                  <a:pt x="338558" y="2136060"/>
                </a:moveTo>
                <a:lnTo>
                  <a:pt x="235594" y="2136060"/>
                </a:lnTo>
                <a:lnTo>
                  <a:pt x="235594" y="2188415"/>
                </a:lnTo>
                <a:lnTo>
                  <a:pt x="338558" y="2188415"/>
                </a:lnTo>
                <a:lnTo>
                  <a:pt x="338558" y="2136060"/>
                </a:lnTo>
                <a:close/>
              </a:path>
              <a:path w="4796155" h="2188845">
                <a:moveTo>
                  <a:pt x="52354" y="1838338"/>
                </a:moveTo>
                <a:lnTo>
                  <a:pt x="0" y="1838338"/>
                </a:lnTo>
                <a:lnTo>
                  <a:pt x="0" y="1952820"/>
                </a:lnTo>
                <a:lnTo>
                  <a:pt x="2106" y="1984442"/>
                </a:lnTo>
                <a:lnTo>
                  <a:pt x="8247" y="2014809"/>
                </a:lnTo>
                <a:lnTo>
                  <a:pt x="18150" y="2043640"/>
                </a:lnTo>
                <a:lnTo>
                  <a:pt x="31545" y="2070655"/>
                </a:lnTo>
                <a:lnTo>
                  <a:pt x="76861" y="2044435"/>
                </a:lnTo>
                <a:lnTo>
                  <a:pt x="66458" y="2023460"/>
                </a:lnTo>
                <a:lnTo>
                  <a:pt x="58764" y="2001064"/>
                </a:lnTo>
                <a:lnTo>
                  <a:pt x="53992" y="1977449"/>
                </a:lnTo>
                <a:lnTo>
                  <a:pt x="52354" y="1952820"/>
                </a:lnTo>
                <a:lnTo>
                  <a:pt x="52354" y="1838338"/>
                </a:lnTo>
                <a:close/>
              </a:path>
              <a:path w="4796155" h="2188845">
                <a:moveTo>
                  <a:pt x="52354" y="1494893"/>
                </a:moveTo>
                <a:lnTo>
                  <a:pt x="0" y="1494893"/>
                </a:lnTo>
                <a:lnTo>
                  <a:pt x="0" y="1723856"/>
                </a:lnTo>
                <a:lnTo>
                  <a:pt x="52354" y="1723856"/>
                </a:lnTo>
                <a:lnTo>
                  <a:pt x="52354" y="1494893"/>
                </a:lnTo>
                <a:close/>
              </a:path>
              <a:path w="4796155" h="2188845">
                <a:moveTo>
                  <a:pt x="52354" y="1151448"/>
                </a:moveTo>
                <a:lnTo>
                  <a:pt x="0" y="1151448"/>
                </a:lnTo>
                <a:lnTo>
                  <a:pt x="0" y="1380411"/>
                </a:lnTo>
                <a:lnTo>
                  <a:pt x="52354" y="1380411"/>
                </a:lnTo>
                <a:lnTo>
                  <a:pt x="52354" y="1151448"/>
                </a:lnTo>
                <a:close/>
              </a:path>
              <a:path w="4796155" h="2188845">
                <a:moveTo>
                  <a:pt x="52354" y="808003"/>
                </a:moveTo>
                <a:lnTo>
                  <a:pt x="0" y="808003"/>
                </a:lnTo>
                <a:lnTo>
                  <a:pt x="0" y="1036966"/>
                </a:lnTo>
                <a:lnTo>
                  <a:pt x="52354" y="1036966"/>
                </a:lnTo>
                <a:lnTo>
                  <a:pt x="52354" y="808003"/>
                </a:lnTo>
                <a:close/>
              </a:path>
              <a:path w="4796155" h="2188845">
                <a:moveTo>
                  <a:pt x="52354" y="464558"/>
                </a:moveTo>
                <a:lnTo>
                  <a:pt x="0" y="464558"/>
                </a:lnTo>
                <a:lnTo>
                  <a:pt x="0" y="693521"/>
                </a:lnTo>
                <a:lnTo>
                  <a:pt x="52354" y="693521"/>
                </a:lnTo>
                <a:lnTo>
                  <a:pt x="52354" y="464558"/>
                </a:lnTo>
                <a:close/>
              </a:path>
              <a:path w="4796155" h="2188845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50076"/>
                </a:lnTo>
                <a:lnTo>
                  <a:pt x="52354" y="350076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8"/>
                </a:lnTo>
                <a:lnTo>
                  <a:pt x="31545" y="117759"/>
                </a:lnTo>
                <a:close/>
              </a:path>
              <a:path w="4796155" h="2188845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4796155" h="2188845">
                <a:moveTo>
                  <a:pt x="338558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38558" y="52354"/>
                </a:lnTo>
                <a:lnTo>
                  <a:pt x="338558" y="0"/>
                </a:lnTo>
                <a:close/>
              </a:path>
              <a:path w="4796155" h="2188845">
                <a:moveTo>
                  <a:pt x="647449" y="0"/>
                </a:moveTo>
                <a:lnTo>
                  <a:pt x="441522" y="0"/>
                </a:lnTo>
                <a:lnTo>
                  <a:pt x="441522" y="52354"/>
                </a:lnTo>
                <a:lnTo>
                  <a:pt x="647449" y="52354"/>
                </a:lnTo>
                <a:lnTo>
                  <a:pt x="647449" y="0"/>
                </a:lnTo>
                <a:close/>
              </a:path>
              <a:path w="4796155" h="2188845">
                <a:moveTo>
                  <a:pt x="956340" y="0"/>
                </a:moveTo>
                <a:lnTo>
                  <a:pt x="750413" y="0"/>
                </a:lnTo>
                <a:lnTo>
                  <a:pt x="750413" y="52354"/>
                </a:lnTo>
                <a:lnTo>
                  <a:pt x="956340" y="52354"/>
                </a:lnTo>
                <a:lnTo>
                  <a:pt x="956340" y="0"/>
                </a:lnTo>
                <a:close/>
              </a:path>
              <a:path w="4796155" h="2188845">
                <a:moveTo>
                  <a:pt x="1265231" y="0"/>
                </a:moveTo>
                <a:lnTo>
                  <a:pt x="1059304" y="0"/>
                </a:lnTo>
                <a:lnTo>
                  <a:pt x="1059304" y="52354"/>
                </a:lnTo>
                <a:lnTo>
                  <a:pt x="1265231" y="52354"/>
                </a:lnTo>
                <a:lnTo>
                  <a:pt x="1265231" y="0"/>
                </a:lnTo>
                <a:close/>
              </a:path>
              <a:path w="4796155" h="2188845">
                <a:moveTo>
                  <a:pt x="1574123" y="0"/>
                </a:moveTo>
                <a:lnTo>
                  <a:pt x="1368195" y="0"/>
                </a:lnTo>
                <a:lnTo>
                  <a:pt x="1368195" y="52354"/>
                </a:lnTo>
                <a:lnTo>
                  <a:pt x="1574123" y="52354"/>
                </a:lnTo>
                <a:lnTo>
                  <a:pt x="1574123" y="0"/>
                </a:lnTo>
                <a:close/>
              </a:path>
              <a:path w="4796155" h="2188845">
                <a:moveTo>
                  <a:pt x="1883014" y="0"/>
                </a:moveTo>
                <a:lnTo>
                  <a:pt x="1677086" y="0"/>
                </a:lnTo>
                <a:lnTo>
                  <a:pt x="1677086" y="52354"/>
                </a:lnTo>
                <a:lnTo>
                  <a:pt x="1883014" y="52354"/>
                </a:lnTo>
                <a:lnTo>
                  <a:pt x="1883014" y="0"/>
                </a:lnTo>
                <a:close/>
              </a:path>
              <a:path w="4796155" h="2188845">
                <a:moveTo>
                  <a:pt x="2191905" y="0"/>
                </a:moveTo>
                <a:lnTo>
                  <a:pt x="1985977" y="0"/>
                </a:lnTo>
                <a:lnTo>
                  <a:pt x="1985977" y="52354"/>
                </a:lnTo>
                <a:lnTo>
                  <a:pt x="2191905" y="52354"/>
                </a:lnTo>
                <a:lnTo>
                  <a:pt x="2191905" y="0"/>
                </a:lnTo>
                <a:close/>
              </a:path>
              <a:path w="4796155" h="2188845">
                <a:moveTo>
                  <a:pt x="2500796" y="0"/>
                </a:moveTo>
                <a:lnTo>
                  <a:pt x="2294868" y="0"/>
                </a:lnTo>
                <a:lnTo>
                  <a:pt x="2294868" y="52354"/>
                </a:lnTo>
                <a:lnTo>
                  <a:pt x="2500796" y="52354"/>
                </a:lnTo>
                <a:lnTo>
                  <a:pt x="2500796" y="0"/>
                </a:lnTo>
                <a:close/>
              </a:path>
              <a:path w="4796155" h="2188845">
                <a:moveTo>
                  <a:pt x="2809687" y="0"/>
                </a:moveTo>
                <a:lnTo>
                  <a:pt x="2603760" y="0"/>
                </a:lnTo>
                <a:lnTo>
                  <a:pt x="2603760" y="52354"/>
                </a:lnTo>
                <a:lnTo>
                  <a:pt x="2809687" y="52354"/>
                </a:lnTo>
                <a:lnTo>
                  <a:pt x="2809687" y="0"/>
                </a:lnTo>
                <a:close/>
              </a:path>
              <a:path w="4796155" h="2188845">
                <a:moveTo>
                  <a:pt x="3118578" y="0"/>
                </a:moveTo>
                <a:lnTo>
                  <a:pt x="2912651" y="0"/>
                </a:lnTo>
                <a:lnTo>
                  <a:pt x="2912651" y="52354"/>
                </a:lnTo>
                <a:lnTo>
                  <a:pt x="3118578" y="52354"/>
                </a:lnTo>
                <a:lnTo>
                  <a:pt x="3118578" y="0"/>
                </a:lnTo>
                <a:close/>
              </a:path>
              <a:path w="4796155" h="2188845">
                <a:moveTo>
                  <a:pt x="3427469" y="0"/>
                </a:moveTo>
                <a:lnTo>
                  <a:pt x="3221542" y="0"/>
                </a:lnTo>
                <a:lnTo>
                  <a:pt x="3221542" y="52354"/>
                </a:lnTo>
                <a:lnTo>
                  <a:pt x="3427469" y="52354"/>
                </a:lnTo>
                <a:lnTo>
                  <a:pt x="3427469" y="0"/>
                </a:lnTo>
                <a:close/>
              </a:path>
              <a:path w="4796155" h="2188845">
                <a:moveTo>
                  <a:pt x="3736360" y="0"/>
                </a:moveTo>
                <a:lnTo>
                  <a:pt x="3530433" y="0"/>
                </a:lnTo>
                <a:lnTo>
                  <a:pt x="3530433" y="52354"/>
                </a:lnTo>
                <a:lnTo>
                  <a:pt x="3736360" y="52354"/>
                </a:lnTo>
                <a:lnTo>
                  <a:pt x="3736360" y="0"/>
                </a:lnTo>
                <a:close/>
              </a:path>
              <a:path w="4796155" h="2188845">
                <a:moveTo>
                  <a:pt x="4045251" y="0"/>
                </a:moveTo>
                <a:lnTo>
                  <a:pt x="3839324" y="0"/>
                </a:lnTo>
                <a:lnTo>
                  <a:pt x="3839324" y="52354"/>
                </a:lnTo>
                <a:lnTo>
                  <a:pt x="4045251" y="52354"/>
                </a:lnTo>
                <a:lnTo>
                  <a:pt x="4045251" y="0"/>
                </a:lnTo>
                <a:close/>
              </a:path>
              <a:path w="4796155" h="2188845">
                <a:moveTo>
                  <a:pt x="4354142" y="0"/>
                </a:moveTo>
                <a:lnTo>
                  <a:pt x="4148215" y="0"/>
                </a:lnTo>
                <a:lnTo>
                  <a:pt x="4148215" y="52354"/>
                </a:lnTo>
                <a:lnTo>
                  <a:pt x="4354142" y="52354"/>
                </a:lnTo>
                <a:lnTo>
                  <a:pt x="4354142" y="0"/>
                </a:lnTo>
                <a:close/>
              </a:path>
              <a:path w="4796155" h="2188845">
                <a:moveTo>
                  <a:pt x="4560070" y="0"/>
                </a:moveTo>
                <a:lnTo>
                  <a:pt x="4560070" y="52354"/>
                </a:lnTo>
                <a:lnTo>
                  <a:pt x="4584700" y="53992"/>
                </a:lnTo>
                <a:lnTo>
                  <a:pt x="4608314" y="58764"/>
                </a:lnTo>
                <a:lnTo>
                  <a:pt x="4630711" y="66458"/>
                </a:lnTo>
                <a:lnTo>
                  <a:pt x="4651686" y="76861"/>
                </a:lnTo>
                <a:lnTo>
                  <a:pt x="4677905" y="31545"/>
                </a:lnTo>
                <a:lnTo>
                  <a:pt x="4650891" y="18150"/>
                </a:lnTo>
                <a:lnTo>
                  <a:pt x="4622060" y="8247"/>
                </a:lnTo>
                <a:lnTo>
                  <a:pt x="4591693" y="2106"/>
                </a:lnTo>
                <a:lnTo>
                  <a:pt x="4560070" y="0"/>
                </a:lnTo>
                <a:close/>
              </a:path>
              <a:path w="4796155" h="2188845">
                <a:moveTo>
                  <a:pt x="4560070" y="0"/>
                </a:moveTo>
                <a:lnTo>
                  <a:pt x="4457106" y="0"/>
                </a:lnTo>
                <a:lnTo>
                  <a:pt x="4457106" y="52354"/>
                </a:lnTo>
                <a:lnTo>
                  <a:pt x="4560070" y="52354"/>
                </a:lnTo>
                <a:lnTo>
                  <a:pt x="4560070" y="0"/>
                </a:lnTo>
                <a:close/>
              </a:path>
              <a:path w="4796155" h="2188845">
                <a:moveTo>
                  <a:pt x="4764120" y="117759"/>
                </a:moveTo>
                <a:lnTo>
                  <a:pt x="4718804" y="143979"/>
                </a:lnTo>
                <a:lnTo>
                  <a:pt x="4729206" y="164954"/>
                </a:lnTo>
                <a:lnTo>
                  <a:pt x="4736900" y="187350"/>
                </a:lnTo>
                <a:lnTo>
                  <a:pt x="4741672" y="210965"/>
                </a:lnTo>
                <a:lnTo>
                  <a:pt x="4743311" y="235594"/>
                </a:lnTo>
                <a:lnTo>
                  <a:pt x="4743311" y="350076"/>
                </a:lnTo>
                <a:lnTo>
                  <a:pt x="4795665" y="350076"/>
                </a:lnTo>
                <a:lnTo>
                  <a:pt x="4795665" y="235594"/>
                </a:lnTo>
                <a:lnTo>
                  <a:pt x="4793558" y="203972"/>
                </a:lnTo>
                <a:lnTo>
                  <a:pt x="4787418" y="173605"/>
                </a:lnTo>
                <a:lnTo>
                  <a:pt x="4777515" y="144774"/>
                </a:lnTo>
                <a:lnTo>
                  <a:pt x="4764120" y="117759"/>
                </a:lnTo>
                <a:close/>
              </a:path>
              <a:path w="4796155" h="2188845">
                <a:moveTo>
                  <a:pt x="4795665" y="464558"/>
                </a:moveTo>
                <a:lnTo>
                  <a:pt x="4743311" y="464558"/>
                </a:lnTo>
                <a:lnTo>
                  <a:pt x="4743311" y="693521"/>
                </a:lnTo>
                <a:lnTo>
                  <a:pt x="4795665" y="693521"/>
                </a:lnTo>
                <a:lnTo>
                  <a:pt x="4795665" y="464558"/>
                </a:lnTo>
                <a:close/>
              </a:path>
              <a:path w="4796155" h="2188845">
                <a:moveTo>
                  <a:pt x="4795665" y="808003"/>
                </a:moveTo>
                <a:lnTo>
                  <a:pt x="4743311" y="808003"/>
                </a:lnTo>
                <a:lnTo>
                  <a:pt x="4743311" y="1036966"/>
                </a:lnTo>
                <a:lnTo>
                  <a:pt x="4795665" y="1036966"/>
                </a:lnTo>
                <a:lnTo>
                  <a:pt x="4795665" y="808003"/>
                </a:lnTo>
                <a:close/>
              </a:path>
              <a:path w="4796155" h="2188845">
                <a:moveTo>
                  <a:pt x="4795665" y="1151448"/>
                </a:moveTo>
                <a:lnTo>
                  <a:pt x="4743311" y="1151448"/>
                </a:lnTo>
                <a:lnTo>
                  <a:pt x="4743311" y="1380411"/>
                </a:lnTo>
                <a:lnTo>
                  <a:pt x="4795665" y="1380411"/>
                </a:lnTo>
                <a:lnTo>
                  <a:pt x="4795665" y="1151448"/>
                </a:lnTo>
                <a:close/>
              </a:path>
              <a:path w="4796155" h="2188845">
                <a:moveTo>
                  <a:pt x="4795665" y="1494893"/>
                </a:moveTo>
                <a:lnTo>
                  <a:pt x="4743311" y="1494893"/>
                </a:lnTo>
                <a:lnTo>
                  <a:pt x="4743311" y="1723856"/>
                </a:lnTo>
                <a:lnTo>
                  <a:pt x="4795665" y="1723856"/>
                </a:lnTo>
                <a:lnTo>
                  <a:pt x="4795665" y="1494893"/>
                </a:lnTo>
                <a:close/>
              </a:path>
              <a:path w="4796155" h="2188845">
                <a:moveTo>
                  <a:pt x="4795665" y="1838338"/>
                </a:moveTo>
                <a:lnTo>
                  <a:pt x="4743311" y="1838338"/>
                </a:lnTo>
                <a:lnTo>
                  <a:pt x="4743311" y="1952820"/>
                </a:lnTo>
                <a:lnTo>
                  <a:pt x="4741672" y="1977449"/>
                </a:lnTo>
                <a:lnTo>
                  <a:pt x="4736900" y="2001064"/>
                </a:lnTo>
                <a:lnTo>
                  <a:pt x="4729206" y="2023460"/>
                </a:lnTo>
                <a:lnTo>
                  <a:pt x="4718804" y="2044436"/>
                </a:lnTo>
                <a:lnTo>
                  <a:pt x="4764120" y="2070655"/>
                </a:lnTo>
                <a:lnTo>
                  <a:pt x="4777515" y="2043640"/>
                </a:lnTo>
                <a:lnTo>
                  <a:pt x="4787418" y="2014809"/>
                </a:lnTo>
                <a:lnTo>
                  <a:pt x="4793558" y="1984442"/>
                </a:lnTo>
                <a:lnTo>
                  <a:pt x="4795665" y="1952820"/>
                </a:lnTo>
                <a:lnTo>
                  <a:pt x="4795665" y="1838338"/>
                </a:lnTo>
                <a:close/>
              </a:path>
              <a:path w="4796155" h="2188845">
                <a:moveTo>
                  <a:pt x="4560070" y="2136060"/>
                </a:moveTo>
                <a:lnTo>
                  <a:pt x="4457106" y="2136060"/>
                </a:lnTo>
                <a:lnTo>
                  <a:pt x="4457106" y="2188415"/>
                </a:lnTo>
                <a:lnTo>
                  <a:pt x="4560070" y="2188415"/>
                </a:lnTo>
                <a:lnTo>
                  <a:pt x="4560070" y="2136060"/>
                </a:lnTo>
                <a:close/>
              </a:path>
              <a:path w="4796155" h="2188845">
                <a:moveTo>
                  <a:pt x="4651686" y="2111553"/>
                </a:moveTo>
                <a:lnTo>
                  <a:pt x="4630711" y="2121956"/>
                </a:lnTo>
                <a:lnTo>
                  <a:pt x="4608314" y="2129650"/>
                </a:lnTo>
                <a:lnTo>
                  <a:pt x="4584700" y="2134422"/>
                </a:lnTo>
                <a:lnTo>
                  <a:pt x="4560070" y="2136060"/>
                </a:lnTo>
                <a:lnTo>
                  <a:pt x="4560070" y="2188415"/>
                </a:lnTo>
                <a:lnTo>
                  <a:pt x="4591693" y="2186308"/>
                </a:lnTo>
                <a:lnTo>
                  <a:pt x="4622060" y="2180167"/>
                </a:lnTo>
                <a:lnTo>
                  <a:pt x="4650891" y="2170264"/>
                </a:lnTo>
                <a:lnTo>
                  <a:pt x="4677905" y="2156869"/>
                </a:lnTo>
                <a:lnTo>
                  <a:pt x="4651686" y="2111553"/>
                </a:lnTo>
                <a:close/>
              </a:path>
              <a:path w="4796155" h="2188845">
                <a:moveTo>
                  <a:pt x="4354143" y="2136060"/>
                </a:moveTo>
                <a:lnTo>
                  <a:pt x="4148215" y="2136060"/>
                </a:lnTo>
                <a:lnTo>
                  <a:pt x="4148215" y="2188415"/>
                </a:lnTo>
                <a:lnTo>
                  <a:pt x="4354143" y="2188415"/>
                </a:lnTo>
                <a:lnTo>
                  <a:pt x="4354143" y="2136060"/>
                </a:lnTo>
                <a:close/>
              </a:path>
              <a:path w="4796155" h="2188845">
                <a:moveTo>
                  <a:pt x="4045252" y="2136060"/>
                </a:moveTo>
                <a:lnTo>
                  <a:pt x="3839324" y="2136060"/>
                </a:lnTo>
                <a:lnTo>
                  <a:pt x="3839324" y="2188415"/>
                </a:lnTo>
                <a:lnTo>
                  <a:pt x="4045252" y="2188415"/>
                </a:lnTo>
                <a:lnTo>
                  <a:pt x="4045252" y="2136060"/>
                </a:lnTo>
                <a:close/>
              </a:path>
              <a:path w="4796155" h="2188845">
                <a:moveTo>
                  <a:pt x="3736361" y="2136060"/>
                </a:moveTo>
                <a:lnTo>
                  <a:pt x="3530433" y="2136060"/>
                </a:lnTo>
                <a:lnTo>
                  <a:pt x="3530433" y="2188415"/>
                </a:lnTo>
                <a:lnTo>
                  <a:pt x="3736361" y="2188415"/>
                </a:lnTo>
                <a:lnTo>
                  <a:pt x="3736361" y="2136060"/>
                </a:lnTo>
                <a:close/>
              </a:path>
              <a:path w="4796155" h="2188845">
                <a:moveTo>
                  <a:pt x="3427469" y="2136060"/>
                </a:moveTo>
                <a:lnTo>
                  <a:pt x="3221542" y="2136060"/>
                </a:lnTo>
                <a:lnTo>
                  <a:pt x="3221542" y="2188415"/>
                </a:lnTo>
                <a:lnTo>
                  <a:pt x="3427469" y="2188415"/>
                </a:lnTo>
                <a:lnTo>
                  <a:pt x="3427469" y="2136060"/>
                </a:lnTo>
                <a:close/>
              </a:path>
              <a:path w="4796155" h="2188845">
                <a:moveTo>
                  <a:pt x="3118578" y="2136060"/>
                </a:moveTo>
                <a:lnTo>
                  <a:pt x="2912651" y="2136060"/>
                </a:lnTo>
                <a:lnTo>
                  <a:pt x="2912651" y="2188415"/>
                </a:lnTo>
                <a:lnTo>
                  <a:pt x="3118578" y="2188415"/>
                </a:lnTo>
                <a:lnTo>
                  <a:pt x="3118578" y="2136060"/>
                </a:lnTo>
                <a:close/>
              </a:path>
              <a:path w="4796155" h="2188845">
                <a:moveTo>
                  <a:pt x="2809687" y="2136060"/>
                </a:moveTo>
                <a:lnTo>
                  <a:pt x="2603760" y="2136060"/>
                </a:lnTo>
                <a:lnTo>
                  <a:pt x="2603760" y="2188415"/>
                </a:lnTo>
                <a:lnTo>
                  <a:pt x="2809687" y="2188415"/>
                </a:lnTo>
                <a:lnTo>
                  <a:pt x="2809687" y="2136060"/>
                </a:lnTo>
                <a:close/>
              </a:path>
              <a:path w="4796155" h="2188845">
                <a:moveTo>
                  <a:pt x="2500796" y="2136060"/>
                </a:moveTo>
                <a:lnTo>
                  <a:pt x="2294869" y="2136060"/>
                </a:lnTo>
                <a:lnTo>
                  <a:pt x="2294869" y="2188415"/>
                </a:lnTo>
                <a:lnTo>
                  <a:pt x="2500796" y="2188415"/>
                </a:lnTo>
                <a:lnTo>
                  <a:pt x="2500796" y="2136060"/>
                </a:lnTo>
                <a:close/>
              </a:path>
              <a:path w="4796155" h="2188845">
                <a:moveTo>
                  <a:pt x="2191905" y="2136060"/>
                </a:moveTo>
                <a:lnTo>
                  <a:pt x="1985977" y="2136060"/>
                </a:lnTo>
                <a:lnTo>
                  <a:pt x="1985977" y="2188415"/>
                </a:lnTo>
                <a:lnTo>
                  <a:pt x="2191905" y="2188415"/>
                </a:lnTo>
                <a:lnTo>
                  <a:pt x="2191905" y="2136060"/>
                </a:lnTo>
                <a:close/>
              </a:path>
              <a:path w="4796155" h="2188845">
                <a:moveTo>
                  <a:pt x="1883014" y="2136060"/>
                </a:moveTo>
                <a:lnTo>
                  <a:pt x="1677087" y="2136060"/>
                </a:lnTo>
                <a:lnTo>
                  <a:pt x="1677087" y="2188415"/>
                </a:lnTo>
                <a:lnTo>
                  <a:pt x="1883014" y="2188415"/>
                </a:lnTo>
                <a:lnTo>
                  <a:pt x="1883014" y="2136060"/>
                </a:lnTo>
                <a:close/>
              </a:path>
              <a:path w="4796155" h="2188845">
                <a:moveTo>
                  <a:pt x="1574123" y="2136060"/>
                </a:moveTo>
                <a:lnTo>
                  <a:pt x="1368196" y="2136060"/>
                </a:lnTo>
                <a:lnTo>
                  <a:pt x="1368196" y="2188415"/>
                </a:lnTo>
                <a:lnTo>
                  <a:pt x="1574123" y="2188415"/>
                </a:lnTo>
                <a:lnTo>
                  <a:pt x="1574123" y="2136060"/>
                </a:lnTo>
                <a:close/>
              </a:path>
              <a:path w="4796155" h="2188845">
                <a:moveTo>
                  <a:pt x="1265232" y="2136060"/>
                </a:moveTo>
                <a:lnTo>
                  <a:pt x="1059304" y="2136060"/>
                </a:lnTo>
                <a:lnTo>
                  <a:pt x="1059304" y="2188415"/>
                </a:lnTo>
                <a:lnTo>
                  <a:pt x="1265232" y="2188415"/>
                </a:lnTo>
                <a:lnTo>
                  <a:pt x="1265232" y="2136060"/>
                </a:lnTo>
                <a:close/>
              </a:path>
              <a:path w="4796155" h="2188845">
                <a:moveTo>
                  <a:pt x="956340" y="2136060"/>
                </a:moveTo>
                <a:lnTo>
                  <a:pt x="750413" y="2136060"/>
                </a:lnTo>
                <a:lnTo>
                  <a:pt x="750413" y="2188415"/>
                </a:lnTo>
                <a:lnTo>
                  <a:pt x="956340" y="2188415"/>
                </a:lnTo>
                <a:lnTo>
                  <a:pt x="956340" y="2136060"/>
                </a:lnTo>
                <a:close/>
              </a:path>
              <a:path w="4796155" h="2188845">
                <a:moveTo>
                  <a:pt x="647450" y="2136060"/>
                </a:moveTo>
                <a:lnTo>
                  <a:pt x="441522" y="2136060"/>
                </a:lnTo>
                <a:lnTo>
                  <a:pt x="441522" y="2188415"/>
                </a:lnTo>
                <a:lnTo>
                  <a:pt x="647450" y="2188415"/>
                </a:lnTo>
                <a:lnTo>
                  <a:pt x="647450" y="2136060"/>
                </a:lnTo>
                <a:close/>
              </a:path>
            </a:pathLst>
          </a:custGeom>
          <a:solidFill>
            <a:srgbClr val="FD8A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06106" y="5711868"/>
            <a:ext cx="4869180" cy="4439920"/>
          </a:xfrm>
          <a:custGeom>
            <a:avLst/>
            <a:gdLst/>
            <a:ahLst/>
            <a:cxnLst/>
            <a:rect l="l" t="t" r="r" b="b"/>
            <a:pathLst>
              <a:path w="4869180" h="4439920">
                <a:moveTo>
                  <a:pt x="143979" y="4362794"/>
                </a:moveTo>
                <a:lnTo>
                  <a:pt x="117759" y="4408110"/>
                </a:lnTo>
                <a:lnTo>
                  <a:pt x="173605" y="4431408"/>
                </a:lnTo>
                <a:lnTo>
                  <a:pt x="235594" y="4439655"/>
                </a:lnTo>
                <a:lnTo>
                  <a:pt x="235594" y="4387300"/>
                </a:lnTo>
                <a:lnTo>
                  <a:pt x="210965" y="4385662"/>
                </a:lnTo>
                <a:lnTo>
                  <a:pt x="187350" y="4380890"/>
                </a:lnTo>
                <a:lnTo>
                  <a:pt x="164954" y="4373196"/>
                </a:lnTo>
                <a:lnTo>
                  <a:pt x="143979" y="4362794"/>
                </a:lnTo>
                <a:close/>
              </a:path>
              <a:path w="4869180" h="4439920">
                <a:moveTo>
                  <a:pt x="340303" y="4387300"/>
                </a:moveTo>
                <a:lnTo>
                  <a:pt x="235594" y="4387300"/>
                </a:lnTo>
                <a:lnTo>
                  <a:pt x="235594" y="4439655"/>
                </a:lnTo>
                <a:lnTo>
                  <a:pt x="340303" y="4439655"/>
                </a:lnTo>
                <a:lnTo>
                  <a:pt x="340303" y="4387300"/>
                </a:lnTo>
                <a:close/>
              </a:path>
              <a:path w="4869180" h="4439920">
                <a:moveTo>
                  <a:pt x="52354" y="4102304"/>
                </a:moveTo>
                <a:lnTo>
                  <a:pt x="0" y="4102304"/>
                </a:lnTo>
                <a:lnTo>
                  <a:pt x="0" y="4204060"/>
                </a:lnTo>
                <a:lnTo>
                  <a:pt x="2106" y="4235683"/>
                </a:lnTo>
                <a:lnTo>
                  <a:pt x="8247" y="4266050"/>
                </a:lnTo>
                <a:lnTo>
                  <a:pt x="18150" y="4294881"/>
                </a:lnTo>
                <a:lnTo>
                  <a:pt x="31545" y="4321895"/>
                </a:lnTo>
                <a:lnTo>
                  <a:pt x="76861" y="4295676"/>
                </a:lnTo>
                <a:lnTo>
                  <a:pt x="66458" y="4274701"/>
                </a:lnTo>
                <a:lnTo>
                  <a:pt x="58764" y="4252304"/>
                </a:lnTo>
                <a:lnTo>
                  <a:pt x="53992" y="4228689"/>
                </a:lnTo>
                <a:lnTo>
                  <a:pt x="52354" y="4204060"/>
                </a:lnTo>
                <a:lnTo>
                  <a:pt x="52354" y="4102304"/>
                </a:lnTo>
                <a:close/>
              </a:path>
              <a:path w="4869180" h="4439920">
                <a:moveTo>
                  <a:pt x="52354" y="3797038"/>
                </a:moveTo>
                <a:lnTo>
                  <a:pt x="0" y="3797038"/>
                </a:lnTo>
                <a:lnTo>
                  <a:pt x="0" y="4000549"/>
                </a:lnTo>
                <a:lnTo>
                  <a:pt x="52354" y="4000549"/>
                </a:lnTo>
                <a:lnTo>
                  <a:pt x="52354" y="3797038"/>
                </a:lnTo>
                <a:close/>
              </a:path>
              <a:path w="4869180" h="4439920">
                <a:moveTo>
                  <a:pt x="52354" y="3491771"/>
                </a:moveTo>
                <a:lnTo>
                  <a:pt x="0" y="3491771"/>
                </a:lnTo>
                <a:lnTo>
                  <a:pt x="0" y="3695282"/>
                </a:lnTo>
                <a:lnTo>
                  <a:pt x="52354" y="3695282"/>
                </a:lnTo>
                <a:lnTo>
                  <a:pt x="52354" y="3491771"/>
                </a:lnTo>
                <a:close/>
              </a:path>
              <a:path w="4869180" h="4439920">
                <a:moveTo>
                  <a:pt x="52354" y="3186505"/>
                </a:moveTo>
                <a:lnTo>
                  <a:pt x="0" y="3186505"/>
                </a:lnTo>
                <a:lnTo>
                  <a:pt x="0" y="3390016"/>
                </a:lnTo>
                <a:lnTo>
                  <a:pt x="52354" y="3390016"/>
                </a:lnTo>
                <a:lnTo>
                  <a:pt x="52354" y="3186505"/>
                </a:lnTo>
                <a:close/>
              </a:path>
              <a:path w="4869180" h="4439920">
                <a:moveTo>
                  <a:pt x="52354" y="2881238"/>
                </a:moveTo>
                <a:lnTo>
                  <a:pt x="0" y="2881238"/>
                </a:lnTo>
                <a:lnTo>
                  <a:pt x="0" y="3084749"/>
                </a:lnTo>
                <a:lnTo>
                  <a:pt x="52354" y="3084749"/>
                </a:lnTo>
                <a:lnTo>
                  <a:pt x="52354" y="2881238"/>
                </a:lnTo>
                <a:close/>
              </a:path>
              <a:path w="4869180" h="4439920">
                <a:moveTo>
                  <a:pt x="52354" y="2575972"/>
                </a:moveTo>
                <a:lnTo>
                  <a:pt x="0" y="2575972"/>
                </a:lnTo>
                <a:lnTo>
                  <a:pt x="0" y="2779483"/>
                </a:lnTo>
                <a:lnTo>
                  <a:pt x="52354" y="2779483"/>
                </a:lnTo>
                <a:lnTo>
                  <a:pt x="52354" y="2575972"/>
                </a:lnTo>
                <a:close/>
              </a:path>
              <a:path w="4869180" h="4439920">
                <a:moveTo>
                  <a:pt x="52354" y="2270705"/>
                </a:moveTo>
                <a:lnTo>
                  <a:pt x="0" y="2270705"/>
                </a:lnTo>
                <a:lnTo>
                  <a:pt x="0" y="2474216"/>
                </a:lnTo>
                <a:lnTo>
                  <a:pt x="52354" y="2474216"/>
                </a:lnTo>
                <a:lnTo>
                  <a:pt x="52354" y="2270705"/>
                </a:lnTo>
                <a:close/>
              </a:path>
              <a:path w="4869180" h="4439920">
                <a:moveTo>
                  <a:pt x="52354" y="1965438"/>
                </a:moveTo>
                <a:lnTo>
                  <a:pt x="0" y="1965438"/>
                </a:lnTo>
                <a:lnTo>
                  <a:pt x="0" y="2168949"/>
                </a:lnTo>
                <a:lnTo>
                  <a:pt x="52354" y="2168949"/>
                </a:lnTo>
                <a:lnTo>
                  <a:pt x="52354" y="1965438"/>
                </a:lnTo>
                <a:close/>
              </a:path>
              <a:path w="4869180" h="4439920">
                <a:moveTo>
                  <a:pt x="52354" y="1660172"/>
                </a:moveTo>
                <a:lnTo>
                  <a:pt x="0" y="1660172"/>
                </a:lnTo>
                <a:lnTo>
                  <a:pt x="0" y="1863683"/>
                </a:lnTo>
                <a:lnTo>
                  <a:pt x="52354" y="1863683"/>
                </a:lnTo>
                <a:lnTo>
                  <a:pt x="52354" y="1660172"/>
                </a:lnTo>
                <a:close/>
              </a:path>
              <a:path w="4869180" h="4439920">
                <a:moveTo>
                  <a:pt x="52354" y="1354905"/>
                </a:moveTo>
                <a:lnTo>
                  <a:pt x="0" y="1354905"/>
                </a:lnTo>
                <a:lnTo>
                  <a:pt x="0" y="1558417"/>
                </a:lnTo>
                <a:lnTo>
                  <a:pt x="52354" y="1558417"/>
                </a:lnTo>
                <a:lnTo>
                  <a:pt x="52354" y="1354905"/>
                </a:lnTo>
                <a:close/>
              </a:path>
              <a:path w="4869180" h="4439920">
                <a:moveTo>
                  <a:pt x="52354" y="1049639"/>
                </a:moveTo>
                <a:lnTo>
                  <a:pt x="0" y="1049639"/>
                </a:lnTo>
                <a:lnTo>
                  <a:pt x="0" y="1253150"/>
                </a:lnTo>
                <a:lnTo>
                  <a:pt x="52354" y="1253150"/>
                </a:lnTo>
                <a:lnTo>
                  <a:pt x="52354" y="1049639"/>
                </a:lnTo>
                <a:close/>
              </a:path>
              <a:path w="4869180" h="4439920">
                <a:moveTo>
                  <a:pt x="52354" y="744372"/>
                </a:moveTo>
                <a:lnTo>
                  <a:pt x="0" y="744372"/>
                </a:lnTo>
                <a:lnTo>
                  <a:pt x="0" y="947883"/>
                </a:lnTo>
                <a:lnTo>
                  <a:pt x="52354" y="947883"/>
                </a:lnTo>
                <a:lnTo>
                  <a:pt x="52354" y="744372"/>
                </a:lnTo>
                <a:close/>
              </a:path>
              <a:path w="4869180" h="4439920">
                <a:moveTo>
                  <a:pt x="52354" y="439105"/>
                </a:moveTo>
                <a:lnTo>
                  <a:pt x="0" y="439105"/>
                </a:lnTo>
                <a:lnTo>
                  <a:pt x="0" y="642616"/>
                </a:lnTo>
                <a:lnTo>
                  <a:pt x="52354" y="642616"/>
                </a:lnTo>
                <a:lnTo>
                  <a:pt x="52354" y="439105"/>
                </a:lnTo>
                <a:close/>
              </a:path>
              <a:path w="4869180" h="4439920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37349"/>
                </a:lnTo>
                <a:lnTo>
                  <a:pt x="52354" y="337349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9"/>
                </a:lnTo>
                <a:lnTo>
                  <a:pt x="31545" y="117759"/>
                </a:lnTo>
                <a:close/>
              </a:path>
              <a:path w="4869180" h="4439920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4869180" h="4439920">
                <a:moveTo>
                  <a:pt x="340303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40303" y="52354"/>
                </a:lnTo>
                <a:lnTo>
                  <a:pt x="340303" y="0"/>
                </a:lnTo>
                <a:close/>
              </a:path>
              <a:path w="4869180" h="4439920">
                <a:moveTo>
                  <a:pt x="654430" y="0"/>
                </a:moveTo>
                <a:lnTo>
                  <a:pt x="445012" y="0"/>
                </a:lnTo>
                <a:lnTo>
                  <a:pt x="445012" y="52354"/>
                </a:lnTo>
                <a:lnTo>
                  <a:pt x="654430" y="52354"/>
                </a:lnTo>
                <a:lnTo>
                  <a:pt x="654430" y="0"/>
                </a:lnTo>
                <a:close/>
              </a:path>
              <a:path w="4869180" h="4439920">
                <a:moveTo>
                  <a:pt x="968556" y="0"/>
                </a:moveTo>
                <a:lnTo>
                  <a:pt x="759139" y="0"/>
                </a:lnTo>
                <a:lnTo>
                  <a:pt x="759139" y="52354"/>
                </a:lnTo>
                <a:lnTo>
                  <a:pt x="968556" y="52354"/>
                </a:lnTo>
                <a:lnTo>
                  <a:pt x="968556" y="0"/>
                </a:lnTo>
                <a:close/>
              </a:path>
              <a:path w="4869180" h="4439920">
                <a:moveTo>
                  <a:pt x="1282683" y="0"/>
                </a:moveTo>
                <a:lnTo>
                  <a:pt x="1073265" y="0"/>
                </a:lnTo>
                <a:lnTo>
                  <a:pt x="1073265" y="52354"/>
                </a:lnTo>
                <a:lnTo>
                  <a:pt x="1282683" y="52354"/>
                </a:lnTo>
                <a:lnTo>
                  <a:pt x="1282683" y="0"/>
                </a:lnTo>
                <a:close/>
              </a:path>
              <a:path w="4869180" h="4439920">
                <a:moveTo>
                  <a:pt x="1596810" y="0"/>
                </a:moveTo>
                <a:lnTo>
                  <a:pt x="1387392" y="0"/>
                </a:lnTo>
                <a:lnTo>
                  <a:pt x="1387392" y="52354"/>
                </a:lnTo>
                <a:lnTo>
                  <a:pt x="1596810" y="52354"/>
                </a:lnTo>
                <a:lnTo>
                  <a:pt x="1596810" y="0"/>
                </a:lnTo>
                <a:close/>
              </a:path>
              <a:path w="4869180" h="4439920">
                <a:moveTo>
                  <a:pt x="1910936" y="0"/>
                </a:moveTo>
                <a:lnTo>
                  <a:pt x="1701518" y="0"/>
                </a:lnTo>
                <a:lnTo>
                  <a:pt x="1701518" y="52354"/>
                </a:lnTo>
                <a:lnTo>
                  <a:pt x="1910936" y="52354"/>
                </a:lnTo>
                <a:lnTo>
                  <a:pt x="1910936" y="0"/>
                </a:lnTo>
                <a:close/>
              </a:path>
              <a:path w="4869180" h="4439920">
                <a:moveTo>
                  <a:pt x="2225063" y="0"/>
                </a:moveTo>
                <a:lnTo>
                  <a:pt x="2015645" y="0"/>
                </a:lnTo>
                <a:lnTo>
                  <a:pt x="2015645" y="52354"/>
                </a:lnTo>
                <a:lnTo>
                  <a:pt x="2225063" y="52354"/>
                </a:lnTo>
                <a:lnTo>
                  <a:pt x="2225063" y="0"/>
                </a:lnTo>
                <a:close/>
              </a:path>
              <a:path w="4869180" h="4439920">
                <a:moveTo>
                  <a:pt x="2539189" y="0"/>
                </a:moveTo>
                <a:lnTo>
                  <a:pt x="2329771" y="0"/>
                </a:lnTo>
                <a:lnTo>
                  <a:pt x="2329771" y="52354"/>
                </a:lnTo>
                <a:lnTo>
                  <a:pt x="2539189" y="52354"/>
                </a:lnTo>
                <a:lnTo>
                  <a:pt x="2539189" y="0"/>
                </a:lnTo>
                <a:close/>
              </a:path>
              <a:path w="4869180" h="4439920">
                <a:moveTo>
                  <a:pt x="2853316" y="0"/>
                </a:moveTo>
                <a:lnTo>
                  <a:pt x="2643898" y="0"/>
                </a:lnTo>
                <a:lnTo>
                  <a:pt x="2643898" y="52354"/>
                </a:lnTo>
                <a:lnTo>
                  <a:pt x="2853316" y="52354"/>
                </a:lnTo>
                <a:lnTo>
                  <a:pt x="2853316" y="0"/>
                </a:lnTo>
                <a:close/>
              </a:path>
              <a:path w="4869180" h="4439920">
                <a:moveTo>
                  <a:pt x="3167442" y="0"/>
                </a:moveTo>
                <a:lnTo>
                  <a:pt x="2958025" y="0"/>
                </a:lnTo>
                <a:lnTo>
                  <a:pt x="2958025" y="52354"/>
                </a:lnTo>
                <a:lnTo>
                  <a:pt x="3167442" y="52354"/>
                </a:lnTo>
                <a:lnTo>
                  <a:pt x="3167442" y="0"/>
                </a:lnTo>
                <a:close/>
              </a:path>
              <a:path w="4869180" h="4439920">
                <a:moveTo>
                  <a:pt x="3481569" y="0"/>
                </a:moveTo>
                <a:lnTo>
                  <a:pt x="3272151" y="0"/>
                </a:lnTo>
                <a:lnTo>
                  <a:pt x="3272151" y="52354"/>
                </a:lnTo>
                <a:lnTo>
                  <a:pt x="3481569" y="52354"/>
                </a:lnTo>
                <a:lnTo>
                  <a:pt x="3481569" y="0"/>
                </a:lnTo>
                <a:close/>
              </a:path>
              <a:path w="4869180" h="4439920">
                <a:moveTo>
                  <a:pt x="3795695" y="0"/>
                </a:moveTo>
                <a:lnTo>
                  <a:pt x="3586278" y="0"/>
                </a:lnTo>
                <a:lnTo>
                  <a:pt x="3586278" y="52354"/>
                </a:lnTo>
                <a:lnTo>
                  <a:pt x="3795695" y="52354"/>
                </a:lnTo>
                <a:lnTo>
                  <a:pt x="3795695" y="0"/>
                </a:lnTo>
                <a:close/>
              </a:path>
              <a:path w="4869180" h="4439920">
                <a:moveTo>
                  <a:pt x="4109822" y="0"/>
                </a:moveTo>
                <a:lnTo>
                  <a:pt x="3900404" y="0"/>
                </a:lnTo>
                <a:lnTo>
                  <a:pt x="3900404" y="52354"/>
                </a:lnTo>
                <a:lnTo>
                  <a:pt x="4109822" y="52354"/>
                </a:lnTo>
                <a:lnTo>
                  <a:pt x="4109822" y="0"/>
                </a:lnTo>
                <a:close/>
              </a:path>
              <a:path w="4869180" h="4439920">
                <a:moveTo>
                  <a:pt x="4423949" y="0"/>
                </a:moveTo>
                <a:lnTo>
                  <a:pt x="4214531" y="0"/>
                </a:lnTo>
                <a:lnTo>
                  <a:pt x="4214531" y="52354"/>
                </a:lnTo>
                <a:lnTo>
                  <a:pt x="4423949" y="52354"/>
                </a:lnTo>
                <a:lnTo>
                  <a:pt x="4423949" y="0"/>
                </a:lnTo>
                <a:close/>
              </a:path>
              <a:path w="4869180" h="4439920">
                <a:moveTo>
                  <a:pt x="4633366" y="0"/>
                </a:moveTo>
                <a:lnTo>
                  <a:pt x="4633366" y="52354"/>
                </a:lnTo>
                <a:lnTo>
                  <a:pt x="4657996" y="53992"/>
                </a:lnTo>
                <a:lnTo>
                  <a:pt x="4681611" y="58764"/>
                </a:lnTo>
                <a:lnTo>
                  <a:pt x="4704007" y="66458"/>
                </a:lnTo>
                <a:lnTo>
                  <a:pt x="4724982" y="76861"/>
                </a:lnTo>
                <a:lnTo>
                  <a:pt x="4751201" y="31545"/>
                </a:lnTo>
                <a:lnTo>
                  <a:pt x="4724187" y="18150"/>
                </a:lnTo>
                <a:lnTo>
                  <a:pt x="4695356" y="8247"/>
                </a:lnTo>
                <a:lnTo>
                  <a:pt x="4664989" y="2106"/>
                </a:lnTo>
                <a:lnTo>
                  <a:pt x="4633366" y="0"/>
                </a:lnTo>
                <a:close/>
              </a:path>
              <a:path w="4869180" h="4439920">
                <a:moveTo>
                  <a:pt x="4633366" y="0"/>
                </a:moveTo>
                <a:lnTo>
                  <a:pt x="4528657" y="0"/>
                </a:lnTo>
                <a:lnTo>
                  <a:pt x="4528657" y="52354"/>
                </a:lnTo>
                <a:lnTo>
                  <a:pt x="4633366" y="52354"/>
                </a:lnTo>
                <a:lnTo>
                  <a:pt x="4633366" y="0"/>
                </a:lnTo>
                <a:close/>
              </a:path>
              <a:path w="4869180" h="4439920">
                <a:moveTo>
                  <a:pt x="4837416" y="117759"/>
                </a:moveTo>
                <a:lnTo>
                  <a:pt x="4792100" y="143979"/>
                </a:lnTo>
                <a:lnTo>
                  <a:pt x="4802502" y="164954"/>
                </a:lnTo>
                <a:lnTo>
                  <a:pt x="4810196" y="187350"/>
                </a:lnTo>
                <a:lnTo>
                  <a:pt x="4814969" y="210965"/>
                </a:lnTo>
                <a:lnTo>
                  <a:pt x="4816607" y="235594"/>
                </a:lnTo>
                <a:lnTo>
                  <a:pt x="4816607" y="337350"/>
                </a:lnTo>
                <a:lnTo>
                  <a:pt x="4868961" y="337350"/>
                </a:lnTo>
                <a:lnTo>
                  <a:pt x="4868961" y="235594"/>
                </a:lnTo>
                <a:lnTo>
                  <a:pt x="4866854" y="203972"/>
                </a:lnTo>
                <a:lnTo>
                  <a:pt x="4860714" y="173605"/>
                </a:lnTo>
                <a:lnTo>
                  <a:pt x="4850811" y="144774"/>
                </a:lnTo>
                <a:lnTo>
                  <a:pt x="4837416" y="117759"/>
                </a:lnTo>
                <a:close/>
              </a:path>
              <a:path w="4869180" h="4439920">
                <a:moveTo>
                  <a:pt x="4868961" y="439106"/>
                </a:moveTo>
                <a:lnTo>
                  <a:pt x="4816607" y="439106"/>
                </a:lnTo>
                <a:lnTo>
                  <a:pt x="4816607" y="642617"/>
                </a:lnTo>
                <a:lnTo>
                  <a:pt x="4868961" y="642617"/>
                </a:lnTo>
                <a:lnTo>
                  <a:pt x="4868961" y="439106"/>
                </a:lnTo>
                <a:close/>
              </a:path>
              <a:path w="4869180" h="4439920">
                <a:moveTo>
                  <a:pt x="4868961" y="744372"/>
                </a:moveTo>
                <a:lnTo>
                  <a:pt x="4816607" y="744372"/>
                </a:lnTo>
                <a:lnTo>
                  <a:pt x="4816607" y="947883"/>
                </a:lnTo>
                <a:lnTo>
                  <a:pt x="4868961" y="947883"/>
                </a:lnTo>
                <a:lnTo>
                  <a:pt x="4868961" y="744372"/>
                </a:lnTo>
                <a:close/>
              </a:path>
              <a:path w="4869180" h="4439920">
                <a:moveTo>
                  <a:pt x="4868961" y="1049639"/>
                </a:moveTo>
                <a:lnTo>
                  <a:pt x="4816607" y="1049639"/>
                </a:lnTo>
                <a:lnTo>
                  <a:pt x="4816607" y="1253150"/>
                </a:lnTo>
                <a:lnTo>
                  <a:pt x="4868961" y="1253150"/>
                </a:lnTo>
                <a:lnTo>
                  <a:pt x="4868961" y="1049639"/>
                </a:lnTo>
                <a:close/>
              </a:path>
              <a:path w="4869180" h="4439920">
                <a:moveTo>
                  <a:pt x="4868961" y="1354905"/>
                </a:moveTo>
                <a:lnTo>
                  <a:pt x="4816607" y="1354905"/>
                </a:lnTo>
                <a:lnTo>
                  <a:pt x="4816607" y="1558416"/>
                </a:lnTo>
                <a:lnTo>
                  <a:pt x="4868961" y="1558416"/>
                </a:lnTo>
                <a:lnTo>
                  <a:pt x="4868961" y="1354905"/>
                </a:lnTo>
                <a:close/>
              </a:path>
              <a:path w="4869180" h="4439920">
                <a:moveTo>
                  <a:pt x="4868961" y="1660172"/>
                </a:moveTo>
                <a:lnTo>
                  <a:pt x="4816607" y="1660172"/>
                </a:lnTo>
                <a:lnTo>
                  <a:pt x="4816607" y="1863683"/>
                </a:lnTo>
                <a:lnTo>
                  <a:pt x="4868961" y="1863683"/>
                </a:lnTo>
                <a:lnTo>
                  <a:pt x="4868961" y="1660172"/>
                </a:lnTo>
                <a:close/>
              </a:path>
              <a:path w="4869180" h="4439920">
                <a:moveTo>
                  <a:pt x="4868961" y="1965438"/>
                </a:moveTo>
                <a:lnTo>
                  <a:pt x="4816607" y="1965438"/>
                </a:lnTo>
                <a:lnTo>
                  <a:pt x="4816607" y="2168950"/>
                </a:lnTo>
                <a:lnTo>
                  <a:pt x="4868961" y="2168950"/>
                </a:lnTo>
                <a:lnTo>
                  <a:pt x="4868961" y="1965438"/>
                </a:lnTo>
                <a:close/>
              </a:path>
              <a:path w="4869180" h="4439920">
                <a:moveTo>
                  <a:pt x="4868961" y="2270705"/>
                </a:moveTo>
                <a:lnTo>
                  <a:pt x="4816607" y="2270705"/>
                </a:lnTo>
                <a:lnTo>
                  <a:pt x="4816607" y="2474216"/>
                </a:lnTo>
                <a:lnTo>
                  <a:pt x="4868961" y="2474216"/>
                </a:lnTo>
                <a:lnTo>
                  <a:pt x="4868961" y="2270705"/>
                </a:lnTo>
                <a:close/>
              </a:path>
              <a:path w="4869180" h="4439920">
                <a:moveTo>
                  <a:pt x="4868961" y="2575971"/>
                </a:moveTo>
                <a:lnTo>
                  <a:pt x="4816607" y="2575971"/>
                </a:lnTo>
                <a:lnTo>
                  <a:pt x="4816607" y="2779483"/>
                </a:lnTo>
                <a:lnTo>
                  <a:pt x="4868961" y="2779483"/>
                </a:lnTo>
                <a:lnTo>
                  <a:pt x="4868961" y="2575971"/>
                </a:lnTo>
                <a:close/>
              </a:path>
              <a:path w="4869180" h="4439920">
                <a:moveTo>
                  <a:pt x="4868961" y="2881238"/>
                </a:moveTo>
                <a:lnTo>
                  <a:pt x="4816607" y="2881238"/>
                </a:lnTo>
                <a:lnTo>
                  <a:pt x="4816607" y="3084749"/>
                </a:lnTo>
                <a:lnTo>
                  <a:pt x="4868961" y="3084749"/>
                </a:lnTo>
                <a:lnTo>
                  <a:pt x="4868961" y="2881238"/>
                </a:lnTo>
                <a:close/>
              </a:path>
              <a:path w="4869180" h="4439920">
                <a:moveTo>
                  <a:pt x="4868961" y="3186505"/>
                </a:moveTo>
                <a:lnTo>
                  <a:pt x="4816607" y="3186505"/>
                </a:lnTo>
                <a:lnTo>
                  <a:pt x="4816607" y="3390016"/>
                </a:lnTo>
                <a:lnTo>
                  <a:pt x="4868961" y="3390016"/>
                </a:lnTo>
                <a:lnTo>
                  <a:pt x="4868961" y="3186505"/>
                </a:lnTo>
                <a:close/>
              </a:path>
              <a:path w="4869180" h="4439920">
                <a:moveTo>
                  <a:pt x="4868961" y="3491771"/>
                </a:moveTo>
                <a:lnTo>
                  <a:pt x="4816607" y="3491771"/>
                </a:lnTo>
                <a:lnTo>
                  <a:pt x="4816607" y="3695283"/>
                </a:lnTo>
                <a:lnTo>
                  <a:pt x="4868961" y="3695283"/>
                </a:lnTo>
                <a:lnTo>
                  <a:pt x="4868961" y="3491771"/>
                </a:lnTo>
                <a:close/>
              </a:path>
              <a:path w="4869180" h="4439920">
                <a:moveTo>
                  <a:pt x="4868961" y="3797038"/>
                </a:moveTo>
                <a:lnTo>
                  <a:pt x="4816607" y="3797038"/>
                </a:lnTo>
                <a:lnTo>
                  <a:pt x="4816607" y="4000549"/>
                </a:lnTo>
                <a:lnTo>
                  <a:pt x="4868961" y="4000549"/>
                </a:lnTo>
                <a:lnTo>
                  <a:pt x="4868961" y="3797038"/>
                </a:lnTo>
                <a:close/>
              </a:path>
              <a:path w="4869180" h="4439920">
                <a:moveTo>
                  <a:pt x="4868961" y="4102305"/>
                </a:moveTo>
                <a:lnTo>
                  <a:pt x="4816607" y="4102305"/>
                </a:lnTo>
                <a:lnTo>
                  <a:pt x="4816607" y="4204060"/>
                </a:lnTo>
                <a:lnTo>
                  <a:pt x="4814969" y="4228689"/>
                </a:lnTo>
                <a:lnTo>
                  <a:pt x="4810196" y="4252304"/>
                </a:lnTo>
                <a:lnTo>
                  <a:pt x="4802502" y="4274701"/>
                </a:lnTo>
                <a:lnTo>
                  <a:pt x="4792100" y="4295676"/>
                </a:lnTo>
                <a:lnTo>
                  <a:pt x="4837416" y="4321895"/>
                </a:lnTo>
                <a:lnTo>
                  <a:pt x="4850811" y="4294881"/>
                </a:lnTo>
                <a:lnTo>
                  <a:pt x="4860714" y="4266050"/>
                </a:lnTo>
                <a:lnTo>
                  <a:pt x="4866854" y="4235683"/>
                </a:lnTo>
                <a:lnTo>
                  <a:pt x="4868961" y="4204060"/>
                </a:lnTo>
                <a:lnTo>
                  <a:pt x="4868961" y="4102305"/>
                </a:lnTo>
                <a:close/>
              </a:path>
              <a:path w="4869180" h="4439920">
                <a:moveTo>
                  <a:pt x="4633366" y="4387300"/>
                </a:moveTo>
                <a:lnTo>
                  <a:pt x="4528657" y="4387300"/>
                </a:lnTo>
                <a:lnTo>
                  <a:pt x="4528657" y="4439655"/>
                </a:lnTo>
                <a:lnTo>
                  <a:pt x="4633366" y="4439655"/>
                </a:lnTo>
                <a:lnTo>
                  <a:pt x="4633366" y="4387300"/>
                </a:lnTo>
                <a:close/>
              </a:path>
              <a:path w="4869180" h="4439920">
                <a:moveTo>
                  <a:pt x="4724982" y="4362794"/>
                </a:moveTo>
                <a:lnTo>
                  <a:pt x="4704007" y="4373196"/>
                </a:lnTo>
                <a:lnTo>
                  <a:pt x="4681610" y="4380890"/>
                </a:lnTo>
                <a:lnTo>
                  <a:pt x="4657996" y="4385662"/>
                </a:lnTo>
                <a:lnTo>
                  <a:pt x="4633366" y="4387300"/>
                </a:lnTo>
                <a:lnTo>
                  <a:pt x="4633366" y="4439655"/>
                </a:lnTo>
                <a:lnTo>
                  <a:pt x="4664989" y="4437548"/>
                </a:lnTo>
                <a:lnTo>
                  <a:pt x="4695356" y="4431408"/>
                </a:lnTo>
                <a:lnTo>
                  <a:pt x="4724187" y="4421505"/>
                </a:lnTo>
                <a:lnTo>
                  <a:pt x="4751201" y="4408110"/>
                </a:lnTo>
                <a:lnTo>
                  <a:pt x="4724982" y="4362794"/>
                </a:lnTo>
                <a:close/>
              </a:path>
              <a:path w="4869180" h="4439920">
                <a:moveTo>
                  <a:pt x="4423949" y="4387300"/>
                </a:moveTo>
                <a:lnTo>
                  <a:pt x="4214531" y="4387300"/>
                </a:lnTo>
                <a:lnTo>
                  <a:pt x="4214531" y="4439655"/>
                </a:lnTo>
                <a:lnTo>
                  <a:pt x="4423949" y="4439655"/>
                </a:lnTo>
                <a:lnTo>
                  <a:pt x="4423949" y="4387300"/>
                </a:lnTo>
                <a:close/>
              </a:path>
              <a:path w="4869180" h="4439920">
                <a:moveTo>
                  <a:pt x="4109822" y="4387300"/>
                </a:moveTo>
                <a:lnTo>
                  <a:pt x="3900404" y="4387300"/>
                </a:lnTo>
                <a:lnTo>
                  <a:pt x="3900404" y="4439655"/>
                </a:lnTo>
                <a:lnTo>
                  <a:pt x="4109822" y="4439655"/>
                </a:lnTo>
                <a:lnTo>
                  <a:pt x="4109822" y="4387300"/>
                </a:lnTo>
                <a:close/>
              </a:path>
              <a:path w="4869180" h="4439920">
                <a:moveTo>
                  <a:pt x="3795695" y="4387300"/>
                </a:moveTo>
                <a:lnTo>
                  <a:pt x="3586278" y="4387300"/>
                </a:lnTo>
                <a:lnTo>
                  <a:pt x="3586278" y="4439655"/>
                </a:lnTo>
                <a:lnTo>
                  <a:pt x="3795695" y="4439655"/>
                </a:lnTo>
                <a:lnTo>
                  <a:pt x="3795695" y="4387300"/>
                </a:lnTo>
                <a:close/>
              </a:path>
              <a:path w="4869180" h="4439920">
                <a:moveTo>
                  <a:pt x="3481569" y="4387300"/>
                </a:moveTo>
                <a:lnTo>
                  <a:pt x="3272151" y="4387300"/>
                </a:lnTo>
                <a:lnTo>
                  <a:pt x="3272151" y="4439655"/>
                </a:lnTo>
                <a:lnTo>
                  <a:pt x="3481569" y="4439655"/>
                </a:lnTo>
                <a:lnTo>
                  <a:pt x="3481569" y="4387300"/>
                </a:lnTo>
                <a:close/>
              </a:path>
              <a:path w="4869180" h="4439920">
                <a:moveTo>
                  <a:pt x="3167442" y="4387300"/>
                </a:moveTo>
                <a:lnTo>
                  <a:pt x="2958025" y="4387300"/>
                </a:lnTo>
                <a:lnTo>
                  <a:pt x="2958025" y="4439655"/>
                </a:lnTo>
                <a:lnTo>
                  <a:pt x="3167442" y="4439655"/>
                </a:lnTo>
                <a:lnTo>
                  <a:pt x="3167442" y="4387300"/>
                </a:lnTo>
                <a:close/>
              </a:path>
              <a:path w="4869180" h="4439920">
                <a:moveTo>
                  <a:pt x="2853316" y="4387300"/>
                </a:moveTo>
                <a:lnTo>
                  <a:pt x="2643898" y="4387300"/>
                </a:lnTo>
                <a:lnTo>
                  <a:pt x="2643898" y="4439655"/>
                </a:lnTo>
                <a:lnTo>
                  <a:pt x="2853316" y="4439655"/>
                </a:lnTo>
                <a:lnTo>
                  <a:pt x="2853316" y="4387300"/>
                </a:lnTo>
                <a:close/>
              </a:path>
              <a:path w="4869180" h="4439920">
                <a:moveTo>
                  <a:pt x="2539189" y="4387300"/>
                </a:moveTo>
                <a:lnTo>
                  <a:pt x="2329771" y="4387300"/>
                </a:lnTo>
                <a:lnTo>
                  <a:pt x="2329771" y="4439655"/>
                </a:lnTo>
                <a:lnTo>
                  <a:pt x="2539189" y="4439655"/>
                </a:lnTo>
                <a:lnTo>
                  <a:pt x="2539189" y="4387300"/>
                </a:lnTo>
                <a:close/>
              </a:path>
              <a:path w="4869180" h="4439920">
                <a:moveTo>
                  <a:pt x="2225063" y="4387300"/>
                </a:moveTo>
                <a:lnTo>
                  <a:pt x="2015645" y="4387300"/>
                </a:lnTo>
                <a:lnTo>
                  <a:pt x="2015645" y="4439655"/>
                </a:lnTo>
                <a:lnTo>
                  <a:pt x="2225063" y="4439655"/>
                </a:lnTo>
                <a:lnTo>
                  <a:pt x="2225063" y="4387300"/>
                </a:lnTo>
                <a:close/>
              </a:path>
              <a:path w="4869180" h="4439920">
                <a:moveTo>
                  <a:pt x="1910936" y="4387300"/>
                </a:moveTo>
                <a:lnTo>
                  <a:pt x="1701518" y="4387300"/>
                </a:lnTo>
                <a:lnTo>
                  <a:pt x="1701518" y="4439655"/>
                </a:lnTo>
                <a:lnTo>
                  <a:pt x="1910936" y="4439655"/>
                </a:lnTo>
                <a:lnTo>
                  <a:pt x="1910936" y="4387300"/>
                </a:lnTo>
                <a:close/>
              </a:path>
              <a:path w="4869180" h="4439920">
                <a:moveTo>
                  <a:pt x="1596810" y="4387300"/>
                </a:moveTo>
                <a:lnTo>
                  <a:pt x="1387392" y="4387300"/>
                </a:lnTo>
                <a:lnTo>
                  <a:pt x="1387392" y="4439655"/>
                </a:lnTo>
                <a:lnTo>
                  <a:pt x="1596810" y="4439655"/>
                </a:lnTo>
                <a:lnTo>
                  <a:pt x="1596810" y="4387300"/>
                </a:lnTo>
                <a:close/>
              </a:path>
              <a:path w="4869180" h="4439920">
                <a:moveTo>
                  <a:pt x="1282683" y="4387300"/>
                </a:moveTo>
                <a:lnTo>
                  <a:pt x="1073265" y="4387300"/>
                </a:lnTo>
                <a:lnTo>
                  <a:pt x="1073265" y="4439655"/>
                </a:lnTo>
                <a:lnTo>
                  <a:pt x="1282683" y="4439655"/>
                </a:lnTo>
                <a:lnTo>
                  <a:pt x="1282683" y="4387300"/>
                </a:lnTo>
                <a:close/>
              </a:path>
              <a:path w="4869180" h="4439920">
                <a:moveTo>
                  <a:pt x="968556" y="4387300"/>
                </a:moveTo>
                <a:lnTo>
                  <a:pt x="759139" y="4387300"/>
                </a:lnTo>
                <a:lnTo>
                  <a:pt x="759139" y="4439655"/>
                </a:lnTo>
                <a:lnTo>
                  <a:pt x="968556" y="4439655"/>
                </a:lnTo>
                <a:lnTo>
                  <a:pt x="968556" y="4387300"/>
                </a:lnTo>
                <a:close/>
              </a:path>
              <a:path w="4869180" h="4439920">
                <a:moveTo>
                  <a:pt x="654430" y="4387300"/>
                </a:moveTo>
                <a:lnTo>
                  <a:pt x="445012" y="4387300"/>
                </a:lnTo>
                <a:lnTo>
                  <a:pt x="445012" y="4439655"/>
                </a:lnTo>
                <a:lnTo>
                  <a:pt x="654430" y="4439655"/>
                </a:lnTo>
                <a:lnTo>
                  <a:pt x="654430" y="4387300"/>
                </a:lnTo>
                <a:close/>
              </a:path>
            </a:pathLst>
          </a:custGeom>
          <a:solidFill>
            <a:srgbClr val="5696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2075" y="7470976"/>
            <a:ext cx="4796155" cy="701675"/>
          </a:xfrm>
          <a:custGeom>
            <a:avLst/>
            <a:gdLst/>
            <a:ahLst/>
            <a:cxnLst/>
            <a:rect l="l" t="t" r="r" b="b"/>
            <a:pathLst>
              <a:path w="4796155" h="701675">
                <a:moveTo>
                  <a:pt x="143979" y="624688"/>
                </a:moveTo>
                <a:lnTo>
                  <a:pt x="117759" y="670004"/>
                </a:lnTo>
                <a:lnTo>
                  <a:pt x="173605" y="693302"/>
                </a:lnTo>
                <a:lnTo>
                  <a:pt x="235594" y="701549"/>
                </a:lnTo>
                <a:lnTo>
                  <a:pt x="235594" y="649194"/>
                </a:lnTo>
                <a:lnTo>
                  <a:pt x="210965" y="647556"/>
                </a:lnTo>
                <a:lnTo>
                  <a:pt x="187350" y="642784"/>
                </a:lnTo>
                <a:lnTo>
                  <a:pt x="164954" y="635090"/>
                </a:lnTo>
                <a:lnTo>
                  <a:pt x="143979" y="624688"/>
                </a:lnTo>
                <a:close/>
              </a:path>
              <a:path w="4796155" h="701675">
                <a:moveTo>
                  <a:pt x="338558" y="649194"/>
                </a:moveTo>
                <a:lnTo>
                  <a:pt x="235594" y="649194"/>
                </a:lnTo>
                <a:lnTo>
                  <a:pt x="235594" y="701549"/>
                </a:lnTo>
                <a:lnTo>
                  <a:pt x="338558" y="701549"/>
                </a:lnTo>
                <a:lnTo>
                  <a:pt x="338558" y="649194"/>
                </a:lnTo>
                <a:close/>
              </a:path>
              <a:path w="4796155" h="701675">
                <a:moveTo>
                  <a:pt x="52354" y="389167"/>
                </a:moveTo>
                <a:lnTo>
                  <a:pt x="0" y="389167"/>
                </a:lnTo>
                <a:lnTo>
                  <a:pt x="0" y="465954"/>
                </a:lnTo>
                <a:lnTo>
                  <a:pt x="2106" y="497577"/>
                </a:lnTo>
                <a:lnTo>
                  <a:pt x="8247" y="527944"/>
                </a:lnTo>
                <a:lnTo>
                  <a:pt x="18150" y="556775"/>
                </a:lnTo>
                <a:lnTo>
                  <a:pt x="31545" y="583789"/>
                </a:lnTo>
                <a:lnTo>
                  <a:pt x="76861" y="557570"/>
                </a:lnTo>
                <a:lnTo>
                  <a:pt x="66458" y="536595"/>
                </a:lnTo>
                <a:lnTo>
                  <a:pt x="58764" y="514198"/>
                </a:lnTo>
                <a:lnTo>
                  <a:pt x="53992" y="490583"/>
                </a:lnTo>
                <a:lnTo>
                  <a:pt x="52354" y="465954"/>
                </a:lnTo>
                <a:lnTo>
                  <a:pt x="52354" y="389167"/>
                </a:lnTo>
                <a:close/>
              </a:path>
              <a:path w="4796155" h="701675">
                <a:moveTo>
                  <a:pt x="31545" y="117759"/>
                </a:moveTo>
                <a:lnTo>
                  <a:pt x="18150" y="144774"/>
                </a:lnTo>
                <a:lnTo>
                  <a:pt x="8247" y="173605"/>
                </a:lnTo>
                <a:lnTo>
                  <a:pt x="2106" y="203972"/>
                </a:lnTo>
                <a:lnTo>
                  <a:pt x="0" y="235594"/>
                </a:lnTo>
                <a:lnTo>
                  <a:pt x="0" y="312381"/>
                </a:lnTo>
                <a:lnTo>
                  <a:pt x="52354" y="312381"/>
                </a:lnTo>
                <a:lnTo>
                  <a:pt x="52354" y="235594"/>
                </a:lnTo>
                <a:lnTo>
                  <a:pt x="53992" y="210965"/>
                </a:lnTo>
                <a:lnTo>
                  <a:pt x="58764" y="187350"/>
                </a:lnTo>
                <a:lnTo>
                  <a:pt x="66458" y="164954"/>
                </a:lnTo>
                <a:lnTo>
                  <a:pt x="76861" y="143979"/>
                </a:lnTo>
                <a:lnTo>
                  <a:pt x="31545" y="117759"/>
                </a:lnTo>
                <a:close/>
              </a:path>
              <a:path w="4796155" h="701675">
                <a:moveTo>
                  <a:pt x="235594" y="0"/>
                </a:moveTo>
                <a:lnTo>
                  <a:pt x="203972" y="2106"/>
                </a:lnTo>
                <a:lnTo>
                  <a:pt x="173605" y="8247"/>
                </a:lnTo>
                <a:lnTo>
                  <a:pt x="144774" y="18150"/>
                </a:lnTo>
                <a:lnTo>
                  <a:pt x="117759" y="31545"/>
                </a:lnTo>
                <a:lnTo>
                  <a:pt x="143979" y="76861"/>
                </a:lnTo>
                <a:lnTo>
                  <a:pt x="164954" y="66458"/>
                </a:lnTo>
                <a:lnTo>
                  <a:pt x="187350" y="58764"/>
                </a:lnTo>
                <a:lnTo>
                  <a:pt x="210965" y="53992"/>
                </a:lnTo>
                <a:lnTo>
                  <a:pt x="235594" y="52354"/>
                </a:lnTo>
                <a:lnTo>
                  <a:pt x="235594" y="0"/>
                </a:lnTo>
                <a:close/>
              </a:path>
              <a:path w="4796155" h="701675">
                <a:moveTo>
                  <a:pt x="338558" y="0"/>
                </a:moveTo>
                <a:lnTo>
                  <a:pt x="235594" y="0"/>
                </a:lnTo>
                <a:lnTo>
                  <a:pt x="235594" y="52354"/>
                </a:lnTo>
                <a:lnTo>
                  <a:pt x="338558" y="52354"/>
                </a:lnTo>
                <a:lnTo>
                  <a:pt x="338558" y="0"/>
                </a:lnTo>
                <a:close/>
              </a:path>
              <a:path w="4796155" h="701675">
                <a:moveTo>
                  <a:pt x="647449" y="0"/>
                </a:moveTo>
                <a:lnTo>
                  <a:pt x="441522" y="0"/>
                </a:lnTo>
                <a:lnTo>
                  <a:pt x="441522" y="52354"/>
                </a:lnTo>
                <a:lnTo>
                  <a:pt x="647449" y="52354"/>
                </a:lnTo>
                <a:lnTo>
                  <a:pt x="647449" y="0"/>
                </a:lnTo>
                <a:close/>
              </a:path>
              <a:path w="4796155" h="701675">
                <a:moveTo>
                  <a:pt x="956340" y="0"/>
                </a:moveTo>
                <a:lnTo>
                  <a:pt x="750413" y="0"/>
                </a:lnTo>
                <a:lnTo>
                  <a:pt x="750413" y="52354"/>
                </a:lnTo>
                <a:lnTo>
                  <a:pt x="956340" y="52354"/>
                </a:lnTo>
                <a:lnTo>
                  <a:pt x="956340" y="0"/>
                </a:lnTo>
                <a:close/>
              </a:path>
              <a:path w="4796155" h="701675">
                <a:moveTo>
                  <a:pt x="1265231" y="0"/>
                </a:moveTo>
                <a:lnTo>
                  <a:pt x="1059304" y="0"/>
                </a:lnTo>
                <a:lnTo>
                  <a:pt x="1059304" y="52354"/>
                </a:lnTo>
                <a:lnTo>
                  <a:pt x="1265231" y="52354"/>
                </a:lnTo>
                <a:lnTo>
                  <a:pt x="1265231" y="0"/>
                </a:lnTo>
                <a:close/>
              </a:path>
              <a:path w="4796155" h="701675">
                <a:moveTo>
                  <a:pt x="1574123" y="0"/>
                </a:moveTo>
                <a:lnTo>
                  <a:pt x="1368195" y="0"/>
                </a:lnTo>
                <a:lnTo>
                  <a:pt x="1368195" y="52354"/>
                </a:lnTo>
                <a:lnTo>
                  <a:pt x="1574123" y="52354"/>
                </a:lnTo>
                <a:lnTo>
                  <a:pt x="1574123" y="0"/>
                </a:lnTo>
                <a:close/>
              </a:path>
              <a:path w="4796155" h="701675">
                <a:moveTo>
                  <a:pt x="1883014" y="0"/>
                </a:moveTo>
                <a:lnTo>
                  <a:pt x="1677086" y="0"/>
                </a:lnTo>
                <a:lnTo>
                  <a:pt x="1677086" y="52354"/>
                </a:lnTo>
                <a:lnTo>
                  <a:pt x="1883014" y="52354"/>
                </a:lnTo>
                <a:lnTo>
                  <a:pt x="1883014" y="0"/>
                </a:lnTo>
                <a:close/>
              </a:path>
              <a:path w="4796155" h="701675">
                <a:moveTo>
                  <a:pt x="2191905" y="0"/>
                </a:moveTo>
                <a:lnTo>
                  <a:pt x="1985977" y="0"/>
                </a:lnTo>
                <a:lnTo>
                  <a:pt x="1985977" y="52354"/>
                </a:lnTo>
                <a:lnTo>
                  <a:pt x="2191905" y="52354"/>
                </a:lnTo>
                <a:lnTo>
                  <a:pt x="2191905" y="0"/>
                </a:lnTo>
                <a:close/>
              </a:path>
              <a:path w="4796155" h="701675">
                <a:moveTo>
                  <a:pt x="2500796" y="0"/>
                </a:moveTo>
                <a:lnTo>
                  <a:pt x="2294868" y="0"/>
                </a:lnTo>
                <a:lnTo>
                  <a:pt x="2294868" y="52354"/>
                </a:lnTo>
                <a:lnTo>
                  <a:pt x="2500796" y="52354"/>
                </a:lnTo>
                <a:lnTo>
                  <a:pt x="2500796" y="0"/>
                </a:lnTo>
                <a:close/>
              </a:path>
              <a:path w="4796155" h="701675">
                <a:moveTo>
                  <a:pt x="2809687" y="0"/>
                </a:moveTo>
                <a:lnTo>
                  <a:pt x="2603760" y="0"/>
                </a:lnTo>
                <a:lnTo>
                  <a:pt x="2603760" y="52354"/>
                </a:lnTo>
                <a:lnTo>
                  <a:pt x="2809687" y="52354"/>
                </a:lnTo>
                <a:lnTo>
                  <a:pt x="2809687" y="0"/>
                </a:lnTo>
                <a:close/>
              </a:path>
              <a:path w="4796155" h="701675">
                <a:moveTo>
                  <a:pt x="3118578" y="0"/>
                </a:moveTo>
                <a:lnTo>
                  <a:pt x="2912651" y="0"/>
                </a:lnTo>
                <a:lnTo>
                  <a:pt x="2912651" y="52354"/>
                </a:lnTo>
                <a:lnTo>
                  <a:pt x="3118578" y="52354"/>
                </a:lnTo>
                <a:lnTo>
                  <a:pt x="3118578" y="0"/>
                </a:lnTo>
                <a:close/>
              </a:path>
              <a:path w="4796155" h="701675">
                <a:moveTo>
                  <a:pt x="3427469" y="0"/>
                </a:moveTo>
                <a:lnTo>
                  <a:pt x="3221542" y="0"/>
                </a:lnTo>
                <a:lnTo>
                  <a:pt x="3221542" y="52354"/>
                </a:lnTo>
                <a:lnTo>
                  <a:pt x="3427469" y="52354"/>
                </a:lnTo>
                <a:lnTo>
                  <a:pt x="3427469" y="0"/>
                </a:lnTo>
                <a:close/>
              </a:path>
              <a:path w="4796155" h="701675">
                <a:moveTo>
                  <a:pt x="3736360" y="0"/>
                </a:moveTo>
                <a:lnTo>
                  <a:pt x="3530433" y="0"/>
                </a:lnTo>
                <a:lnTo>
                  <a:pt x="3530433" y="52354"/>
                </a:lnTo>
                <a:lnTo>
                  <a:pt x="3736360" y="52354"/>
                </a:lnTo>
                <a:lnTo>
                  <a:pt x="3736360" y="0"/>
                </a:lnTo>
                <a:close/>
              </a:path>
              <a:path w="4796155" h="701675">
                <a:moveTo>
                  <a:pt x="4045251" y="0"/>
                </a:moveTo>
                <a:lnTo>
                  <a:pt x="3839324" y="0"/>
                </a:lnTo>
                <a:lnTo>
                  <a:pt x="3839324" y="52354"/>
                </a:lnTo>
                <a:lnTo>
                  <a:pt x="4045251" y="52354"/>
                </a:lnTo>
                <a:lnTo>
                  <a:pt x="4045251" y="0"/>
                </a:lnTo>
                <a:close/>
              </a:path>
              <a:path w="4796155" h="701675">
                <a:moveTo>
                  <a:pt x="4354142" y="0"/>
                </a:moveTo>
                <a:lnTo>
                  <a:pt x="4148215" y="0"/>
                </a:lnTo>
                <a:lnTo>
                  <a:pt x="4148215" y="52354"/>
                </a:lnTo>
                <a:lnTo>
                  <a:pt x="4354142" y="52354"/>
                </a:lnTo>
                <a:lnTo>
                  <a:pt x="4354142" y="0"/>
                </a:lnTo>
                <a:close/>
              </a:path>
              <a:path w="4796155" h="701675">
                <a:moveTo>
                  <a:pt x="4560070" y="0"/>
                </a:moveTo>
                <a:lnTo>
                  <a:pt x="4560070" y="52354"/>
                </a:lnTo>
                <a:lnTo>
                  <a:pt x="4584700" y="53992"/>
                </a:lnTo>
                <a:lnTo>
                  <a:pt x="4608314" y="58764"/>
                </a:lnTo>
                <a:lnTo>
                  <a:pt x="4630711" y="66458"/>
                </a:lnTo>
                <a:lnTo>
                  <a:pt x="4651686" y="76861"/>
                </a:lnTo>
                <a:lnTo>
                  <a:pt x="4677905" y="31545"/>
                </a:lnTo>
                <a:lnTo>
                  <a:pt x="4650891" y="18150"/>
                </a:lnTo>
                <a:lnTo>
                  <a:pt x="4622060" y="8247"/>
                </a:lnTo>
                <a:lnTo>
                  <a:pt x="4591693" y="2106"/>
                </a:lnTo>
                <a:lnTo>
                  <a:pt x="4560070" y="0"/>
                </a:lnTo>
                <a:close/>
              </a:path>
              <a:path w="4796155" h="701675">
                <a:moveTo>
                  <a:pt x="4560070" y="0"/>
                </a:moveTo>
                <a:lnTo>
                  <a:pt x="4457106" y="0"/>
                </a:lnTo>
                <a:lnTo>
                  <a:pt x="4457106" y="52354"/>
                </a:lnTo>
                <a:lnTo>
                  <a:pt x="4560070" y="52354"/>
                </a:lnTo>
                <a:lnTo>
                  <a:pt x="4560070" y="0"/>
                </a:lnTo>
                <a:close/>
              </a:path>
              <a:path w="4796155" h="701675">
                <a:moveTo>
                  <a:pt x="4764120" y="117759"/>
                </a:moveTo>
                <a:lnTo>
                  <a:pt x="4718804" y="143979"/>
                </a:lnTo>
                <a:lnTo>
                  <a:pt x="4729206" y="164954"/>
                </a:lnTo>
                <a:lnTo>
                  <a:pt x="4736900" y="187350"/>
                </a:lnTo>
                <a:lnTo>
                  <a:pt x="4741672" y="210965"/>
                </a:lnTo>
                <a:lnTo>
                  <a:pt x="4743311" y="235594"/>
                </a:lnTo>
                <a:lnTo>
                  <a:pt x="4743311" y="312381"/>
                </a:lnTo>
                <a:lnTo>
                  <a:pt x="4795665" y="312381"/>
                </a:lnTo>
                <a:lnTo>
                  <a:pt x="4795665" y="235594"/>
                </a:lnTo>
                <a:lnTo>
                  <a:pt x="4793558" y="203972"/>
                </a:lnTo>
                <a:lnTo>
                  <a:pt x="4787418" y="173605"/>
                </a:lnTo>
                <a:lnTo>
                  <a:pt x="4777515" y="144774"/>
                </a:lnTo>
                <a:lnTo>
                  <a:pt x="4764120" y="117759"/>
                </a:lnTo>
                <a:close/>
              </a:path>
              <a:path w="4796155" h="701675">
                <a:moveTo>
                  <a:pt x="4795665" y="389167"/>
                </a:moveTo>
                <a:lnTo>
                  <a:pt x="4743311" y="389167"/>
                </a:lnTo>
                <a:lnTo>
                  <a:pt x="4743311" y="465954"/>
                </a:lnTo>
                <a:lnTo>
                  <a:pt x="4741672" y="490583"/>
                </a:lnTo>
                <a:lnTo>
                  <a:pt x="4736900" y="514198"/>
                </a:lnTo>
                <a:lnTo>
                  <a:pt x="4729206" y="536595"/>
                </a:lnTo>
                <a:lnTo>
                  <a:pt x="4718804" y="557570"/>
                </a:lnTo>
                <a:lnTo>
                  <a:pt x="4764120" y="583789"/>
                </a:lnTo>
                <a:lnTo>
                  <a:pt x="4777515" y="556775"/>
                </a:lnTo>
                <a:lnTo>
                  <a:pt x="4787418" y="527944"/>
                </a:lnTo>
                <a:lnTo>
                  <a:pt x="4793558" y="497577"/>
                </a:lnTo>
                <a:lnTo>
                  <a:pt x="4795665" y="465954"/>
                </a:lnTo>
                <a:lnTo>
                  <a:pt x="4795665" y="389167"/>
                </a:lnTo>
                <a:close/>
              </a:path>
              <a:path w="4796155" h="701675">
                <a:moveTo>
                  <a:pt x="4560070" y="649194"/>
                </a:moveTo>
                <a:lnTo>
                  <a:pt x="4457106" y="649194"/>
                </a:lnTo>
                <a:lnTo>
                  <a:pt x="4457106" y="701549"/>
                </a:lnTo>
                <a:lnTo>
                  <a:pt x="4560070" y="701549"/>
                </a:lnTo>
                <a:lnTo>
                  <a:pt x="4560070" y="649194"/>
                </a:lnTo>
                <a:close/>
              </a:path>
              <a:path w="4796155" h="701675">
                <a:moveTo>
                  <a:pt x="4651686" y="624688"/>
                </a:moveTo>
                <a:lnTo>
                  <a:pt x="4630711" y="635090"/>
                </a:lnTo>
                <a:lnTo>
                  <a:pt x="4608314" y="642784"/>
                </a:lnTo>
                <a:lnTo>
                  <a:pt x="4584700" y="647556"/>
                </a:lnTo>
                <a:lnTo>
                  <a:pt x="4560070" y="649194"/>
                </a:lnTo>
                <a:lnTo>
                  <a:pt x="4560070" y="701549"/>
                </a:lnTo>
                <a:lnTo>
                  <a:pt x="4591693" y="699442"/>
                </a:lnTo>
                <a:lnTo>
                  <a:pt x="4622060" y="693302"/>
                </a:lnTo>
                <a:lnTo>
                  <a:pt x="4650891" y="683399"/>
                </a:lnTo>
                <a:lnTo>
                  <a:pt x="4677905" y="670004"/>
                </a:lnTo>
                <a:lnTo>
                  <a:pt x="4651686" y="624688"/>
                </a:lnTo>
                <a:close/>
              </a:path>
              <a:path w="4796155" h="701675">
                <a:moveTo>
                  <a:pt x="4354143" y="649194"/>
                </a:moveTo>
                <a:lnTo>
                  <a:pt x="4148215" y="649194"/>
                </a:lnTo>
                <a:lnTo>
                  <a:pt x="4148215" y="701549"/>
                </a:lnTo>
                <a:lnTo>
                  <a:pt x="4354143" y="701549"/>
                </a:lnTo>
                <a:lnTo>
                  <a:pt x="4354143" y="649194"/>
                </a:lnTo>
                <a:close/>
              </a:path>
              <a:path w="4796155" h="701675">
                <a:moveTo>
                  <a:pt x="4045252" y="649194"/>
                </a:moveTo>
                <a:lnTo>
                  <a:pt x="3839324" y="649194"/>
                </a:lnTo>
                <a:lnTo>
                  <a:pt x="3839324" y="701549"/>
                </a:lnTo>
                <a:lnTo>
                  <a:pt x="4045252" y="701549"/>
                </a:lnTo>
                <a:lnTo>
                  <a:pt x="4045252" y="649194"/>
                </a:lnTo>
                <a:close/>
              </a:path>
              <a:path w="4796155" h="701675">
                <a:moveTo>
                  <a:pt x="3736361" y="649194"/>
                </a:moveTo>
                <a:lnTo>
                  <a:pt x="3530433" y="649194"/>
                </a:lnTo>
                <a:lnTo>
                  <a:pt x="3530433" y="701549"/>
                </a:lnTo>
                <a:lnTo>
                  <a:pt x="3736361" y="701549"/>
                </a:lnTo>
                <a:lnTo>
                  <a:pt x="3736361" y="649194"/>
                </a:lnTo>
                <a:close/>
              </a:path>
              <a:path w="4796155" h="701675">
                <a:moveTo>
                  <a:pt x="3427469" y="649194"/>
                </a:moveTo>
                <a:lnTo>
                  <a:pt x="3221542" y="649194"/>
                </a:lnTo>
                <a:lnTo>
                  <a:pt x="3221542" y="701549"/>
                </a:lnTo>
                <a:lnTo>
                  <a:pt x="3427469" y="701549"/>
                </a:lnTo>
                <a:lnTo>
                  <a:pt x="3427469" y="649194"/>
                </a:lnTo>
                <a:close/>
              </a:path>
              <a:path w="4796155" h="701675">
                <a:moveTo>
                  <a:pt x="3118578" y="649194"/>
                </a:moveTo>
                <a:lnTo>
                  <a:pt x="2912651" y="649194"/>
                </a:lnTo>
                <a:lnTo>
                  <a:pt x="2912651" y="701549"/>
                </a:lnTo>
                <a:lnTo>
                  <a:pt x="3118578" y="701549"/>
                </a:lnTo>
                <a:lnTo>
                  <a:pt x="3118578" y="649194"/>
                </a:lnTo>
                <a:close/>
              </a:path>
              <a:path w="4796155" h="701675">
                <a:moveTo>
                  <a:pt x="2809687" y="649194"/>
                </a:moveTo>
                <a:lnTo>
                  <a:pt x="2603760" y="649194"/>
                </a:lnTo>
                <a:lnTo>
                  <a:pt x="2603760" y="701549"/>
                </a:lnTo>
                <a:lnTo>
                  <a:pt x="2809687" y="701549"/>
                </a:lnTo>
                <a:lnTo>
                  <a:pt x="2809687" y="649194"/>
                </a:lnTo>
                <a:close/>
              </a:path>
              <a:path w="4796155" h="701675">
                <a:moveTo>
                  <a:pt x="2500796" y="649194"/>
                </a:moveTo>
                <a:lnTo>
                  <a:pt x="2294869" y="649194"/>
                </a:lnTo>
                <a:lnTo>
                  <a:pt x="2294869" y="701549"/>
                </a:lnTo>
                <a:lnTo>
                  <a:pt x="2500796" y="701549"/>
                </a:lnTo>
                <a:lnTo>
                  <a:pt x="2500796" y="649194"/>
                </a:lnTo>
                <a:close/>
              </a:path>
              <a:path w="4796155" h="701675">
                <a:moveTo>
                  <a:pt x="2191905" y="649194"/>
                </a:moveTo>
                <a:lnTo>
                  <a:pt x="1985977" y="649194"/>
                </a:lnTo>
                <a:lnTo>
                  <a:pt x="1985977" y="701549"/>
                </a:lnTo>
                <a:lnTo>
                  <a:pt x="2191905" y="701549"/>
                </a:lnTo>
                <a:lnTo>
                  <a:pt x="2191905" y="649194"/>
                </a:lnTo>
                <a:close/>
              </a:path>
              <a:path w="4796155" h="701675">
                <a:moveTo>
                  <a:pt x="1883014" y="649194"/>
                </a:moveTo>
                <a:lnTo>
                  <a:pt x="1677087" y="649194"/>
                </a:lnTo>
                <a:lnTo>
                  <a:pt x="1677087" y="701549"/>
                </a:lnTo>
                <a:lnTo>
                  <a:pt x="1883014" y="701549"/>
                </a:lnTo>
                <a:lnTo>
                  <a:pt x="1883014" y="649194"/>
                </a:lnTo>
                <a:close/>
              </a:path>
              <a:path w="4796155" h="701675">
                <a:moveTo>
                  <a:pt x="1574123" y="649194"/>
                </a:moveTo>
                <a:lnTo>
                  <a:pt x="1368196" y="649194"/>
                </a:lnTo>
                <a:lnTo>
                  <a:pt x="1368196" y="701549"/>
                </a:lnTo>
                <a:lnTo>
                  <a:pt x="1574123" y="701549"/>
                </a:lnTo>
                <a:lnTo>
                  <a:pt x="1574123" y="649194"/>
                </a:lnTo>
                <a:close/>
              </a:path>
              <a:path w="4796155" h="701675">
                <a:moveTo>
                  <a:pt x="1265232" y="649194"/>
                </a:moveTo>
                <a:lnTo>
                  <a:pt x="1059304" y="649194"/>
                </a:lnTo>
                <a:lnTo>
                  <a:pt x="1059304" y="701549"/>
                </a:lnTo>
                <a:lnTo>
                  <a:pt x="1265232" y="701549"/>
                </a:lnTo>
                <a:lnTo>
                  <a:pt x="1265232" y="649194"/>
                </a:lnTo>
                <a:close/>
              </a:path>
              <a:path w="4796155" h="701675">
                <a:moveTo>
                  <a:pt x="956340" y="649194"/>
                </a:moveTo>
                <a:lnTo>
                  <a:pt x="750413" y="649194"/>
                </a:lnTo>
                <a:lnTo>
                  <a:pt x="750413" y="701549"/>
                </a:lnTo>
                <a:lnTo>
                  <a:pt x="956340" y="701549"/>
                </a:lnTo>
                <a:lnTo>
                  <a:pt x="956340" y="649194"/>
                </a:lnTo>
                <a:close/>
              </a:path>
              <a:path w="4796155" h="701675">
                <a:moveTo>
                  <a:pt x="647450" y="649194"/>
                </a:moveTo>
                <a:lnTo>
                  <a:pt x="441522" y="649194"/>
                </a:lnTo>
                <a:lnTo>
                  <a:pt x="441522" y="701549"/>
                </a:lnTo>
                <a:lnTo>
                  <a:pt x="647450" y="701549"/>
                </a:lnTo>
                <a:lnTo>
                  <a:pt x="647450" y="649194"/>
                </a:lnTo>
                <a:close/>
              </a:path>
            </a:pathLst>
          </a:custGeom>
          <a:solidFill>
            <a:srgbClr val="E05E5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1245730" y="1842875"/>
            <a:ext cx="8858885" cy="1696720"/>
            <a:chOff x="11245730" y="1842875"/>
            <a:chExt cx="8858885" cy="1696720"/>
          </a:xfrm>
        </p:grpSpPr>
        <p:sp>
          <p:nvSpPr>
            <p:cNvPr id="23" name="object 23"/>
            <p:cNvSpPr/>
            <p:nvPr/>
          </p:nvSpPr>
          <p:spPr>
            <a:xfrm>
              <a:off x="11245730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413264" y="1842875"/>
              <a:ext cx="8691245" cy="1696720"/>
            </a:xfrm>
            <a:custGeom>
              <a:avLst/>
              <a:gdLst/>
              <a:ahLst/>
              <a:cxnLst/>
              <a:rect l="l" t="t" r="r" b="b"/>
              <a:pathLst>
                <a:path w="8691244" h="1696720">
                  <a:moveTo>
                    <a:pt x="86908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8690834" y="1696283"/>
                  </a:lnTo>
                  <a:lnTo>
                    <a:pt x="8690834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681654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150498" y="2255009"/>
              <a:ext cx="4472979" cy="2415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281816" y="2638453"/>
              <a:ext cx="4636316" cy="449619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1245730" y="3643868"/>
            <a:ext cx="8858885" cy="1948180"/>
            <a:chOff x="11245730" y="3643868"/>
            <a:chExt cx="8858885" cy="1948180"/>
          </a:xfrm>
        </p:grpSpPr>
        <p:sp>
          <p:nvSpPr>
            <p:cNvPr id="29" name="object 29"/>
            <p:cNvSpPr/>
            <p:nvPr/>
          </p:nvSpPr>
          <p:spPr>
            <a:xfrm>
              <a:off x="11245730" y="3643868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13264" y="3643868"/>
              <a:ext cx="8691245" cy="1948180"/>
            </a:xfrm>
            <a:custGeom>
              <a:avLst/>
              <a:gdLst/>
              <a:ahLst/>
              <a:cxnLst/>
              <a:rect l="l" t="t" r="r" b="b"/>
              <a:pathLst>
                <a:path w="8691244" h="1948179">
                  <a:moveTo>
                    <a:pt x="86908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8690834" y="1947584"/>
                  </a:lnTo>
                  <a:lnTo>
                    <a:pt x="8690834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648817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52760" y="4056756"/>
              <a:ext cx="3167400" cy="23974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281816" y="4440912"/>
              <a:ext cx="7393456" cy="701758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1245730" y="5696161"/>
            <a:ext cx="8858885" cy="1696720"/>
            <a:chOff x="11245730" y="5696161"/>
            <a:chExt cx="8858885" cy="1696720"/>
          </a:xfrm>
        </p:grpSpPr>
        <p:sp>
          <p:nvSpPr>
            <p:cNvPr id="35" name="object 35"/>
            <p:cNvSpPr/>
            <p:nvPr/>
          </p:nvSpPr>
          <p:spPr>
            <a:xfrm>
              <a:off x="11245730" y="5696161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413264" y="5696161"/>
              <a:ext cx="8691245" cy="1696720"/>
            </a:xfrm>
            <a:custGeom>
              <a:avLst/>
              <a:gdLst/>
              <a:ahLst/>
              <a:cxnLst/>
              <a:rect l="l" t="t" r="r" b="b"/>
              <a:pathLst>
                <a:path w="8691244" h="1696720">
                  <a:moveTo>
                    <a:pt x="86908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8690834" y="1696283"/>
                  </a:lnTo>
                  <a:lnTo>
                    <a:pt x="8690834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642116" y="6107206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151755" y="6111059"/>
              <a:ext cx="2108417" cy="23697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281816" y="6493205"/>
              <a:ext cx="5356598" cy="450457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41" name="object 41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9700292" y="11027349"/>
              <a:ext cx="175895" cy="281305"/>
            </a:xfrm>
            <a:custGeom>
              <a:avLst/>
              <a:gdLst/>
              <a:ahLst/>
              <a:cxnLst/>
              <a:rect l="l" t="t" r="r" b="b"/>
              <a:pathLst>
                <a:path w="175894" h="281304">
                  <a:moveTo>
                    <a:pt x="81798" y="0"/>
                  </a:moveTo>
                  <a:lnTo>
                    <a:pt x="57408" y="2915"/>
                  </a:lnTo>
                  <a:lnTo>
                    <a:pt x="36234" y="11167"/>
                  </a:lnTo>
                  <a:lnTo>
                    <a:pt x="17392" y="24013"/>
                  </a:lnTo>
                  <a:lnTo>
                    <a:pt x="0" y="40710"/>
                  </a:lnTo>
                  <a:lnTo>
                    <a:pt x="19978" y="59935"/>
                  </a:lnTo>
                  <a:lnTo>
                    <a:pt x="32329" y="47295"/>
                  </a:lnTo>
                  <a:lnTo>
                    <a:pt x="46129" y="37129"/>
                  </a:lnTo>
                  <a:lnTo>
                    <a:pt x="61272" y="30356"/>
                  </a:lnTo>
                  <a:lnTo>
                    <a:pt x="77652" y="27894"/>
                  </a:lnTo>
                  <a:lnTo>
                    <a:pt x="100015" y="32040"/>
                  </a:lnTo>
                  <a:lnTo>
                    <a:pt x="115771" y="43537"/>
                  </a:lnTo>
                  <a:lnTo>
                    <a:pt x="125095" y="60971"/>
                  </a:lnTo>
                  <a:lnTo>
                    <a:pt x="128163" y="82929"/>
                  </a:lnTo>
                  <a:lnTo>
                    <a:pt x="123353" y="112292"/>
                  </a:lnTo>
                  <a:lnTo>
                    <a:pt x="108682" y="144224"/>
                  </a:lnTo>
                  <a:lnTo>
                    <a:pt x="83788" y="179305"/>
                  </a:lnTo>
                  <a:lnTo>
                    <a:pt x="48310" y="218113"/>
                  </a:lnTo>
                  <a:lnTo>
                    <a:pt x="1884" y="261227"/>
                  </a:lnTo>
                  <a:lnTo>
                    <a:pt x="1884" y="281206"/>
                  </a:lnTo>
                  <a:lnTo>
                    <a:pt x="175282" y="281206"/>
                  </a:lnTo>
                  <a:lnTo>
                    <a:pt x="175282" y="251803"/>
                  </a:lnTo>
                  <a:lnTo>
                    <a:pt x="98761" y="251803"/>
                  </a:lnTo>
                  <a:lnTo>
                    <a:pt x="87876" y="252004"/>
                  </a:lnTo>
                  <a:lnTo>
                    <a:pt x="76427" y="252557"/>
                  </a:lnTo>
                  <a:lnTo>
                    <a:pt x="64835" y="253394"/>
                  </a:lnTo>
                  <a:lnTo>
                    <a:pt x="53527" y="254442"/>
                  </a:lnTo>
                  <a:lnTo>
                    <a:pt x="98001" y="209278"/>
                  </a:lnTo>
                  <a:lnTo>
                    <a:pt x="132262" y="165670"/>
                  </a:lnTo>
                  <a:lnTo>
                    <a:pt x="154297" y="123192"/>
                  </a:lnTo>
                  <a:lnTo>
                    <a:pt x="162089" y="81421"/>
                  </a:lnTo>
                  <a:lnTo>
                    <a:pt x="156488" y="47867"/>
                  </a:lnTo>
                  <a:lnTo>
                    <a:pt x="140461" y="22193"/>
                  </a:lnTo>
                  <a:lnTo>
                    <a:pt x="115176" y="5777"/>
                  </a:lnTo>
                  <a:lnTo>
                    <a:pt x="81798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2476" y="515753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60" h="509905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3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1325" y="699035"/>
              <a:ext cx="3115439" cy="34943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835" y="1842875"/>
            <a:ext cx="13193315" cy="113085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18835" y="3078440"/>
            <a:ext cx="13193394" cy="8230234"/>
            <a:chOff x="418835" y="3078440"/>
            <a:chExt cx="13193394" cy="823023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835" y="3078440"/>
              <a:ext cx="10470885" cy="588441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92101" y="3963230"/>
              <a:ext cx="2084070" cy="911225"/>
            </a:xfrm>
            <a:custGeom>
              <a:avLst/>
              <a:gdLst/>
              <a:ahLst/>
              <a:cxnLst/>
              <a:rect l="l" t="t" r="r" b="b"/>
              <a:pathLst>
                <a:path w="2084070" h="911225">
                  <a:moveTo>
                    <a:pt x="143979" y="834105"/>
                  </a:moveTo>
                  <a:lnTo>
                    <a:pt x="117759" y="879421"/>
                  </a:lnTo>
                  <a:lnTo>
                    <a:pt x="173605" y="902719"/>
                  </a:lnTo>
                  <a:lnTo>
                    <a:pt x="235594" y="910967"/>
                  </a:lnTo>
                  <a:lnTo>
                    <a:pt x="235594" y="858612"/>
                  </a:lnTo>
                  <a:lnTo>
                    <a:pt x="210965" y="856974"/>
                  </a:lnTo>
                  <a:lnTo>
                    <a:pt x="187350" y="852202"/>
                  </a:lnTo>
                  <a:lnTo>
                    <a:pt x="164954" y="844508"/>
                  </a:lnTo>
                  <a:lnTo>
                    <a:pt x="143979" y="834105"/>
                  </a:lnTo>
                  <a:close/>
                </a:path>
                <a:path w="2084070" h="911225">
                  <a:moveTo>
                    <a:pt x="343096" y="858612"/>
                  </a:moveTo>
                  <a:lnTo>
                    <a:pt x="235594" y="858612"/>
                  </a:lnTo>
                  <a:lnTo>
                    <a:pt x="235594" y="910967"/>
                  </a:lnTo>
                  <a:lnTo>
                    <a:pt x="343096" y="910967"/>
                  </a:lnTo>
                  <a:lnTo>
                    <a:pt x="343096" y="858612"/>
                  </a:lnTo>
                  <a:close/>
                </a:path>
                <a:path w="2084070" h="911225">
                  <a:moveTo>
                    <a:pt x="52354" y="528779"/>
                  </a:moveTo>
                  <a:lnTo>
                    <a:pt x="0" y="528779"/>
                  </a:lnTo>
                  <a:lnTo>
                    <a:pt x="0" y="675372"/>
                  </a:lnTo>
                  <a:lnTo>
                    <a:pt x="2106" y="706994"/>
                  </a:lnTo>
                  <a:lnTo>
                    <a:pt x="8247" y="737361"/>
                  </a:lnTo>
                  <a:lnTo>
                    <a:pt x="18150" y="766192"/>
                  </a:lnTo>
                  <a:lnTo>
                    <a:pt x="31545" y="793207"/>
                  </a:lnTo>
                  <a:lnTo>
                    <a:pt x="76861" y="766987"/>
                  </a:lnTo>
                  <a:lnTo>
                    <a:pt x="66458" y="746012"/>
                  </a:lnTo>
                  <a:lnTo>
                    <a:pt x="58764" y="723616"/>
                  </a:lnTo>
                  <a:lnTo>
                    <a:pt x="53992" y="700001"/>
                  </a:lnTo>
                  <a:lnTo>
                    <a:pt x="52354" y="675372"/>
                  </a:lnTo>
                  <a:lnTo>
                    <a:pt x="52354" y="528779"/>
                  </a:lnTo>
                  <a:close/>
                </a:path>
                <a:path w="2084070" h="91122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82187"/>
                  </a:lnTo>
                  <a:lnTo>
                    <a:pt x="52354" y="382187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2084070" h="91122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2084070" h="911225">
                  <a:moveTo>
                    <a:pt x="343096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3096" y="52354"/>
                  </a:lnTo>
                  <a:lnTo>
                    <a:pt x="343096" y="0"/>
                  </a:lnTo>
                  <a:close/>
                </a:path>
                <a:path w="2084070" h="911225">
                  <a:moveTo>
                    <a:pt x="665599" y="0"/>
                  </a:moveTo>
                  <a:lnTo>
                    <a:pt x="450597" y="0"/>
                  </a:lnTo>
                  <a:lnTo>
                    <a:pt x="450597" y="52354"/>
                  </a:lnTo>
                  <a:lnTo>
                    <a:pt x="665599" y="52354"/>
                  </a:lnTo>
                  <a:lnTo>
                    <a:pt x="665599" y="0"/>
                  </a:lnTo>
                  <a:close/>
                </a:path>
                <a:path w="2084070" h="911225">
                  <a:moveTo>
                    <a:pt x="988102" y="0"/>
                  </a:moveTo>
                  <a:lnTo>
                    <a:pt x="773100" y="0"/>
                  </a:lnTo>
                  <a:lnTo>
                    <a:pt x="773100" y="52354"/>
                  </a:lnTo>
                  <a:lnTo>
                    <a:pt x="988102" y="52354"/>
                  </a:lnTo>
                  <a:lnTo>
                    <a:pt x="988102" y="0"/>
                  </a:lnTo>
                  <a:close/>
                </a:path>
                <a:path w="2084070" h="911225">
                  <a:moveTo>
                    <a:pt x="1310605" y="0"/>
                  </a:moveTo>
                  <a:lnTo>
                    <a:pt x="1095603" y="0"/>
                  </a:lnTo>
                  <a:lnTo>
                    <a:pt x="1095603" y="52354"/>
                  </a:lnTo>
                  <a:lnTo>
                    <a:pt x="1310605" y="52354"/>
                  </a:lnTo>
                  <a:lnTo>
                    <a:pt x="1310605" y="0"/>
                  </a:lnTo>
                  <a:close/>
                </a:path>
                <a:path w="2084070" h="911225">
                  <a:moveTo>
                    <a:pt x="1633109" y="0"/>
                  </a:moveTo>
                  <a:lnTo>
                    <a:pt x="1418106" y="0"/>
                  </a:lnTo>
                  <a:lnTo>
                    <a:pt x="1418106" y="52354"/>
                  </a:lnTo>
                  <a:lnTo>
                    <a:pt x="1633109" y="52354"/>
                  </a:lnTo>
                  <a:lnTo>
                    <a:pt x="1633109" y="0"/>
                  </a:lnTo>
                  <a:close/>
                </a:path>
                <a:path w="2084070" h="911225">
                  <a:moveTo>
                    <a:pt x="1848111" y="0"/>
                  </a:moveTo>
                  <a:lnTo>
                    <a:pt x="1848111" y="52354"/>
                  </a:lnTo>
                  <a:lnTo>
                    <a:pt x="1872740" y="53992"/>
                  </a:lnTo>
                  <a:lnTo>
                    <a:pt x="1896355" y="58764"/>
                  </a:lnTo>
                  <a:lnTo>
                    <a:pt x="1918752" y="66458"/>
                  </a:lnTo>
                  <a:lnTo>
                    <a:pt x="1939727" y="76861"/>
                  </a:lnTo>
                  <a:lnTo>
                    <a:pt x="1965946" y="31545"/>
                  </a:lnTo>
                  <a:lnTo>
                    <a:pt x="1938932" y="18150"/>
                  </a:lnTo>
                  <a:lnTo>
                    <a:pt x="1910101" y="8247"/>
                  </a:lnTo>
                  <a:lnTo>
                    <a:pt x="1879734" y="2106"/>
                  </a:lnTo>
                  <a:lnTo>
                    <a:pt x="1848111" y="0"/>
                  </a:lnTo>
                  <a:close/>
                </a:path>
                <a:path w="2084070" h="911225">
                  <a:moveTo>
                    <a:pt x="1848111" y="0"/>
                  </a:moveTo>
                  <a:lnTo>
                    <a:pt x="1740610" y="0"/>
                  </a:lnTo>
                  <a:lnTo>
                    <a:pt x="1740610" y="52354"/>
                  </a:lnTo>
                  <a:lnTo>
                    <a:pt x="1848111" y="52354"/>
                  </a:lnTo>
                  <a:lnTo>
                    <a:pt x="1848111" y="0"/>
                  </a:lnTo>
                  <a:close/>
                </a:path>
                <a:path w="2084070" h="911225">
                  <a:moveTo>
                    <a:pt x="2052160" y="117759"/>
                  </a:moveTo>
                  <a:lnTo>
                    <a:pt x="2006844" y="143979"/>
                  </a:lnTo>
                  <a:lnTo>
                    <a:pt x="2017247" y="164954"/>
                  </a:lnTo>
                  <a:lnTo>
                    <a:pt x="2024941" y="187350"/>
                  </a:lnTo>
                  <a:lnTo>
                    <a:pt x="2029713" y="210965"/>
                  </a:lnTo>
                  <a:lnTo>
                    <a:pt x="2031351" y="235594"/>
                  </a:lnTo>
                  <a:lnTo>
                    <a:pt x="2031351" y="382187"/>
                  </a:lnTo>
                  <a:lnTo>
                    <a:pt x="2083706" y="382187"/>
                  </a:lnTo>
                  <a:lnTo>
                    <a:pt x="2083706" y="235594"/>
                  </a:lnTo>
                  <a:lnTo>
                    <a:pt x="2081599" y="203972"/>
                  </a:lnTo>
                  <a:lnTo>
                    <a:pt x="2075458" y="173605"/>
                  </a:lnTo>
                  <a:lnTo>
                    <a:pt x="2065555" y="144774"/>
                  </a:lnTo>
                  <a:lnTo>
                    <a:pt x="2052160" y="117759"/>
                  </a:lnTo>
                  <a:close/>
                </a:path>
                <a:path w="2084070" h="911225">
                  <a:moveTo>
                    <a:pt x="2083706" y="528779"/>
                  </a:moveTo>
                  <a:lnTo>
                    <a:pt x="2031351" y="528779"/>
                  </a:lnTo>
                  <a:lnTo>
                    <a:pt x="2031351" y="675372"/>
                  </a:lnTo>
                  <a:lnTo>
                    <a:pt x="2029713" y="700001"/>
                  </a:lnTo>
                  <a:lnTo>
                    <a:pt x="2024941" y="723616"/>
                  </a:lnTo>
                  <a:lnTo>
                    <a:pt x="2017247" y="746012"/>
                  </a:lnTo>
                  <a:lnTo>
                    <a:pt x="2006844" y="766987"/>
                  </a:lnTo>
                  <a:lnTo>
                    <a:pt x="2052160" y="793207"/>
                  </a:lnTo>
                  <a:lnTo>
                    <a:pt x="2065555" y="766192"/>
                  </a:lnTo>
                  <a:lnTo>
                    <a:pt x="2075458" y="737361"/>
                  </a:lnTo>
                  <a:lnTo>
                    <a:pt x="2081599" y="706994"/>
                  </a:lnTo>
                  <a:lnTo>
                    <a:pt x="2083706" y="675372"/>
                  </a:lnTo>
                  <a:lnTo>
                    <a:pt x="2083706" y="528779"/>
                  </a:lnTo>
                  <a:close/>
                </a:path>
                <a:path w="2084070" h="911225">
                  <a:moveTo>
                    <a:pt x="1848111" y="858612"/>
                  </a:moveTo>
                  <a:lnTo>
                    <a:pt x="1740610" y="858612"/>
                  </a:lnTo>
                  <a:lnTo>
                    <a:pt x="1740610" y="910967"/>
                  </a:lnTo>
                  <a:lnTo>
                    <a:pt x="1848111" y="910967"/>
                  </a:lnTo>
                  <a:lnTo>
                    <a:pt x="1848111" y="858612"/>
                  </a:lnTo>
                  <a:close/>
                </a:path>
                <a:path w="2084070" h="911225">
                  <a:moveTo>
                    <a:pt x="1939727" y="834105"/>
                  </a:moveTo>
                  <a:lnTo>
                    <a:pt x="1918752" y="844508"/>
                  </a:lnTo>
                  <a:lnTo>
                    <a:pt x="1896355" y="852202"/>
                  </a:lnTo>
                  <a:lnTo>
                    <a:pt x="1872740" y="856974"/>
                  </a:lnTo>
                  <a:lnTo>
                    <a:pt x="1848111" y="858612"/>
                  </a:lnTo>
                  <a:lnTo>
                    <a:pt x="1848111" y="910967"/>
                  </a:lnTo>
                  <a:lnTo>
                    <a:pt x="1879734" y="908860"/>
                  </a:lnTo>
                  <a:lnTo>
                    <a:pt x="1910101" y="902719"/>
                  </a:lnTo>
                  <a:lnTo>
                    <a:pt x="1938932" y="892816"/>
                  </a:lnTo>
                  <a:lnTo>
                    <a:pt x="1965946" y="879421"/>
                  </a:lnTo>
                  <a:lnTo>
                    <a:pt x="1939727" y="834105"/>
                  </a:lnTo>
                  <a:close/>
                </a:path>
                <a:path w="2084070" h="911225">
                  <a:moveTo>
                    <a:pt x="1633109" y="858612"/>
                  </a:moveTo>
                  <a:lnTo>
                    <a:pt x="1418106" y="858612"/>
                  </a:lnTo>
                  <a:lnTo>
                    <a:pt x="1418106" y="910967"/>
                  </a:lnTo>
                  <a:lnTo>
                    <a:pt x="1633109" y="910967"/>
                  </a:lnTo>
                  <a:lnTo>
                    <a:pt x="1633109" y="858612"/>
                  </a:lnTo>
                  <a:close/>
                </a:path>
                <a:path w="2084070" h="911225">
                  <a:moveTo>
                    <a:pt x="1310605" y="858612"/>
                  </a:moveTo>
                  <a:lnTo>
                    <a:pt x="1095603" y="858612"/>
                  </a:lnTo>
                  <a:lnTo>
                    <a:pt x="1095603" y="910967"/>
                  </a:lnTo>
                  <a:lnTo>
                    <a:pt x="1310605" y="910967"/>
                  </a:lnTo>
                  <a:lnTo>
                    <a:pt x="1310605" y="858612"/>
                  </a:lnTo>
                  <a:close/>
                </a:path>
                <a:path w="2084070" h="911225">
                  <a:moveTo>
                    <a:pt x="988102" y="858612"/>
                  </a:moveTo>
                  <a:lnTo>
                    <a:pt x="773100" y="858612"/>
                  </a:lnTo>
                  <a:lnTo>
                    <a:pt x="773100" y="910967"/>
                  </a:lnTo>
                  <a:lnTo>
                    <a:pt x="988102" y="910967"/>
                  </a:lnTo>
                  <a:lnTo>
                    <a:pt x="988102" y="858612"/>
                  </a:lnTo>
                  <a:close/>
                </a:path>
                <a:path w="2084070" h="911225">
                  <a:moveTo>
                    <a:pt x="665599" y="858612"/>
                  </a:moveTo>
                  <a:lnTo>
                    <a:pt x="450597" y="858612"/>
                  </a:lnTo>
                  <a:lnTo>
                    <a:pt x="450597" y="910967"/>
                  </a:lnTo>
                  <a:lnTo>
                    <a:pt x="665599" y="910967"/>
                  </a:lnTo>
                  <a:lnTo>
                    <a:pt x="665599" y="858612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64283" y="3806166"/>
              <a:ext cx="5906135" cy="1759585"/>
            </a:xfrm>
            <a:custGeom>
              <a:avLst/>
              <a:gdLst/>
              <a:ahLst/>
              <a:cxnLst/>
              <a:rect l="l" t="t" r="r" b="b"/>
              <a:pathLst>
                <a:path w="5906134" h="1759585">
                  <a:moveTo>
                    <a:pt x="143979" y="1682247"/>
                  </a:moveTo>
                  <a:lnTo>
                    <a:pt x="117759" y="1727563"/>
                  </a:lnTo>
                  <a:lnTo>
                    <a:pt x="173604" y="1750861"/>
                  </a:lnTo>
                  <a:lnTo>
                    <a:pt x="235594" y="1759108"/>
                  </a:lnTo>
                  <a:lnTo>
                    <a:pt x="235594" y="1706754"/>
                  </a:lnTo>
                  <a:lnTo>
                    <a:pt x="210965" y="1705116"/>
                  </a:lnTo>
                  <a:lnTo>
                    <a:pt x="187350" y="1700343"/>
                  </a:lnTo>
                  <a:lnTo>
                    <a:pt x="164954" y="1692649"/>
                  </a:lnTo>
                  <a:lnTo>
                    <a:pt x="143979" y="1682247"/>
                  </a:lnTo>
                  <a:close/>
                </a:path>
                <a:path w="5906134" h="1759585">
                  <a:moveTo>
                    <a:pt x="342151" y="1706754"/>
                  </a:moveTo>
                  <a:lnTo>
                    <a:pt x="235594" y="1706754"/>
                  </a:lnTo>
                  <a:lnTo>
                    <a:pt x="235594" y="1759108"/>
                  </a:lnTo>
                  <a:lnTo>
                    <a:pt x="342151" y="1759108"/>
                  </a:lnTo>
                  <a:lnTo>
                    <a:pt x="342151" y="1706754"/>
                  </a:lnTo>
                  <a:close/>
                </a:path>
                <a:path w="5906134" h="1759585">
                  <a:moveTo>
                    <a:pt x="52354" y="1416187"/>
                  </a:moveTo>
                  <a:lnTo>
                    <a:pt x="0" y="1416187"/>
                  </a:lnTo>
                  <a:lnTo>
                    <a:pt x="0" y="1523513"/>
                  </a:lnTo>
                  <a:lnTo>
                    <a:pt x="2106" y="1555136"/>
                  </a:lnTo>
                  <a:lnTo>
                    <a:pt x="8247" y="1585503"/>
                  </a:lnTo>
                  <a:lnTo>
                    <a:pt x="18150" y="1614334"/>
                  </a:lnTo>
                  <a:lnTo>
                    <a:pt x="31545" y="1641349"/>
                  </a:lnTo>
                  <a:lnTo>
                    <a:pt x="76861" y="1615129"/>
                  </a:lnTo>
                  <a:lnTo>
                    <a:pt x="66458" y="1594154"/>
                  </a:lnTo>
                  <a:lnTo>
                    <a:pt x="58764" y="1571758"/>
                  </a:lnTo>
                  <a:lnTo>
                    <a:pt x="53992" y="1548143"/>
                  </a:lnTo>
                  <a:lnTo>
                    <a:pt x="52354" y="1523513"/>
                  </a:lnTo>
                  <a:lnTo>
                    <a:pt x="52354" y="1416187"/>
                  </a:lnTo>
                  <a:close/>
                </a:path>
                <a:path w="5906134" h="1759585">
                  <a:moveTo>
                    <a:pt x="52354" y="1094207"/>
                  </a:moveTo>
                  <a:lnTo>
                    <a:pt x="0" y="1094207"/>
                  </a:lnTo>
                  <a:lnTo>
                    <a:pt x="0" y="1308860"/>
                  </a:lnTo>
                  <a:lnTo>
                    <a:pt x="52354" y="1308860"/>
                  </a:lnTo>
                  <a:lnTo>
                    <a:pt x="52354" y="1094207"/>
                  </a:lnTo>
                  <a:close/>
                </a:path>
                <a:path w="5906134" h="1759585">
                  <a:moveTo>
                    <a:pt x="52354" y="772227"/>
                  </a:moveTo>
                  <a:lnTo>
                    <a:pt x="0" y="772227"/>
                  </a:lnTo>
                  <a:lnTo>
                    <a:pt x="0" y="986880"/>
                  </a:lnTo>
                  <a:lnTo>
                    <a:pt x="52354" y="986880"/>
                  </a:lnTo>
                  <a:lnTo>
                    <a:pt x="52354" y="772227"/>
                  </a:lnTo>
                  <a:close/>
                </a:path>
                <a:path w="5906134" h="1759585">
                  <a:moveTo>
                    <a:pt x="52354" y="450248"/>
                  </a:moveTo>
                  <a:lnTo>
                    <a:pt x="0" y="450248"/>
                  </a:lnTo>
                  <a:lnTo>
                    <a:pt x="0" y="664901"/>
                  </a:lnTo>
                  <a:lnTo>
                    <a:pt x="52354" y="664901"/>
                  </a:lnTo>
                  <a:lnTo>
                    <a:pt x="52354" y="450248"/>
                  </a:lnTo>
                  <a:close/>
                </a:path>
                <a:path w="5906134" h="175958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2921"/>
                  </a:lnTo>
                  <a:lnTo>
                    <a:pt x="52354" y="342921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8"/>
                  </a:lnTo>
                  <a:lnTo>
                    <a:pt x="31545" y="117759"/>
                  </a:lnTo>
                  <a:close/>
                </a:path>
                <a:path w="5906134" h="175958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5906134" h="1759585">
                  <a:moveTo>
                    <a:pt x="342151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2151" y="52354"/>
                  </a:lnTo>
                  <a:lnTo>
                    <a:pt x="342151" y="0"/>
                  </a:lnTo>
                  <a:close/>
                </a:path>
                <a:path w="5906134" h="1759585">
                  <a:moveTo>
                    <a:pt x="661821" y="0"/>
                  </a:moveTo>
                  <a:lnTo>
                    <a:pt x="448708" y="0"/>
                  </a:lnTo>
                  <a:lnTo>
                    <a:pt x="448708" y="52354"/>
                  </a:lnTo>
                  <a:lnTo>
                    <a:pt x="661821" y="52354"/>
                  </a:lnTo>
                  <a:lnTo>
                    <a:pt x="661821" y="0"/>
                  </a:lnTo>
                  <a:close/>
                </a:path>
                <a:path w="5906134" h="1759585">
                  <a:moveTo>
                    <a:pt x="981491" y="0"/>
                  </a:moveTo>
                  <a:lnTo>
                    <a:pt x="768378" y="0"/>
                  </a:lnTo>
                  <a:lnTo>
                    <a:pt x="768378" y="52354"/>
                  </a:lnTo>
                  <a:lnTo>
                    <a:pt x="981491" y="52354"/>
                  </a:lnTo>
                  <a:lnTo>
                    <a:pt x="981491" y="0"/>
                  </a:lnTo>
                  <a:close/>
                </a:path>
                <a:path w="5906134" h="1759585">
                  <a:moveTo>
                    <a:pt x="1301161" y="0"/>
                  </a:moveTo>
                  <a:lnTo>
                    <a:pt x="1088048" y="0"/>
                  </a:lnTo>
                  <a:lnTo>
                    <a:pt x="1088048" y="52354"/>
                  </a:lnTo>
                  <a:lnTo>
                    <a:pt x="1301161" y="52354"/>
                  </a:lnTo>
                  <a:lnTo>
                    <a:pt x="1301161" y="0"/>
                  </a:lnTo>
                  <a:close/>
                </a:path>
                <a:path w="5906134" h="1759585">
                  <a:moveTo>
                    <a:pt x="1620831" y="0"/>
                  </a:moveTo>
                  <a:lnTo>
                    <a:pt x="1407718" y="0"/>
                  </a:lnTo>
                  <a:lnTo>
                    <a:pt x="1407718" y="52354"/>
                  </a:lnTo>
                  <a:lnTo>
                    <a:pt x="1620831" y="52354"/>
                  </a:lnTo>
                  <a:lnTo>
                    <a:pt x="1620831" y="0"/>
                  </a:lnTo>
                  <a:close/>
                </a:path>
                <a:path w="5906134" h="1759585">
                  <a:moveTo>
                    <a:pt x="1940501" y="0"/>
                  </a:moveTo>
                  <a:lnTo>
                    <a:pt x="1727388" y="0"/>
                  </a:lnTo>
                  <a:lnTo>
                    <a:pt x="1727388" y="52354"/>
                  </a:lnTo>
                  <a:lnTo>
                    <a:pt x="1940501" y="52354"/>
                  </a:lnTo>
                  <a:lnTo>
                    <a:pt x="1940501" y="0"/>
                  </a:lnTo>
                  <a:close/>
                </a:path>
                <a:path w="5906134" h="1759585">
                  <a:moveTo>
                    <a:pt x="2260171" y="0"/>
                  </a:moveTo>
                  <a:lnTo>
                    <a:pt x="2047057" y="0"/>
                  </a:lnTo>
                  <a:lnTo>
                    <a:pt x="2047057" y="52354"/>
                  </a:lnTo>
                  <a:lnTo>
                    <a:pt x="2260171" y="52354"/>
                  </a:lnTo>
                  <a:lnTo>
                    <a:pt x="2260171" y="0"/>
                  </a:lnTo>
                  <a:close/>
                </a:path>
                <a:path w="5906134" h="1759585">
                  <a:moveTo>
                    <a:pt x="2579841" y="0"/>
                  </a:moveTo>
                  <a:lnTo>
                    <a:pt x="2366727" y="0"/>
                  </a:lnTo>
                  <a:lnTo>
                    <a:pt x="2366727" y="52354"/>
                  </a:lnTo>
                  <a:lnTo>
                    <a:pt x="2579841" y="52354"/>
                  </a:lnTo>
                  <a:lnTo>
                    <a:pt x="2579841" y="0"/>
                  </a:lnTo>
                  <a:close/>
                </a:path>
                <a:path w="5906134" h="1759585">
                  <a:moveTo>
                    <a:pt x="2899511" y="0"/>
                  </a:moveTo>
                  <a:lnTo>
                    <a:pt x="2686397" y="0"/>
                  </a:lnTo>
                  <a:lnTo>
                    <a:pt x="2686397" y="52354"/>
                  </a:lnTo>
                  <a:lnTo>
                    <a:pt x="2899511" y="52354"/>
                  </a:lnTo>
                  <a:lnTo>
                    <a:pt x="2899511" y="0"/>
                  </a:lnTo>
                  <a:close/>
                </a:path>
                <a:path w="5906134" h="1759585">
                  <a:moveTo>
                    <a:pt x="3219180" y="0"/>
                  </a:moveTo>
                  <a:lnTo>
                    <a:pt x="3006067" y="0"/>
                  </a:lnTo>
                  <a:lnTo>
                    <a:pt x="3006067" y="52354"/>
                  </a:lnTo>
                  <a:lnTo>
                    <a:pt x="3219180" y="52354"/>
                  </a:lnTo>
                  <a:lnTo>
                    <a:pt x="3219180" y="0"/>
                  </a:lnTo>
                  <a:close/>
                </a:path>
                <a:path w="5906134" h="1759585">
                  <a:moveTo>
                    <a:pt x="3538850" y="0"/>
                  </a:moveTo>
                  <a:lnTo>
                    <a:pt x="3325737" y="0"/>
                  </a:lnTo>
                  <a:lnTo>
                    <a:pt x="3325737" y="52354"/>
                  </a:lnTo>
                  <a:lnTo>
                    <a:pt x="3538850" y="52354"/>
                  </a:lnTo>
                  <a:lnTo>
                    <a:pt x="3538850" y="0"/>
                  </a:lnTo>
                  <a:close/>
                </a:path>
                <a:path w="5906134" h="1759585">
                  <a:moveTo>
                    <a:pt x="3858520" y="0"/>
                  </a:moveTo>
                  <a:lnTo>
                    <a:pt x="3645407" y="0"/>
                  </a:lnTo>
                  <a:lnTo>
                    <a:pt x="3645407" y="52354"/>
                  </a:lnTo>
                  <a:lnTo>
                    <a:pt x="3858520" y="52354"/>
                  </a:lnTo>
                  <a:lnTo>
                    <a:pt x="3858520" y="0"/>
                  </a:lnTo>
                  <a:close/>
                </a:path>
                <a:path w="5906134" h="1759585">
                  <a:moveTo>
                    <a:pt x="4178190" y="0"/>
                  </a:moveTo>
                  <a:lnTo>
                    <a:pt x="3965077" y="0"/>
                  </a:lnTo>
                  <a:lnTo>
                    <a:pt x="3965077" y="52354"/>
                  </a:lnTo>
                  <a:lnTo>
                    <a:pt x="4178190" y="52354"/>
                  </a:lnTo>
                  <a:lnTo>
                    <a:pt x="4178190" y="0"/>
                  </a:lnTo>
                  <a:close/>
                </a:path>
                <a:path w="5906134" h="1759585">
                  <a:moveTo>
                    <a:pt x="4497861" y="0"/>
                  </a:moveTo>
                  <a:lnTo>
                    <a:pt x="4284747" y="0"/>
                  </a:lnTo>
                  <a:lnTo>
                    <a:pt x="4284747" y="52354"/>
                  </a:lnTo>
                  <a:lnTo>
                    <a:pt x="4497861" y="52354"/>
                  </a:lnTo>
                  <a:lnTo>
                    <a:pt x="4497861" y="0"/>
                  </a:lnTo>
                  <a:close/>
                </a:path>
                <a:path w="5906134" h="1759585">
                  <a:moveTo>
                    <a:pt x="4817531" y="0"/>
                  </a:moveTo>
                  <a:lnTo>
                    <a:pt x="4604417" y="0"/>
                  </a:lnTo>
                  <a:lnTo>
                    <a:pt x="4604417" y="52354"/>
                  </a:lnTo>
                  <a:lnTo>
                    <a:pt x="4817531" y="52354"/>
                  </a:lnTo>
                  <a:lnTo>
                    <a:pt x="4817531" y="0"/>
                  </a:lnTo>
                  <a:close/>
                </a:path>
                <a:path w="5906134" h="1759585">
                  <a:moveTo>
                    <a:pt x="5137201" y="0"/>
                  </a:moveTo>
                  <a:lnTo>
                    <a:pt x="4924087" y="0"/>
                  </a:lnTo>
                  <a:lnTo>
                    <a:pt x="4924087" y="52354"/>
                  </a:lnTo>
                  <a:lnTo>
                    <a:pt x="5137201" y="52354"/>
                  </a:lnTo>
                  <a:lnTo>
                    <a:pt x="5137201" y="0"/>
                  </a:lnTo>
                  <a:close/>
                </a:path>
                <a:path w="5906134" h="1759585">
                  <a:moveTo>
                    <a:pt x="5456871" y="0"/>
                  </a:moveTo>
                  <a:lnTo>
                    <a:pt x="5243757" y="0"/>
                  </a:lnTo>
                  <a:lnTo>
                    <a:pt x="5243757" y="52354"/>
                  </a:lnTo>
                  <a:lnTo>
                    <a:pt x="5456871" y="52354"/>
                  </a:lnTo>
                  <a:lnTo>
                    <a:pt x="5456871" y="0"/>
                  </a:lnTo>
                  <a:close/>
                </a:path>
                <a:path w="5906134" h="1759585">
                  <a:moveTo>
                    <a:pt x="5669984" y="0"/>
                  </a:moveTo>
                  <a:lnTo>
                    <a:pt x="5669984" y="52354"/>
                  </a:lnTo>
                  <a:lnTo>
                    <a:pt x="5694614" y="53992"/>
                  </a:lnTo>
                  <a:lnTo>
                    <a:pt x="5718228" y="58764"/>
                  </a:lnTo>
                  <a:lnTo>
                    <a:pt x="5740625" y="66458"/>
                  </a:lnTo>
                  <a:lnTo>
                    <a:pt x="5761600" y="76861"/>
                  </a:lnTo>
                  <a:lnTo>
                    <a:pt x="5787819" y="31545"/>
                  </a:lnTo>
                  <a:lnTo>
                    <a:pt x="5760805" y="18150"/>
                  </a:lnTo>
                  <a:lnTo>
                    <a:pt x="5731974" y="8247"/>
                  </a:lnTo>
                  <a:lnTo>
                    <a:pt x="5701607" y="2106"/>
                  </a:lnTo>
                  <a:lnTo>
                    <a:pt x="5669984" y="0"/>
                  </a:lnTo>
                  <a:close/>
                </a:path>
                <a:path w="5906134" h="1759585">
                  <a:moveTo>
                    <a:pt x="5669984" y="0"/>
                  </a:moveTo>
                  <a:lnTo>
                    <a:pt x="5563427" y="0"/>
                  </a:lnTo>
                  <a:lnTo>
                    <a:pt x="5563427" y="52354"/>
                  </a:lnTo>
                  <a:lnTo>
                    <a:pt x="5669984" y="52354"/>
                  </a:lnTo>
                  <a:lnTo>
                    <a:pt x="5669984" y="0"/>
                  </a:lnTo>
                  <a:close/>
                </a:path>
                <a:path w="5906134" h="1759585">
                  <a:moveTo>
                    <a:pt x="5874033" y="117759"/>
                  </a:moveTo>
                  <a:lnTo>
                    <a:pt x="5828718" y="143978"/>
                  </a:lnTo>
                  <a:lnTo>
                    <a:pt x="5839120" y="164954"/>
                  </a:lnTo>
                  <a:lnTo>
                    <a:pt x="5846814" y="187350"/>
                  </a:lnTo>
                  <a:lnTo>
                    <a:pt x="5851586" y="210965"/>
                  </a:lnTo>
                  <a:lnTo>
                    <a:pt x="5853224" y="235594"/>
                  </a:lnTo>
                  <a:lnTo>
                    <a:pt x="5853224" y="342921"/>
                  </a:lnTo>
                  <a:lnTo>
                    <a:pt x="5905579" y="342921"/>
                  </a:lnTo>
                  <a:lnTo>
                    <a:pt x="5905579" y="235594"/>
                  </a:lnTo>
                  <a:lnTo>
                    <a:pt x="5903472" y="203972"/>
                  </a:lnTo>
                  <a:lnTo>
                    <a:pt x="5897332" y="173605"/>
                  </a:lnTo>
                  <a:lnTo>
                    <a:pt x="5887429" y="144774"/>
                  </a:lnTo>
                  <a:lnTo>
                    <a:pt x="5874033" y="117759"/>
                  </a:lnTo>
                  <a:close/>
                </a:path>
                <a:path w="5906134" h="1759585">
                  <a:moveTo>
                    <a:pt x="5905579" y="450248"/>
                  </a:moveTo>
                  <a:lnTo>
                    <a:pt x="5853224" y="450248"/>
                  </a:lnTo>
                  <a:lnTo>
                    <a:pt x="5853224" y="664901"/>
                  </a:lnTo>
                  <a:lnTo>
                    <a:pt x="5905579" y="664901"/>
                  </a:lnTo>
                  <a:lnTo>
                    <a:pt x="5905579" y="450248"/>
                  </a:lnTo>
                  <a:close/>
                </a:path>
                <a:path w="5906134" h="1759585">
                  <a:moveTo>
                    <a:pt x="5905579" y="772227"/>
                  </a:moveTo>
                  <a:lnTo>
                    <a:pt x="5853224" y="772227"/>
                  </a:lnTo>
                  <a:lnTo>
                    <a:pt x="5853224" y="986880"/>
                  </a:lnTo>
                  <a:lnTo>
                    <a:pt x="5905579" y="986880"/>
                  </a:lnTo>
                  <a:lnTo>
                    <a:pt x="5905579" y="772227"/>
                  </a:lnTo>
                  <a:close/>
                </a:path>
                <a:path w="5906134" h="1759585">
                  <a:moveTo>
                    <a:pt x="5905579" y="1094207"/>
                  </a:moveTo>
                  <a:lnTo>
                    <a:pt x="5853224" y="1094207"/>
                  </a:lnTo>
                  <a:lnTo>
                    <a:pt x="5853224" y="1308860"/>
                  </a:lnTo>
                  <a:lnTo>
                    <a:pt x="5905579" y="1308860"/>
                  </a:lnTo>
                  <a:lnTo>
                    <a:pt x="5905579" y="1094207"/>
                  </a:lnTo>
                  <a:close/>
                </a:path>
                <a:path w="5906134" h="1759585">
                  <a:moveTo>
                    <a:pt x="5905579" y="1416187"/>
                  </a:moveTo>
                  <a:lnTo>
                    <a:pt x="5853224" y="1416187"/>
                  </a:lnTo>
                  <a:lnTo>
                    <a:pt x="5853224" y="1523513"/>
                  </a:lnTo>
                  <a:lnTo>
                    <a:pt x="5851586" y="1548143"/>
                  </a:lnTo>
                  <a:lnTo>
                    <a:pt x="5846814" y="1571758"/>
                  </a:lnTo>
                  <a:lnTo>
                    <a:pt x="5839120" y="1594154"/>
                  </a:lnTo>
                  <a:lnTo>
                    <a:pt x="5828718" y="1615129"/>
                  </a:lnTo>
                  <a:lnTo>
                    <a:pt x="5874033" y="1641349"/>
                  </a:lnTo>
                  <a:lnTo>
                    <a:pt x="5887429" y="1614334"/>
                  </a:lnTo>
                  <a:lnTo>
                    <a:pt x="5897332" y="1585503"/>
                  </a:lnTo>
                  <a:lnTo>
                    <a:pt x="5903472" y="1555136"/>
                  </a:lnTo>
                  <a:lnTo>
                    <a:pt x="5905579" y="1523513"/>
                  </a:lnTo>
                  <a:lnTo>
                    <a:pt x="5905579" y="1416187"/>
                  </a:lnTo>
                  <a:close/>
                </a:path>
                <a:path w="5906134" h="1759585">
                  <a:moveTo>
                    <a:pt x="5669984" y="1706754"/>
                  </a:moveTo>
                  <a:lnTo>
                    <a:pt x="5563427" y="1706754"/>
                  </a:lnTo>
                  <a:lnTo>
                    <a:pt x="5563427" y="1759108"/>
                  </a:lnTo>
                  <a:lnTo>
                    <a:pt x="5669984" y="1759108"/>
                  </a:lnTo>
                  <a:lnTo>
                    <a:pt x="5669984" y="1706754"/>
                  </a:lnTo>
                  <a:close/>
                </a:path>
                <a:path w="5906134" h="1759585">
                  <a:moveTo>
                    <a:pt x="5761600" y="1682247"/>
                  </a:moveTo>
                  <a:lnTo>
                    <a:pt x="5740625" y="1692649"/>
                  </a:lnTo>
                  <a:lnTo>
                    <a:pt x="5718228" y="1700343"/>
                  </a:lnTo>
                  <a:lnTo>
                    <a:pt x="5694614" y="1705116"/>
                  </a:lnTo>
                  <a:lnTo>
                    <a:pt x="5669984" y="1706754"/>
                  </a:lnTo>
                  <a:lnTo>
                    <a:pt x="5669984" y="1759108"/>
                  </a:lnTo>
                  <a:lnTo>
                    <a:pt x="5701607" y="1757001"/>
                  </a:lnTo>
                  <a:lnTo>
                    <a:pt x="5731974" y="1750861"/>
                  </a:lnTo>
                  <a:lnTo>
                    <a:pt x="5760805" y="1740958"/>
                  </a:lnTo>
                  <a:lnTo>
                    <a:pt x="5787819" y="1727563"/>
                  </a:lnTo>
                  <a:lnTo>
                    <a:pt x="5761600" y="1682247"/>
                  </a:lnTo>
                  <a:close/>
                </a:path>
                <a:path w="5906134" h="1759585">
                  <a:moveTo>
                    <a:pt x="5456870" y="1706754"/>
                  </a:moveTo>
                  <a:lnTo>
                    <a:pt x="5243757" y="1706754"/>
                  </a:lnTo>
                  <a:lnTo>
                    <a:pt x="5243757" y="1759108"/>
                  </a:lnTo>
                  <a:lnTo>
                    <a:pt x="5456870" y="1759108"/>
                  </a:lnTo>
                  <a:lnTo>
                    <a:pt x="5456870" y="1706754"/>
                  </a:lnTo>
                  <a:close/>
                </a:path>
                <a:path w="5906134" h="1759585">
                  <a:moveTo>
                    <a:pt x="5137201" y="1706754"/>
                  </a:moveTo>
                  <a:lnTo>
                    <a:pt x="4924087" y="1706754"/>
                  </a:lnTo>
                  <a:lnTo>
                    <a:pt x="4924087" y="1759108"/>
                  </a:lnTo>
                  <a:lnTo>
                    <a:pt x="5137201" y="1759108"/>
                  </a:lnTo>
                  <a:lnTo>
                    <a:pt x="5137201" y="1706754"/>
                  </a:lnTo>
                  <a:close/>
                </a:path>
                <a:path w="5906134" h="1759585">
                  <a:moveTo>
                    <a:pt x="4817531" y="1706754"/>
                  </a:moveTo>
                  <a:lnTo>
                    <a:pt x="4604417" y="1706754"/>
                  </a:lnTo>
                  <a:lnTo>
                    <a:pt x="4604417" y="1759108"/>
                  </a:lnTo>
                  <a:lnTo>
                    <a:pt x="4817531" y="1759108"/>
                  </a:lnTo>
                  <a:lnTo>
                    <a:pt x="4817531" y="1706754"/>
                  </a:lnTo>
                  <a:close/>
                </a:path>
                <a:path w="5906134" h="1759585">
                  <a:moveTo>
                    <a:pt x="4497861" y="1706754"/>
                  </a:moveTo>
                  <a:lnTo>
                    <a:pt x="4284748" y="1706754"/>
                  </a:lnTo>
                  <a:lnTo>
                    <a:pt x="4284748" y="1759108"/>
                  </a:lnTo>
                  <a:lnTo>
                    <a:pt x="4497861" y="1759108"/>
                  </a:lnTo>
                  <a:lnTo>
                    <a:pt x="4497861" y="1706754"/>
                  </a:lnTo>
                  <a:close/>
                </a:path>
                <a:path w="5906134" h="1759585">
                  <a:moveTo>
                    <a:pt x="4178191" y="1706754"/>
                  </a:moveTo>
                  <a:lnTo>
                    <a:pt x="3965078" y="1706754"/>
                  </a:lnTo>
                  <a:lnTo>
                    <a:pt x="3965078" y="1759108"/>
                  </a:lnTo>
                  <a:lnTo>
                    <a:pt x="4178191" y="1759108"/>
                  </a:lnTo>
                  <a:lnTo>
                    <a:pt x="4178191" y="1706754"/>
                  </a:lnTo>
                  <a:close/>
                </a:path>
                <a:path w="5906134" h="1759585">
                  <a:moveTo>
                    <a:pt x="3858521" y="1706754"/>
                  </a:moveTo>
                  <a:lnTo>
                    <a:pt x="3645408" y="1706754"/>
                  </a:lnTo>
                  <a:lnTo>
                    <a:pt x="3645408" y="1759108"/>
                  </a:lnTo>
                  <a:lnTo>
                    <a:pt x="3858521" y="1759108"/>
                  </a:lnTo>
                  <a:lnTo>
                    <a:pt x="3858521" y="1706754"/>
                  </a:lnTo>
                  <a:close/>
                </a:path>
                <a:path w="5906134" h="1759585">
                  <a:moveTo>
                    <a:pt x="3538851" y="1706754"/>
                  </a:moveTo>
                  <a:lnTo>
                    <a:pt x="3325738" y="1706754"/>
                  </a:lnTo>
                  <a:lnTo>
                    <a:pt x="3325738" y="1759108"/>
                  </a:lnTo>
                  <a:lnTo>
                    <a:pt x="3538851" y="1759108"/>
                  </a:lnTo>
                  <a:lnTo>
                    <a:pt x="3538851" y="1706754"/>
                  </a:lnTo>
                  <a:close/>
                </a:path>
                <a:path w="5906134" h="1759585">
                  <a:moveTo>
                    <a:pt x="3219181" y="1706754"/>
                  </a:moveTo>
                  <a:lnTo>
                    <a:pt x="3006068" y="1706754"/>
                  </a:lnTo>
                  <a:lnTo>
                    <a:pt x="3006068" y="1759108"/>
                  </a:lnTo>
                  <a:lnTo>
                    <a:pt x="3219181" y="1759108"/>
                  </a:lnTo>
                  <a:lnTo>
                    <a:pt x="3219181" y="1706754"/>
                  </a:lnTo>
                  <a:close/>
                </a:path>
                <a:path w="5906134" h="1759585">
                  <a:moveTo>
                    <a:pt x="2899511" y="1706754"/>
                  </a:moveTo>
                  <a:lnTo>
                    <a:pt x="2686398" y="1706754"/>
                  </a:lnTo>
                  <a:lnTo>
                    <a:pt x="2686398" y="1759108"/>
                  </a:lnTo>
                  <a:lnTo>
                    <a:pt x="2899511" y="1759108"/>
                  </a:lnTo>
                  <a:lnTo>
                    <a:pt x="2899511" y="1706754"/>
                  </a:lnTo>
                  <a:close/>
                </a:path>
                <a:path w="5906134" h="1759585">
                  <a:moveTo>
                    <a:pt x="2579841" y="1706754"/>
                  </a:moveTo>
                  <a:lnTo>
                    <a:pt x="2366728" y="1706754"/>
                  </a:lnTo>
                  <a:lnTo>
                    <a:pt x="2366728" y="1759108"/>
                  </a:lnTo>
                  <a:lnTo>
                    <a:pt x="2579841" y="1759108"/>
                  </a:lnTo>
                  <a:lnTo>
                    <a:pt x="2579841" y="1706754"/>
                  </a:lnTo>
                  <a:close/>
                </a:path>
                <a:path w="5906134" h="1759585">
                  <a:moveTo>
                    <a:pt x="2260171" y="1706754"/>
                  </a:moveTo>
                  <a:lnTo>
                    <a:pt x="2047058" y="1706754"/>
                  </a:lnTo>
                  <a:lnTo>
                    <a:pt x="2047058" y="1759108"/>
                  </a:lnTo>
                  <a:lnTo>
                    <a:pt x="2260171" y="1759108"/>
                  </a:lnTo>
                  <a:lnTo>
                    <a:pt x="2260171" y="1706754"/>
                  </a:lnTo>
                  <a:close/>
                </a:path>
                <a:path w="5906134" h="1759585">
                  <a:moveTo>
                    <a:pt x="1940501" y="1706754"/>
                  </a:moveTo>
                  <a:lnTo>
                    <a:pt x="1727388" y="1706754"/>
                  </a:lnTo>
                  <a:lnTo>
                    <a:pt x="1727388" y="1759108"/>
                  </a:lnTo>
                  <a:lnTo>
                    <a:pt x="1940501" y="1759108"/>
                  </a:lnTo>
                  <a:lnTo>
                    <a:pt x="1940501" y="1706754"/>
                  </a:lnTo>
                  <a:close/>
                </a:path>
                <a:path w="5906134" h="1759585">
                  <a:moveTo>
                    <a:pt x="1620831" y="1706754"/>
                  </a:moveTo>
                  <a:lnTo>
                    <a:pt x="1407718" y="1706754"/>
                  </a:lnTo>
                  <a:lnTo>
                    <a:pt x="1407718" y="1759108"/>
                  </a:lnTo>
                  <a:lnTo>
                    <a:pt x="1620831" y="1759108"/>
                  </a:lnTo>
                  <a:lnTo>
                    <a:pt x="1620831" y="1706754"/>
                  </a:lnTo>
                  <a:close/>
                </a:path>
                <a:path w="5906134" h="1759585">
                  <a:moveTo>
                    <a:pt x="1301161" y="1706754"/>
                  </a:moveTo>
                  <a:lnTo>
                    <a:pt x="1088048" y="1706754"/>
                  </a:lnTo>
                  <a:lnTo>
                    <a:pt x="1088048" y="1759108"/>
                  </a:lnTo>
                  <a:lnTo>
                    <a:pt x="1301161" y="1759108"/>
                  </a:lnTo>
                  <a:lnTo>
                    <a:pt x="1301161" y="1706754"/>
                  </a:lnTo>
                  <a:close/>
                </a:path>
                <a:path w="5906134" h="1759585">
                  <a:moveTo>
                    <a:pt x="981491" y="1706754"/>
                  </a:moveTo>
                  <a:lnTo>
                    <a:pt x="768378" y="1706754"/>
                  </a:lnTo>
                  <a:lnTo>
                    <a:pt x="768378" y="1759108"/>
                  </a:lnTo>
                  <a:lnTo>
                    <a:pt x="981491" y="1759108"/>
                  </a:lnTo>
                  <a:lnTo>
                    <a:pt x="981491" y="1706754"/>
                  </a:lnTo>
                  <a:close/>
                </a:path>
                <a:path w="5906134" h="1759585">
                  <a:moveTo>
                    <a:pt x="661821" y="1706754"/>
                  </a:moveTo>
                  <a:lnTo>
                    <a:pt x="448708" y="1706754"/>
                  </a:lnTo>
                  <a:lnTo>
                    <a:pt x="448708" y="1759108"/>
                  </a:lnTo>
                  <a:lnTo>
                    <a:pt x="661821" y="1759108"/>
                  </a:lnTo>
                  <a:lnTo>
                    <a:pt x="661821" y="1706754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92101" y="4895138"/>
              <a:ext cx="2084070" cy="3298825"/>
            </a:xfrm>
            <a:custGeom>
              <a:avLst/>
              <a:gdLst/>
              <a:ahLst/>
              <a:cxnLst/>
              <a:rect l="l" t="t" r="r" b="b"/>
              <a:pathLst>
                <a:path w="2084070" h="3298825">
                  <a:moveTo>
                    <a:pt x="143979" y="3221467"/>
                  </a:moveTo>
                  <a:lnTo>
                    <a:pt x="117759" y="3266783"/>
                  </a:lnTo>
                  <a:lnTo>
                    <a:pt x="173605" y="3290081"/>
                  </a:lnTo>
                  <a:lnTo>
                    <a:pt x="235594" y="3298328"/>
                  </a:lnTo>
                  <a:lnTo>
                    <a:pt x="235594" y="3245974"/>
                  </a:lnTo>
                  <a:lnTo>
                    <a:pt x="210965" y="3244336"/>
                  </a:lnTo>
                  <a:lnTo>
                    <a:pt x="187350" y="3239563"/>
                  </a:lnTo>
                  <a:lnTo>
                    <a:pt x="164954" y="3231870"/>
                  </a:lnTo>
                  <a:lnTo>
                    <a:pt x="143979" y="3221467"/>
                  </a:lnTo>
                  <a:close/>
                </a:path>
                <a:path w="2084070" h="3298825">
                  <a:moveTo>
                    <a:pt x="343096" y="3245974"/>
                  </a:moveTo>
                  <a:lnTo>
                    <a:pt x="235594" y="3245974"/>
                  </a:lnTo>
                  <a:lnTo>
                    <a:pt x="235594" y="3298328"/>
                  </a:lnTo>
                  <a:lnTo>
                    <a:pt x="343096" y="3298328"/>
                  </a:lnTo>
                  <a:lnTo>
                    <a:pt x="343096" y="3245974"/>
                  </a:lnTo>
                  <a:close/>
                </a:path>
                <a:path w="2084070" h="3298825">
                  <a:moveTo>
                    <a:pt x="52354" y="2958025"/>
                  </a:moveTo>
                  <a:lnTo>
                    <a:pt x="0" y="2958025"/>
                  </a:lnTo>
                  <a:lnTo>
                    <a:pt x="0" y="3062733"/>
                  </a:lnTo>
                  <a:lnTo>
                    <a:pt x="2106" y="3094356"/>
                  </a:lnTo>
                  <a:lnTo>
                    <a:pt x="8247" y="3124723"/>
                  </a:lnTo>
                  <a:lnTo>
                    <a:pt x="18150" y="3153554"/>
                  </a:lnTo>
                  <a:lnTo>
                    <a:pt x="31545" y="3180569"/>
                  </a:lnTo>
                  <a:lnTo>
                    <a:pt x="76861" y="3154349"/>
                  </a:lnTo>
                  <a:lnTo>
                    <a:pt x="66458" y="3133374"/>
                  </a:lnTo>
                  <a:lnTo>
                    <a:pt x="58764" y="3110978"/>
                  </a:lnTo>
                  <a:lnTo>
                    <a:pt x="53992" y="3087363"/>
                  </a:lnTo>
                  <a:lnTo>
                    <a:pt x="52354" y="3062733"/>
                  </a:lnTo>
                  <a:lnTo>
                    <a:pt x="52354" y="2958025"/>
                  </a:lnTo>
                  <a:close/>
                </a:path>
                <a:path w="2084070" h="3298825">
                  <a:moveTo>
                    <a:pt x="52354" y="2643898"/>
                  </a:moveTo>
                  <a:lnTo>
                    <a:pt x="0" y="2643898"/>
                  </a:lnTo>
                  <a:lnTo>
                    <a:pt x="0" y="2853316"/>
                  </a:lnTo>
                  <a:lnTo>
                    <a:pt x="52354" y="2853316"/>
                  </a:lnTo>
                  <a:lnTo>
                    <a:pt x="52354" y="2643898"/>
                  </a:lnTo>
                  <a:close/>
                </a:path>
                <a:path w="2084070" h="3298825">
                  <a:moveTo>
                    <a:pt x="52354" y="2329771"/>
                  </a:moveTo>
                  <a:lnTo>
                    <a:pt x="0" y="2329771"/>
                  </a:lnTo>
                  <a:lnTo>
                    <a:pt x="0" y="2539189"/>
                  </a:lnTo>
                  <a:lnTo>
                    <a:pt x="52354" y="2539189"/>
                  </a:lnTo>
                  <a:lnTo>
                    <a:pt x="52354" y="2329771"/>
                  </a:lnTo>
                  <a:close/>
                </a:path>
                <a:path w="2084070" h="3298825">
                  <a:moveTo>
                    <a:pt x="52354" y="2015645"/>
                  </a:moveTo>
                  <a:lnTo>
                    <a:pt x="0" y="2015645"/>
                  </a:lnTo>
                  <a:lnTo>
                    <a:pt x="0" y="2225063"/>
                  </a:lnTo>
                  <a:lnTo>
                    <a:pt x="52354" y="2225063"/>
                  </a:lnTo>
                  <a:lnTo>
                    <a:pt x="52354" y="2015645"/>
                  </a:lnTo>
                  <a:close/>
                </a:path>
                <a:path w="2084070" h="3298825">
                  <a:moveTo>
                    <a:pt x="52354" y="1701518"/>
                  </a:moveTo>
                  <a:lnTo>
                    <a:pt x="0" y="1701518"/>
                  </a:lnTo>
                  <a:lnTo>
                    <a:pt x="0" y="1910936"/>
                  </a:lnTo>
                  <a:lnTo>
                    <a:pt x="52354" y="1910936"/>
                  </a:lnTo>
                  <a:lnTo>
                    <a:pt x="52354" y="1701518"/>
                  </a:lnTo>
                  <a:close/>
                </a:path>
                <a:path w="2084070" h="3298825">
                  <a:moveTo>
                    <a:pt x="52354" y="1387392"/>
                  </a:moveTo>
                  <a:lnTo>
                    <a:pt x="0" y="1387392"/>
                  </a:lnTo>
                  <a:lnTo>
                    <a:pt x="0" y="1596810"/>
                  </a:lnTo>
                  <a:lnTo>
                    <a:pt x="52354" y="1596810"/>
                  </a:lnTo>
                  <a:lnTo>
                    <a:pt x="52354" y="1387392"/>
                  </a:lnTo>
                  <a:close/>
                </a:path>
                <a:path w="2084070" h="3298825">
                  <a:moveTo>
                    <a:pt x="52354" y="1073265"/>
                  </a:moveTo>
                  <a:lnTo>
                    <a:pt x="0" y="1073265"/>
                  </a:lnTo>
                  <a:lnTo>
                    <a:pt x="0" y="1282683"/>
                  </a:lnTo>
                  <a:lnTo>
                    <a:pt x="52354" y="1282683"/>
                  </a:lnTo>
                  <a:lnTo>
                    <a:pt x="52354" y="1073265"/>
                  </a:lnTo>
                  <a:close/>
                </a:path>
                <a:path w="2084070" h="3298825">
                  <a:moveTo>
                    <a:pt x="52354" y="759139"/>
                  </a:moveTo>
                  <a:lnTo>
                    <a:pt x="0" y="759139"/>
                  </a:lnTo>
                  <a:lnTo>
                    <a:pt x="0" y="968556"/>
                  </a:lnTo>
                  <a:lnTo>
                    <a:pt x="52354" y="968556"/>
                  </a:lnTo>
                  <a:lnTo>
                    <a:pt x="52354" y="759139"/>
                  </a:lnTo>
                  <a:close/>
                </a:path>
                <a:path w="2084070" h="3298825">
                  <a:moveTo>
                    <a:pt x="52354" y="445012"/>
                  </a:moveTo>
                  <a:lnTo>
                    <a:pt x="0" y="445012"/>
                  </a:lnTo>
                  <a:lnTo>
                    <a:pt x="0" y="654430"/>
                  </a:lnTo>
                  <a:lnTo>
                    <a:pt x="52354" y="654430"/>
                  </a:lnTo>
                  <a:lnTo>
                    <a:pt x="52354" y="445012"/>
                  </a:lnTo>
                  <a:close/>
                </a:path>
                <a:path w="2084070" h="329882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0303"/>
                  </a:lnTo>
                  <a:lnTo>
                    <a:pt x="52354" y="34030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2084070" h="329882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2084070" h="3298825">
                  <a:moveTo>
                    <a:pt x="343096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3096" y="52354"/>
                  </a:lnTo>
                  <a:lnTo>
                    <a:pt x="343096" y="0"/>
                  </a:lnTo>
                  <a:close/>
                </a:path>
                <a:path w="2084070" h="3298825">
                  <a:moveTo>
                    <a:pt x="665599" y="0"/>
                  </a:moveTo>
                  <a:lnTo>
                    <a:pt x="450597" y="0"/>
                  </a:lnTo>
                  <a:lnTo>
                    <a:pt x="450597" y="52354"/>
                  </a:lnTo>
                  <a:lnTo>
                    <a:pt x="665599" y="52354"/>
                  </a:lnTo>
                  <a:lnTo>
                    <a:pt x="665599" y="0"/>
                  </a:lnTo>
                  <a:close/>
                </a:path>
                <a:path w="2084070" h="3298825">
                  <a:moveTo>
                    <a:pt x="988102" y="0"/>
                  </a:moveTo>
                  <a:lnTo>
                    <a:pt x="773100" y="0"/>
                  </a:lnTo>
                  <a:lnTo>
                    <a:pt x="773100" y="52354"/>
                  </a:lnTo>
                  <a:lnTo>
                    <a:pt x="988102" y="52354"/>
                  </a:lnTo>
                  <a:lnTo>
                    <a:pt x="988102" y="0"/>
                  </a:lnTo>
                  <a:close/>
                </a:path>
                <a:path w="2084070" h="3298825">
                  <a:moveTo>
                    <a:pt x="1310605" y="0"/>
                  </a:moveTo>
                  <a:lnTo>
                    <a:pt x="1095603" y="0"/>
                  </a:lnTo>
                  <a:lnTo>
                    <a:pt x="1095603" y="52354"/>
                  </a:lnTo>
                  <a:lnTo>
                    <a:pt x="1310605" y="52354"/>
                  </a:lnTo>
                  <a:lnTo>
                    <a:pt x="1310605" y="0"/>
                  </a:lnTo>
                  <a:close/>
                </a:path>
                <a:path w="2084070" h="3298825">
                  <a:moveTo>
                    <a:pt x="1633109" y="0"/>
                  </a:moveTo>
                  <a:lnTo>
                    <a:pt x="1418106" y="0"/>
                  </a:lnTo>
                  <a:lnTo>
                    <a:pt x="1418106" y="52354"/>
                  </a:lnTo>
                  <a:lnTo>
                    <a:pt x="1633109" y="52354"/>
                  </a:lnTo>
                  <a:lnTo>
                    <a:pt x="1633109" y="0"/>
                  </a:lnTo>
                  <a:close/>
                </a:path>
                <a:path w="2084070" h="3298825">
                  <a:moveTo>
                    <a:pt x="1848111" y="0"/>
                  </a:moveTo>
                  <a:lnTo>
                    <a:pt x="1848111" y="52354"/>
                  </a:lnTo>
                  <a:lnTo>
                    <a:pt x="1872740" y="53992"/>
                  </a:lnTo>
                  <a:lnTo>
                    <a:pt x="1896355" y="58764"/>
                  </a:lnTo>
                  <a:lnTo>
                    <a:pt x="1918752" y="66458"/>
                  </a:lnTo>
                  <a:lnTo>
                    <a:pt x="1939727" y="76861"/>
                  </a:lnTo>
                  <a:lnTo>
                    <a:pt x="1965946" y="31545"/>
                  </a:lnTo>
                  <a:lnTo>
                    <a:pt x="1938932" y="18150"/>
                  </a:lnTo>
                  <a:lnTo>
                    <a:pt x="1910101" y="8247"/>
                  </a:lnTo>
                  <a:lnTo>
                    <a:pt x="1879734" y="2106"/>
                  </a:lnTo>
                  <a:lnTo>
                    <a:pt x="1848111" y="0"/>
                  </a:lnTo>
                  <a:close/>
                </a:path>
                <a:path w="2084070" h="3298825">
                  <a:moveTo>
                    <a:pt x="1848111" y="0"/>
                  </a:moveTo>
                  <a:lnTo>
                    <a:pt x="1740610" y="0"/>
                  </a:lnTo>
                  <a:lnTo>
                    <a:pt x="1740610" y="52354"/>
                  </a:lnTo>
                  <a:lnTo>
                    <a:pt x="1848111" y="52354"/>
                  </a:lnTo>
                  <a:lnTo>
                    <a:pt x="1848111" y="0"/>
                  </a:lnTo>
                  <a:close/>
                </a:path>
                <a:path w="2084070" h="3298825">
                  <a:moveTo>
                    <a:pt x="2052160" y="117759"/>
                  </a:moveTo>
                  <a:lnTo>
                    <a:pt x="2006844" y="143979"/>
                  </a:lnTo>
                  <a:lnTo>
                    <a:pt x="2017247" y="164954"/>
                  </a:lnTo>
                  <a:lnTo>
                    <a:pt x="2024941" y="187350"/>
                  </a:lnTo>
                  <a:lnTo>
                    <a:pt x="2029713" y="210965"/>
                  </a:lnTo>
                  <a:lnTo>
                    <a:pt x="2031351" y="235594"/>
                  </a:lnTo>
                  <a:lnTo>
                    <a:pt x="2031351" y="340303"/>
                  </a:lnTo>
                  <a:lnTo>
                    <a:pt x="2083706" y="340303"/>
                  </a:lnTo>
                  <a:lnTo>
                    <a:pt x="2083706" y="235594"/>
                  </a:lnTo>
                  <a:lnTo>
                    <a:pt x="2081599" y="203972"/>
                  </a:lnTo>
                  <a:lnTo>
                    <a:pt x="2075458" y="173605"/>
                  </a:lnTo>
                  <a:lnTo>
                    <a:pt x="2065555" y="144774"/>
                  </a:lnTo>
                  <a:lnTo>
                    <a:pt x="2052160" y="117759"/>
                  </a:lnTo>
                  <a:close/>
                </a:path>
                <a:path w="2084070" h="3298825">
                  <a:moveTo>
                    <a:pt x="2083706" y="445012"/>
                  </a:moveTo>
                  <a:lnTo>
                    <a:pt x="2031351" y="445012"/>
                  </a:lnTo>
                  <a:lnTo>
                    <a:pt x="2031351" y="654430"/>
                  </a:lnTo>
                  <a:lnTo>
                    <a:pt x="2083706" y="654430"/>
                  </a:lnTo>
                  <a:lnTo>
                    <a:pt x="2083706" y="445012"/>
                  </a:lnTo>
                  <a:close/>
                </a:path>
                <a:path w="2084070" h="3298825">
                  <a:moveTo>
                    <a:pt x="2083706" y="759139"/>
                  </a:moveTo>
                  <a:lnTo>
                    <a:pt x="2031351" y="759139"/>
                  </a:lnTo>
                  <a:lnTo>
                    <a:pt x="2031351" y="968556"/>
                  </a:lnTo>
                  <a:lnTo>
                    <a:pt x="2083706" y="968556"/>
                  </a:lnTo>
                  <a:lnTo>
                    <a:pt x="2083706" y="759139"/>
                  </a:lnTo>
                  <a:close/>
                </a:path>
                <a:path w="2084070" h="3298825">
                  <a:moveTo>
                    <a:pt x="2083706" y="1073265"/>
                  </a:moveTo>
                  <a:lnTo>
                    <a:pt x="2031351" y="1073265"/>
                  </a:lnTo>
                  <a:lnTo>
                    <a:pt x="2031351" y="1282683"/>
                  </a:lnTo>
                  <a:lnTo>
                    <a:pt x="2083706" y="1282683"/>
                  </a:lnTo>
                  <a:lnTo>
                    <a:pt x="2083706" y="1073265"/>
                  </a:lnTo>
                  <a:close/>
                </a:path>
                <a:path w="2084070" h="3298825">
                  <a:moveTo>
                    <a:pt x="2083706" y="1387392"/>
                  </a:moveTo>
                  <a:lnTo>
                    <a:pt x="2031351" y="1387392"/>
                  </a:lnTo>
                  <a:lnTo>
                    <a:pt x="2031351" y="1596810"/>
                  </a:lnTo>
                  <a:lnTo>
                    <a:pt x="2083706" y="1596810"/>
                  </a:lnTo>
                  <a:lnTo>
                    <a:pt x="2083706" y="1387392"/>
                  </a:lnTo>
                  <a:close/>
                </a:path>
                <a:path w="2084070" h="3298825">
                  <a:moveTo>
                    <a:pt x="2083706" y="1701518"/>
                  </a:moveTo>
                  <a:lnTo>
                    <a:pt x="2031351" y="1701518"/>
                  </a:lnTo>
                  <a:lnTo>
                    <a:pt x="2031351" y="1910936"/>
                  </a:lnTo>
                  <a:lnTo>
                    <a:pt x="2083706" y="1910936"/>
                  </a:lnTo>
                  <a:lnTo>
                    <a:pt x="2083706" y="1701518"/>
                  </a:lnTo>
                  <a:close/>
                </a:path>
                <a:path w="2084070" h="3298825">
                  <a:moveTo>
                    <a:pt x="2083706" y="2015645"/>
                  </a:moveTo>
                  <a:lnTo>
                    <a:pt x="2031351" y="2015645"/>
                  </a:lnTo>
                  <a:lnTo>
                    <a:pt x="2031351" y="2225063"/>
                  </a:lnTo>
                  <a:lnTo>
                    <a:pt x="2083706" y="2225063"/>
                  </a:lnTo>
                  <a:lnTo>
                    <a:pt x="2083706" y="2015645"/>
                  </a:lnTo>
                  <a:close/>
                </a:path>
                <a:path w="2084070" h="3298825">
                  <a:moveTo>
                    <a:pt x="2083706" y="2329771"/>
                  </a:moveTo>
                  <a:lnTo>
                    <a:pt x="2031351" y="2329771"/>
                  </a:lnTo>
                  <a:lnTo>
                    <a:pt x="2031351" y="2539189"/>
                  </a:lnTo>
                  <a:lnTo>
                    <a:pt x="2083706" y="2539189"/>
                  </a:lnTo>
                  <a:lnTo>
                    <a:pt x="2083706" y="2329771"/>
                  </a:lnTo>
                  <a:close/>
                </a:path>
                <a:path w="2084070" h="3298825">
                  <a:moveTo>
                    <a:pt x="2083706" y="2643898"/>
                  </a:moveTo>
                  <a:lnTo>
                    <a:pt x="2031351" y="2643898"/>
                  </a:lnTo>
                  <a:lnTo>
                    <a:pt x="2031351" y="2853316"/>
                  </a:lnTo>
                  <a:lnTo>
                    <a:pt x="2083706" y="2853316"/>
                  </a:lnTo>
                  <a:lnTo>
                    <a:pt x="2083706" y="2643898"/>
                  </a:lnTo>
                  <a:close/>
                </a:path>
                <a:path w="2084070" h="3298825">
                  <a:moveTo>
                    <a:pt x="2083706" y="2958025"/>
                  </a:moveTo>
                  <a:lnTo>
                    <a:pt x="2031351" y="2958025"/>
                  </a:lnTo>
                  <a:lnTo>
                    <a:pt x="2031351" y="3062733"/>
                  </a:lnTo>
                  <a:lnTo>
                    <a:pt x="2029713" y="3087363"/>
                  </a:lnTo>
                  <a:lnTo>
                    <a:pt x="2024941" y="3110978"/>
                  </a:lnTo>
                  <a:lnTo>
                    <a:pt x="2017247" y="3133374"/>
                  </a:lnTo>
                  <a:lnTo>
                    <a:pt x="2006844" y="3154349"/>
                  </a:lnTo>
                  <a:lnTo>
                    <a:pt x="2052160" y="3180569"/>
                  </a:lnTo>
                  <a:lnTo>
                    <a:pt x="2065555" y="3153554"/>
                  </a:lnTo>
                  <a:lnTo>
                    <a:pt x="2075458" y="3124723"/>
                  </a:lnTo>
                  <a:lnTo>
                    <a:pt x="2081599" y="3094356"/>
                  </a:lnTo>
                  <a:lnTo>
                    <a:pt x="2083706" y="3062733"/>
                  </a:lnTo>
                  <a:lnTo>
                    <a:pt x="2083706" y="2958025"/>
                  </a:lnTo>
                  <a:close/>
                </a:path>
                <a:path w="2084070" h="3298825">
                  <a:moveTo>
                    <a:pt x="1848111" y="3245974"/>
                  </a:moveTo>
                  <a:lnTo>
                    <a:pt x="1740610" y="3245974"/>
                  </a:lnTo>
                  <a:lnTo>
                    <a:pt x="1740610" y="3298328"/>
                  </a:lnTo>
                  <a:lnTo>
                    <a:pt x="1848111" y="3298328"/>
                  </a:lnTo>
                  <a:lnTo>
                    <a:pt x="1848111" y="3245974"/>
                  </a:lnTo>
                  <a:close/>
                </a:path>
                <a:path w="2084070" h="3298825">
                  <a:moveTo>
                    <a:pt x="1939727" y="3221467"/>
                  </a:moveTo>
                  <a:lnTo>
                    <a:pt x="1918752" y="3231870"/>
                  </a:lnTo>
                  <a:lnTo>
                    <a:pt x="1896355" y="3239563"/>
                  </a:lnTo>
                  <a:lnTo>
                    <a:pt x="1872740" y="3244336"/>
                  </a:lnTo>
                  <a:lnTo>
                    <a:pt x="1848111" y="3245974"/>
                  </a:lnTo>
                  <a:lnTo>
                    <a:pt x="1848111" y="3298328"/>
                  </a:lnTo>
                  <a:lnTo>
                    <a:pt x="1879734" y="3296221"/>
                  </a:lnTo>
                  <a:lnTo>
                    <a:pt x="1910101" y="3290081"/>
                  </a:lnTo>
                  <a:lnTo>
                    <a:pt x="1938932" y="3280178"/>
                  </a:lnTo>
                  <a:lnTo>
                    <a:pt x="1965946" y="3266783"/>
                  </a:lnTo>
                  <a:lnTo>
                    <a:pt x="1939727" y="3221467"/>
                  </a:lnTo>
                  <a:close/>
                </a:path>
                <a:path w="2084070" h="3298825">
                  <a:moveTo>
                    <a:pt x="1633109" y="3245974"/>
                  </a:moveTo>
                  <a:lnTo>
                    <a:pt x="1418106" y="3245974"/>
                  </a:lnTo>
                  <a:lnTo>
                    <a:pt x="1418106" y="3298328"/>
                  </a:lnTo>
                  <a:lnTo>
                    <a:pt x="1633109" y="3298328"/>
                  </a:lnTo>
                  <a:lnTo>
                    <a:pt x="1633109" y="3245974"/>
                  </a:lnTo>
                  <a:close/>
                </a:path>
                <a:path w="2084070" h="3298825">
                  <a:moveTo>
                    <a:pt x="1310605" y="3245974"/>
                  </a:moveTo>
                  <a:lnTo>
                    <a:pt x="1095603" y="3245974"/>
                  </a:lnTo>
                  <a:lnTo>
                    <a:pt x="1095603" y="3298328"/>
                  </a:lnTo>
                  <a:lnTo>
                    <a:pt x="1310605" y="3298328"/>
                  </a:lnTo>
                  <a:lnTo>
                    <a:pt x="1310605" y="3245974"/>
                  </a:lnTo>
                  <a:close/>
                </a:path>
                <a:path w="2084070" h="3298825">
                  <a:moveTo>
                    <a:pt x="988102" y="3245974"/>
                  </a:moveTo>
                  <a:lnTo>
                    <a:pt x="773100" y="3245974"/>
                  </a:lnTo>
                  <a:lnTo>
                    <a:pt x="773100" y="3298328"/>
                  </a:lnTo>
                  <a:lnTo>
                    <a:pt x="988102" y="3298328"/>
                  </a:lnTo>
                  <a:lnTo>
                    <a:pt x="988102" y="3245974"/>
                  </a:lnTo>
                  <a:close/>
                </a:path>
                <a:path w="2084070" h="3298825">
                  <a:moveTo>
                    <a:pt x="665599" y="3245974"/>
                  </a:moveTo>
                  <a:lnTo>
                    <a:pt x="450597" y="3245974"/>
                  </a:lnTo>
                  <a:lnTo>
                    <a:pt x="450597" y="3298328"/>
                  </a:lnTo>
                  <a:lnTo>
                    <a:pt x="665599" y="3298328"/>
                  </a:lnTo>
                  <a:lnTo>
                    <a:pt x="665599" y="3245974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9619" y="7109731"/>
              <a:ext cx="6282531" cy="41988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329619" y="7109731"/>
              <a:ext cx="6282690" cy="4199255"/>
            </a:xfrm>
            <a:custGeom>
              <a:avLst/>
              <a:gdLst/>
              <a:ahLst/>
              <a:cxnLst/>
              <a:rect l="l" t="t" r="r" b="b"/>
              <a:pathLst>
                <a:path w="6282690" h="4199255">
                  <a:moveTo>
                    <a:pt x="209418" y="0"/>
                  </a:moveTo>
                  <a:lnTo>
                    <a:pt x="161400" y="5530"/>
                  </a:lnTo>
                  <a:lnTo>
                    <a:pt x="117321" y="21285"/>
                  </a:lnTo>
                  <a:lnTo>
                    <a:pt x="78437" y="46006"/>
                  </a:lnTo>
                  <a:lnTo>
                    <a:pt x="46006" y="78437"/>
                  </a:lnTo>
                  <a:lnTo>
                    <a:pt x="21285" y="117321"/>
                  </a:lnTo>
                  <a:lnTo>
                    <a:pt x="5530" y="161400"/>
                  </a:lnTo>
                  <a:lnTo>
                    <a:pt x="0" y="209417"/>
                  </a:lnTo>
                  <a:lnTo>
                    <a:pt x="0" y="3993921"/>
                  </a:lnTo>
                  <a:lnTo>
                    <a:pt x="5530" y="4041939"/>
                  </a:lnTo>
                  <a:lnTo>
                    <a:pt x="21285" y="4086018"/>
                  </a:lnTo>
                  <a:lnTo>
                    <a:pt x="46006" y="4124901"/>
                  </a:lnTo>
                  <a:lnTo>
                    <a:pt x="78437" y="4157332"/>
                  </a:lnTo>
                  <a:lnTo>
                    <a:pt x="117321" y="4182054"/>
                  </a:lnTo>
                  <a:lnTo>
                    <a:pt x="161400" y="4197808"/>
                  </a:lnTo>
                  <a:lnTo>
                    <a:pt x="170223" y="4198825"/>
                  </a:lnTo>
                  <a:lnTo>
                    <a:pt x="209418" y="4198825"/>
                  </a:lnTo>
                  <a:lnTo>
                    <a:pt x="209418" y="4182397"/>
                  </a:lnTo>
                  <a:lnTo>
                    <a:pt x="159313" y="4175664"/>
                  </a:lnTo>
                  <a:lnTo>
                    <a:pt x="114290" y="4156664"/>
                  </a:lnTo>
                  <a:lnTo>
                    <a:pt x="76145" y="4127194"/>
                  </a:lnTo>
                  <a:lnTo>
                    <a:pt x="46674" y="4089048"/>
                  </a:lnTo>
                  <a:lnTo>
                    <a:pt x="27674" y="4044025"/>
                  </a:lnTo>
                  <a:lnTo>
                    <a:pt x="20942" y="3993921"/>
                  </a:lnTo>
                  <a:lnTo>
                    <a:pt x="20942" y="209417"/>
                  </a:lnTo>
                  <a:lnTo>
                    <a:pt x="27674" y="159313"/>
                  </a:lnTo>
                  <a:lnTo>
                    <a:pt x="46674" y="114290"/>
                  </a:lnTo>
                  <a:lnTo>
                    <a:pt x="76145" y="76145"/>
                  </a:lnTo>
                  <a:lnTo>
                    <a:pt x="114291" y="46674"/>
                  </a:lnTo>
                  <a:lnTo>
                    <a:pt x="159314" y="27674"/>
                  </a:lnTo>
                  <a:lnTo>
                    <a:pt x="209418" y="20941"/>
                  </a:lnTo>
                  <a:lnTo>
                    <a:pt x="209418" y="0"/>
                  </a:lnTo>
                  <a:close/>
                </a:path>
                <a:path w="6282690" h="4199255">
                  <a:moveTo>
                    <a:pt x="6073114" y="4182397"/>
                  </a:moveTo>
                  <a:lnTo>
                    <a:pt x="209418" y="4182397"/>
                  </a:lnTo>
                  <a:lnTo>
                    <a:pt x="209418" y="4198825"/>
                  </a:lnTo>
                  <a:lnTo>
                    <a:pt x="6073114" y="4198825"/>
                  </a:lnTo>
                  <a:lnTo>
                    <a:pt x="6073114" y="4182397"/>
                  </a:lnTo>
                  <a:close/>
                </a:path>
                <a:path w="6282690" h="4199255">
                  <a:moveTo>
                    <a:pt x="6073114" y="0"/>
                  </a:moveTo>
                  <a:lnTo>
                    <a:pt x="6073114" y="20941"/>
                  </a:lnTo>
                  <a:lnTo>
                    <a:pt x="6123218" y="27674"/>
                  </a:lnTo>
                  <a:lnTo>
                    <a:pt x="6168241" y="46674"/>
                  </a:lnTo>
                  <a:lnTo>
                    <a:pt x="6206386" y="76145"/>
                  </a:lnTo>
                  <a:lnTo>
                    <a:pt x="6235857" y="114290"/>
                  </a:lnTo>
                  <a:lnTo>
                    <a:pt x="6254857" y="159313"/>
                  </a:lnTo>
                  <a:lnTo>
                    <a:pt x="6261589" y="209417"/>
                  </a:lnTo>
                  <a:lnTo>
                    <a:pt x="6261589" y="3993921"/>
                  </a:lnTo>
                  <a:lnTo>
                    <a:pt x="6254857" y="4044025"/>
                  </a:lnTo>
                  <a:lnTo>
                    <a:pt x="6235857" y="4089048"/>
                  </a:lnTo>
                  <a:lnTo>
                    <a:pt x="6206386" y="4127194"/>
                  </a:lnTo>
                  <a:lnTo>
                    <a:pt x="6168241" y="4156665"/>
                  </a:lnTo>
                  <a:lnTo>
                    <a:pt x="6123218" y="4175664"/>
                  </a:lnTo>
                  <a:lnTo>
                    <a:pt x="6073114" y="4182397"/>
                  </a:lnTo>
                  <a:lnTo>
                    <a:pt x="6073114" y="4198825"/>
                  </a:lnTo>
                  <a:lnTo>
                    <a:pt x="6112307" y="4198825"/>
                  </a:lnTo>
                  <a:lnTo>
                    <a:pt x="6121130" y="4197808"/>
                  </a:lnTo>
                  <a:lnTo>
                    <a:pt x="6165209" y="4182054"/>
                  </a:lnTo>
                  <a:lnTo>
                    <a:pt x="6204093" y="4157332"/>
                  </a:lnTo>
                  <a:lnTo>
                    <a:pt x="6236524" y="4124901"/>
                  </a:lnTo>
                  <a:lnTo>
                    <a:pt x="6261245" y="4086018"/>
                  </a:lnTo>
                  <a:lnTo>
                    <a:pt x="6277000" y="4041939"/>
                  </a:lnTo>
                  <a:lnTo>
                    <a:pt x="6282531" y="3993921"/>
                  </a:lnTo>
                  <a:lnTo>
                    <a:pt x="6282531" y="209417"/>
                  </a:lnTo>
                  <a:lnTo>
                    <a:pt x="6277000" y="161400"/>
                  </a:lnTo>
                  <a:lnTo>
                    <a:pt x="6261245" y="117321"/>
                  </a:lnTo>
                  <a:lnTo>
                    <a:pt x="6236524" y="78437"/>
                  </a:lnTo>
                  <a:lnTo>
                    <a:pt x="6204093" y="46006"/>
                  </a:lnTo>
                  <a:lnTo>
                    <a:pt x="6165209" y="21285"/>
                  </a:lnTo>
                  <a:lnTo>
                    <a:pt x="6121130" y="5530"/>
                  </a:lnTo>
                  <a:lnTo>
                    <a:pt x="6073114" y="0"/>
                  </a:lnTo>
                  <a:close/>
                </a:path>
                <a:path w="6282690" h="4199255">
                  <a:moveTo>
                    <a:pt x="6073113" y="0"/>
                  </a:moveTo>
                  <a:lnTo>
                    <a:pt x="209418" y="0"/>
                  </a:lnTo>
                  <a:lnTo>
                    <a:pt x="209418" y="20941"/>
                  </a:lnTo>
                  <a:lnTo>
                    <a:pt x="6073114" y="20941"/>
                  </a:lnTo>
                  <a:lnTo>
                    <a:pt x="6073113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76738" y="7575685"/>
              <a:ext cx="6188710" cy="3696335"/>
            </a:xfrm>
            <a:custGeom>
              <a:avLst/>
              <a:gdLst/>
              <a:ahLst/>
              <a:cxnLst/>
              <a:rect l="l" t="t" r="r" b="b"/>
              <a:pathLst>
                <a:path w="6188709" h="3696334">
                  <a:moveTo>
                    <a:pt x="143978" y="3619361"/>
                  </a:moveTo>
                  <a:lnTo>
                    <a:pt x="117759" y="3664677"/>
                  </a:lnTo>
                  <a:lnTo>
                    <a:pt x="173604" y="3687975"/>
                  </a:lnTo>
                  <a:lnTo>
                    <a:pt x="235594" y="3696222"/>
                  </a:lnTo>
                  <a:lnTo>
                    <a:pt x="235594" y="3643868"/>
                  </a:lnTo>
                  <a:lnTo>
                    <a:pt x="210965" y="3642229"/>
                  </a:lnTo>
                  <a:lnTo>
                    <a:pt x="187350" y="3637457"/>
                  </a:lnTo>
                  <a:lnTo>
                    <a:pt x="164954" y="3629763"/>
                  </a:lnTo>
                  <a:lnTo>
                    <a:pt x="143978" y="3619361"/>
                  </a:lnTo>
                  <a:close/>
                </a:path>
                <a:path w="6188709" h="3696334">
                  <a:moveTo>
                    <a:pt x="341466" y="3643868"/>
                  </a:moveTo>
                  <a:lnTo>
                    <a:pt x="235594" y="3643868"/>
                  </a:lnTo>
                  <a:lnTo>
                    <a:pt x="235594" y="3696222"/>
                  </a:lnTo>
                  <a:lnTo>
                    <a:pt x="341466" y="3696222"/>
                  </a:lnTo>
                  <a:lnTo>
                    <a:pt x="341466" y="3643868"/>
                  </a:lnTo>
                  <a:close/>
                </a:path>
                <a:path w="6188709" h="3696334">
                  <a:moveTo>
                    <a:pt x="52354" y="3353126"/>
                  </a:moveTo>
                  <a:lnTo>
                    <a:pt x="0" y="3353126"/>
                  </a:lnTo>
                  <a:lnTo>
                    <a:pt x="0" y="3460627"/>
                  </a:lnTo>
                  <a:lnTo>
                    <a:pt x="2106" y="3492250"/>
                  </a:lnTo>
                  <a:lnTo>
                    <a:pt x="8247" y="3522617"/>
                  </a:lnTo>
                  <a:lnTo>
                    <a:pt x="18150" y="3551448"/>
                  </a:lnTo>
                  <a:lnTo>
                    <a:pt x="31545" y="3578462"/>
                  </a:lnTo>
                  <a:lnTo>
                    <a:pt x="76861" y="3552243"/>
                  </a:lnTo>
                  <a:lnTo>
                    <a:pt x="66458" y="3531268"/>
                  </a:lnTo>
                  <a:lnTo>
                    <a:pt x="58764" y="3508871"/>
                  </a:lnTo>
                  <a:lnTo>
                    <a:pt x="53992" y="3485257"/>
                  </a:lnTo>
                  <a:lnTo>
                    <a:pt x="52354" y="3460627"/>
                  </a:lnTo>
                  <a:lnTo>
                    <a:pt x="52354" y="3353126"/>
                  </a:lnTo>
                  <a:close/>
                </a:path>
                <a:path w="6188709" h="3696334">
                  <a:moveTo>
                    <a:pt x="52354" y="3030623"/>
                  </a:moveTo>
                  <a:lnTo>
                    <a:pt x="0" y="3030623"/>
                  </a:lnTo>
                  <a:lnTo>
                    <a:pt x="0" y="3245625"/>
                  </a:lnTo>
                  <a:lnTo>
                    <a:pt x="52354" y="3245625"/>
                  </a:lnTo>
                  <a:lnTo>
                    <a:pt x="52354" y="3030623"/>
                  </a:lnTo>
                  <a:close/>
                </a:path>
                <a:path w="6188709" h="3696334">
                  <a:moveTo>
                    <a:pt x="52354" y="2708119"/>
                  </a:moveTo>
                  <a:lnTo>
                    <a:pt x="0" y="2708119"/>
                  </a:lnTo>
                  <a:lnTo>
                    <a:pt x="0" y="2923122"/>
                  </a:lnTo>
                  <a:lnTo>
                    <a:pt x="52354" y="2923122"/>
                  </a:lnTo>
                  <a:lnTo>
                    <a:pt x="52354" y="2708119"/>
                  </a:lnTo>
                  <a:close/>
                </a:path>
                <a:path w="6188709" h="3696334">
                  <a:moveTo>
                    <a:pt x="52354" y="2385616"/>
                  </a:moveTo>
                  <a:lnTo>
                    <a:pt x="0" y="2385616"/>
                  </a:lnTo>
                  <a:lnTo>
                    <a:pt x="0" y="2600618"/>
                  </a:lnTo>
                  <a:lnTo>
                    <a:pt x="52354" y="2600618"/>
                  </a:lnTo>
                  <a:lnTo>
                    <a:pt x="52354" y="2385616"/>
                  </a:lnTo>
                  <a:close/>
                </a:path>
                <a:path w="6188709" h="3696334">
                  <a:moveTo>
                    <a:pt x="52354" y="2063113"/>
                  </a:moveTo>
                  <a:lnTo>
                    <a:pt x="0" y="2063113"/>
                  </a:lnTo>
                  <a:lnTo>
                    <a:pt x="0" y="2278115"/>
                  </a:lnTo>
                  <a:lnTo>
                    <a:pt x="52354" y="2278115"/>
                  </a:lnTo>
                  <a:lnTo>
                    <a:pt x="52354" y="2063113"/>
                  </a:lnTo>
                  <a:close/>
                </a:path>
                <a:path w="6188709" h="3696334">
                  <a:moveTo>
                    <a:pt x="52354" y="1740610"/>
                  </a:moveTo>
                  <a:lnTo>
                    <a:pt x="0" y="1740610"/>
                  </a:lnTo>
                  <a:lnTo>
                    <a:pt x="0" y="1955612"/>
                  </a:lnTo>
                  <a:lnTo>
                    <a:pt x="52354" y="1955612"/>
                  </a:lnTo>
                  <a:lnTo>
                    <a:pt x="52354" y="1740610"/>
                  </a:lnTo>
                  <a:close/>
                </a:path>
                <a:path w="6188709" h="3696334">
                  <a:moveTo>
                    <a:pt x="52354" y="1418107"/>
                  </a:moveTo>
                  <a:lnTo>
                    <a:pt x="0" y="1418107"/>
                  </a:lnTo>
                  <a:lnTo>
                    <a:pt x="0" y="1633109"/>
                  </a:lnTo>
                  <a:lnTo>
                    <a:pt x="52354" y="1633109"/>
                  </a:lnTo>
                  <a:lnTo>
                    <a:pt x="52354" y="1418107"/>
                  </a:lnTo>
                  <a:close/>
                </a:path>
                <a:path w="6188709" h="3696334">
                  <a:moveTo>
                    <a:pt x="52354" y="1095603"/>
                  </a:moveTo>
                  <a:lnTo>
                    <a:pt x="0" y="1095603"/>
                  </a:lnTo>
                  <a:lnTo>
                    <a:pt x="0" y="1310606"/>
                  </a:lnTo>
                  <a:lnTo>
                    <a:pt x="52354" y="1310606"/>
                  </a:lnTo>
                  <a:lnTo>
                    <a:pt x="52354" y="1095603"/>
                  </a:lnTo>
                  <a:close/>
                </a:path>
                <a:path w="6188709" h="3696334">
                  <a:moveTo>
                    <a:pt x="52354" y="773100"/>
                  </a:moveTo>
                  <a:lnTo>
                    <a:pt x="0" y="773100"/>
                  </a:lnTo>
                  <a:lnTo>
                    <a:pt x="0" y="988102"/>
                  </a:lnTo>
                  <a:lnTo>
                    <a:pt x="52354" y="988102"/>
                  </a:lnTo>
                  <a:lnTo>
                    <a:pt x="52354" y="773100"/>
                  </a:lnTo>
                  <a:close/>
                </a:path>
                <a:path w="6188709" h="3696334">
                  <a:moveTo>
                    <a:pt x="52354" y="450597"/>
                  </a:moveTo>
                  <a:lnTo>
                    <a:pt x="0" y="450597"/>
                  </a:lnTo>
                  <a:lnTo>
                    <a:pt x="0" y="665599"/>
                  </a:lnTo>
                  <a:lnTo>
                    <a:pt x="52354" y="665599"/>
                  </a:lnTo>
                  <a:lnTo>
                    <a:pt x="52354" y="450597"/>
                  </a:lnTo>
                  <a:close/>
                </a:path>
                <a:path w="6188709" h="3696334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3096"/>
                  </a:lnTo>
                  <a:lnTo>
                    <a:pt x="52354" y="343096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6188709" h="3696334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6188709" h="3696334">
                  <a:moveTo>
                    <a:pt x="341467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1467" y="52354"/>
                  </a:lnTo>
                  <a:lnTo>
                    <a:pt x="341467" y="0"/>
                  </a:lnTo>
                  <a:close/>
                </a:path>
                <a:path w="6188709" h="3696334">
                  <a:moveTo>
                    <a:pt x="659084" y="0"/>
                  </a:moveTo>
                  <a:lnTo>
                    <a:pt x="447339" y="0"/>
                  </a:lnTo>
                  <a:lnTo>
                    <a:pt x="447339" y="52354"/>
                  </a:lnTo>
                  <a:lnTo>
                    <a:pt x="659084" y="52354"/>
                  </a:lnTo>
                  <a:lnTo>
                    <a:pt x="659084" y="0"/>
                  </a:lnTo>
                  <a:close/>
                </a:path>
                <a:path w="6188709" h="3696334">
                  <a:moveTo>
                    <a:pt x="976700" y="0"/>
                  </a:moveTo>
                  <a:lnTo>
                    <a:pt x="764956" y="0"/>
                  </a:lnTo>
                  <a:lnTo>
                    <a:pt x="764956" y="52354"/>
                  </a:lnTo>
                  <a:lnTo>
                    <a:pt x="976700" y="52354"/>
                  </a:lnTo>
                  <a:lnTo>
                    <a:pt x="976700" y="0"/>
                  </a:lnTo>
                  <a:close/>
                </a:path>
                <a:path w="6188709" h="3696334">
                  <a:moveTo>
                    <a:pt x="1294317" y="0"/>
                  </a:moveTo>
                  <a:lnTo>
                    <a:pt x="1082573" y="0"/>
                  </a:lnTo>
                  <a:lnTo>
                    <a:pt x="1082573" y="52354"/>
                  </a:lnTo>
                  <a:lnTo>
                    <a:pt x="1294317" y="52354"/>
                  </a:lnTo>
                  <a:lnTo>
                    <a:pt x="1294317" y="0"/>
                  </a:lnTo>
                  <a:close/>
                </a:path>
                <a:path w="6188709" h="3696334">
                  <a:moveTo>
                    <a:pt x="1611934" y="0"/>
                  </a:moveTo>
                  <a:lnTo>
                    <a:pt x="1400189" y="0"/>
                  </a:lnTo>
                  <a:lnTo>
                    <a:pt x="1400189" y="52354"/>
                  </a:lnTo>
                  <a:lnTo>
                    <a:pt x="1611934" y="52354"/>
                  </a:lnTo>
                  <a:lnTo>
                    <a:pt x="1611934" y="0"/>
                  </a:lnTo>
                  <a:close/>
                </a:path>
                <a:path w="6188709" h="3696334">
                  <a:moveTo>
                    <a:pt x="1929551" y="0"/>
                  </a:moveTo>
                  <a:lnTo>
                    <a:pt x="1717806" y="0"/>
                  </a:lnTo>
                  <a:lnTo>
                    <a:pt x="1717806" y="52354"/>
                  </a:lnTo>
                  <a:lnTo>
                    <a:pt x="1929551" y="52354"/>
                  </a:lnTo>
                  <a:lnTo>
                    <a:pt x="1929551" y="0"/>
                  </a:lnTo>
                  <a:close/>
                </a:path>
                <a:path w="6188709" h="3696334">
                  <a:moveTo>
                    <a:pt x="2247168" y="0"/>
                  </a:moveTo>
                  <a:lnTo>
                    <a:pt x="2035423" y="0"/>
                  </a:lnTo>
                  <a:lnTo>
                    <a:pt x="2035423" y="52354"/>
                  </a:lnTo>
                  <a:lnTo>
                    <a:pt x="2247168" y="52354"/>
                  </a:lnTo>
                  <a:lnTo>
                    <a:pt x="2247168" y="0"/>
                  </a:lnTo>
                  <a:close/>
                </a:path>
                <a:path w="6188709" h="3696334">
                  <a:moveTo>
                    <a:pt x="2564785" y="0"/>
                  </a:moveTo>
                  <a:lnTo>
                    <a:pt x="2353040" y="0"/>
                  </a:lnTo>
                  <a:lnTo>
                    <a:pt x="2353040" y="52354"/>
                  </a:lnTo>
                  <a:lnTo>
                    <a:pt x="2564785" y="52354"/>
                  </a:lnTo>
                  <a:lnTo>
                    <a:pt x="2564785" y="0"/>
                  </a:lnTo>
                  <a:close/>
                </a:path>
                <a:path w="6188709" h="3696334">
                  <a:moveTo>
                    <a:pt x="2882402" y="0"/>
                  </a:moveTo>
                  <a:lnTo>
                    <a:pt x="2670657" y="0"/>
                  </a:lnTo>
                  <a:lnTo>
                    <a:pt x="2670657" y="52354"/>
                  </a:lnTo>
                  <a:lnTo>
                    <a:pt x="2882402" y="52354"/>
                  </a:lnTo>
                  <a:lnTo>
                    <a:pt x="2882402" y="0"/>
                  </a:lnTo>
                  <a:close/>
                </a:path>
                <a:path w="6188709" h="3696334">
                  <a:moveTo>
                    <a:pt x="3200019" y="0"/>
                  </a:moveTo>
                  <a:lnTo>
                    <a:pt x="2988274" y="0"/>
                  </a:lnTo>
                  <a:lnTo>
                    <a:pt x="2988274" y="52354"/>
                  </a:lnTo>
                  <a:lnTo>
                    <a:pt x="3200019" y="52354"/>
                  </a:lnTo>
                  <a:lnTo>
                    <a:pt x="3200019" y="0"/>
                  </a:lnTo>
                  <a:close/>
                </a:path>
                <a:path w="6188709" h="3696334">
                  <a:moveTo>
                    <a:pt x="3517636" y="0"/>
                  </a:moveTo>
                  <a:lnTo>
                    <a:pt x="3305891" y="0"/>
                  </a:lnTo>
                  <a:lnTo>
                    <a:pt x="3305891" y="52354"/>
                  </a:lnTo>
                  <a:lnTo>
                    <a:pt x="3517636" y="52354"/>
                  </a:lnTo>
                  <a:lnTo>
                    <a:pt x="3517636" y="0"/>
                  </a:lnTo>
                  <a:close/>
                </a:path>
                <a:path w="6188709" h="3696334">
                  <a:moveTo>
                    <a:pt x="3835253" y="0"/>
                  </a:moveTo>
                  <a:lnTo>
                    <a:pt x="3623508" y="0"/>
                  </a:lnTo>
                  <a:lnTo>
                    <a:pt x="3623508" y="52354"/>
                  </a:lnTo>
                  <a:lnTo>
                    <a:pt x="3835253" y="52354"/>
                  </a:lnTo>
                  <a:lnTo>
                    <a:pt x="3835253" y="0"/>
                  </a:lnTo>
                  <a:close/>
                </a:path>
                <a:path w="6188709" h="3696334">
                  <a:moveTo>
                    <a:pt x="4152870" y="0"/>
                  </a:moveTo>
                  <a:lnTo>
                    <a:pt x="3941125" y="0"/>
                  </a:lnTo>
                  <a:lnTo>
                    <a:pt x="3941125" y="52354"/>
                  </a:lnTo>
                  <a:lnTo>
                    <a:pt x="4152870" y="52354"/>
                  </a:lnTo>
                  <a:lnTo>
                    <a:pt x="4152870" y="0"/>
                  </a:lnTo>
                  <a:close/>
                </a:path>
                <a:path w="6188709" h="3696334">
                  <a:moveTo>
                    <a:pt x="4470487" y="0"/>
                  </a:moveTo>
                  <a:lnTo>
                    <a:pt x="4258742" y="0"/>
                  </a:lnTo>
                  <a:lnTo>
                    <a:pt x="4258742" y="52354"/>
                  </a:lnTo>
                  <a:lnTo>
                    <a:pt x="4470487" y="52354"/>
                  </a:lnTo>
                  <a:lnTo>
                    <a:pt x="4470487" y="0"/>
                  </a:lnTo>
                  <a:close/>
                </a:path>
                <a:path w="6188709" h="3696334">
                  <a:moveTo>
                    <a:pt x="4788104" y="0"/>
                  </a:moveTo>
                  <a:lnTo>
                    <a:pt x="4576359" y="0"/>
                  </a:lnTo>
                  <a:lnTo>
                    <a:pt x="4576359" y="52354"/>
                  </a:lnTo>
                  <a:lnTo>
                    <a:pt x="4788104" y="52354"/>
                  </a:lnTo>
                  <a:lnTo>
                    <a:pt x="4788104" y="0"/>
                  </a:lnTo>
                  <a:close/>
                </a:path>
                <a:path w="6188709" h="3696334">
                  <a:moveTo>
                    <a:pt x="5105721" y="0"/>
                  </a:moveTo>
                  <a:lnTo>
                    <a:pt x="4893976" y="0"/>
                  </a:lnTo>
                  <a:lnTo>
                    <a:pt x="4893976" y="52354"/>
                  </a:lnTo>
                  <a:lnTo>
                    <a:pt x="5105721" y="52354"/>
                  </a:lnTo>
                  <a:lnTo>
                    <a:pt x="5105721" y="0"/>
                  </a:lnTo>
                  <a:close/>
                </a:path>
                <a:path w="6188709" h="3696334">
                  <a:moveTo>
                    <a:pt x="5423337" y="0"/>
                  </a:moveTo>
                  <a:lnTo>
                    <a:pt x="5211593" y="0"/>
                  </a:lnTo>
                  <a:lnTo>
                    <a:pt x="5211593" y="52354"/>
                  </a:lnTo>
                  <a:lnTo>
                    <a:pt x="5423337" y="52354"/>
                  </a:lnTo>
                  <a:lnTo>
                    <a:pt x="5423337" y="0"/>
                  </a:lnTo>
                  <a:close/>
                </a:path>
                <a:path w="6188709" h="3696334">
                  <a:moveTo>
                    <a:pt x="5740954" y="0"/>
                  </a:moveTo>
                  <a:lnTo>
                    <a:pt x="5529210" y="0"/>
                  </a:lnTo>
                  <a:lnTo>
                    <a:pt x="5529210" y="52354"/>
                  </a:lnTo>
                  <a:lnTo>
                    <a:pt x="5740954" y="52354"/>
                  </a:lnTo>
                  <a:lnTo>
                    <a:pt x="5740954" y="0"/>
                  </a:lnTo>
                  <a:close/>
                </a:path>
                <a:path w="6188709" h="3696334">
                  <a:moveTo>
                    <a:pt x="5952698" y="0"/>
                  </a:moveTo>
                  <a:lnTo>
                    <a:pt x="5952698" y="52354"/>
                  </a:lnTo>
                  <a:lnTo>
                    <a:pt x="5977327" y="53992"/>
                  </a:lnTo>
                  <a:lnTo>
                    <a:pt x="6000942" y="58764"/>
                  </a:lnTo>
                  <a:lnTo>
                    <a:pt x="6023339" y="66458"/>
                  </a:lnTo>
                  <a:lnTo>
                    <a:pt x="6044314" y="76861"/>
                  </a:lnTo>
                  <a:lnTo>
                    <a:pt x="6070533" y="31545"/>
                  </a:lnTo>
                  <a:lnTo>
                    <a:pt x="6043519" y="18150"/>
                  </a:lnTo>
                  <a:lnTo>
                    <a:pt x="6014688" y="8247"/>
                  </a:lnTo>
                  <a:lnTo>
                    <a:pt x="5984321" y="2106"/>
                  </a:lnTo>
                  <a:lnTo>
                    <a:pt x="5952698" y="0"/>
                  </a:lnTo>
                  <a:close/>
                </a:path>
                <a:path w="6188709" h="3696334">
                  <a:moveTo>
                    <a:pt x="5952698" y="0"/>
                  </a:moveTo>
                  <a:lnTo>
                    <a:pt x="5846826" y="0"/>
                  </a:lnTo>
                  <a:lnTo>
                    <a:pt x="5846826" y="52354"/>
                  </a:lnTo>
                  <a:lnTo>
                    <a:pt x="5952698" y="52354"/>
                  </a:lnTo>
                  <a:lnTo>
                    <a:pt x="5952698" y="0"/>
                  </a:lnTo>
                  <a:close/>
                </a:path>
                <a:path w="6188709" h="3696334">
                  <a:moveTo>
                    <a:pt x="6156747" y="117759"/>
                  </a:moveTo>
                  <a:lnTo>
                    <a:pt x="6111432" y="143979"/>
                  </a:lnTo>
                  <a:lnTo>
                    <a:pt x="6121834" y="164954"/>
                  </a:lnTo>
                  <a:lnTo>
                    <a:pt x="6129528" y="187350"/>
                  </a:lnTo>
                  <a:lnTo>
                    <a:pt x="6134300" y="210965"/>
                  </a:lnTo>
                  <a:lnTo>
                    <a:pt x="6135938" y="235594"/>
                  </a:lnTo>
                  <a:lnTo>
                    <a:pt x="6135938" y="343095"/>
                  </a:lnTo>
                  <a:lnTo>
                    <a:pt x="6188293" y="343095"/>
                  </a:lnTo>
                  <a:lnTo>
                    <a:pt x="6188293" y="235594"/>
                  </a:lnTo>
                  <a:lnTo>
                    <a:pt x="6186186" y="203972"/>
                  </a:lnTo>
                  <a:lnTo>
                    <a:pt x="6180046" y="173605"/>
                  </a:lnTo>
                  <a:lnTo>
                    <a:pt x="6170142" y="144774"/>
                  </a:lnTo>
                  <a:lnTo>
                    <a:pt x="6156747" y="117759"/>
                  </a:lnTo>
                  <a:close/>
                </a:path>
                <a:path w="6188709" h="3696334">
                  <a:moveTo>
                    <a:pt x="6188293" y="450597"/>
                  </a:moveTo>
                  <a:lnTo>
                    <a:pt x="6135938" y="450597"/>
                  </a:lnTo>
                  <a:lnTo>
                    <a:pt x="6135938" y="665599"/>
                  </a:lnTo>
                  <a:lnTo>
                    <a:pt x="6188293" y="665599"/>
                  </a:lnTo>
                  <a:lnTo>
                    <a:pt x="6188293" y="450597"/>
                  </a:lnTo>
                  <a:close/>
                </a:path>
                <a:path w="6188709" h="3696334">
                  <a:moveTo>
                    <a:pt x="6188293" y="773100"/>
                  </a:moveTo>
                  <a:lnTo>
                    <a:pt x="6135938" y="773100"/>
                  </a:lnTo>
                  <a:lnTo>
                    <a:pt x="6135938" y="988102"/>
                  </a:lnTo>
                  <a:lnTo>
                    <a:pt x="6188293" y="988102"/>
                  </a:lnTo>
                  <a:lnTo>
                    <a:pt x="6188293" y="773100"/>
                  </a:lnTo>
                  <a:close/>
                </a:path>
                <a:path w="6188709" h="3696334">
                  <a:moveTo>
                    <a:pt x="6188293" y="1095603"/>
                  </a:moveTo>
                  <a:lnTo>
                    <a:pt x="6135938" y="1095603"/>
                  </a:lnTo>
                  <a:lnTo>
                    <a:pt x="6135938" y="1310605"/>
                  </a:lnTo>
                  <a:lnTo>
                    <a:pt x="6188293" y="1310605"/>
                  </a:lnTo>
                  <a:lnTo>
                    <a:pt x="6188293" y="1095603"/>
                  </a:lnTo>
                  <a:close/>
                </a:path>
                <a:path w="6188709" h="3696334">
                  <a:moveTo>
                    <a:pt x="6188293" y="1418106"/>
                  </a:moveTo>
                  <a:lnTo>
                    <a:pt x="6135938" y="1418106"/>
                  </a:lnTo>
                  <a:lnTo>
                    <a:pt x="6135938" y="1633109"/>
                  </a:lnTo>
                  <a:lnTo>
                    <a:pt x="6188293" y="1633109"/>
                  </a:lnTo>
                  <a:lnTo>
                    <a:pt x="6188293" y="1418106"/>
                  </a:lnTo>
                  <a:close/>
                </a:path>
                <a:path w="6188709" h="3696334">
                  <a:moveTo>
                    <a:pt x="6188293" y="1740610"/>
                  </a:moveTo>
                  <a:lnTo>
                    <a:pt x="6135938" y="1740610"/>
                  </a:lnTo>
                  <a:lnTo>
                    <a:pt x="6135938" y="1955612"/>
                  </a:lnTo>
                  <a:lnTo>
                    <a:pt x="6188293" y="1955612"/>
                  </a:lnTo>
                  <a:lnTo>
                    <a:pt x="6188293" y="1740610"/>
                  </a:lnTo>
                  <a:close/>
                </a:path>
                <a:path w="6188709" h="3696334">
                  <a:moveTo>
                    <a:pt x="6188293" y="2063113"/>
                  </a:moveTo>
                  <a:lnTo>
                    <a:pt x="6135938" y="2063113"/>
                  </a:lnTo>
                  <a:lnTo>
                    <a:pt x="6135938" y="2278115"/>
                  </a:lnTo>
                  <a:lnTo>
                    <a:pt x="6188293" y="2278115"/>
                  </a:lnTo>
                  <a:lnTo>
                    <a:pt x="6188293" y="2063113"/>
                  </a:lnTo>
                  <a:close/>
                </a:path>
                <a:path w="6188709" h="3696334">
                  <a:moveTo>
                    <a:pt x="6188293" y="2385616"/>
                  </a:moveTo>
                  <a:lnTo>
                    <a:pt x="6135938" y="2385616"/>
                  </a:lnTo>
                  <a:lnTo>
                    <a:pt x="6135938" y="2600618"/>
                  </a:lnTo>
                  <a:lnTo>
                    <a:pt x="6188293" y="2600618"/>
                  </a:lnTo>
                  <a:lnTo>
                    <a:pt x="6188293" y="2385616"/>
                  </a:lnTo>
                  <a:close/>
                </a:path>
                <a:path w="6188709" h="3696334">
                  <a:moveTo>
                    <a:pt x="6188293" y="2708119"/>
                  </a:moveTo>
                  <a:lnTo>
                    <a:pt x="6135938" y="2708119"/>
                  </a:lnTo>
                  <a:lnTo>
                    <a:pt x="6135938" y="2923121"/>
                  </a:lnTo>
                  <a:lnTo>
                    <a:pt x="6188293" y="2923121"/>
                  </a:lnTo>
                  <a:lnTo>
                    <a:pt x="6188293" y="2708119"/>
                  </a:lnTo>
                  <a:close/>
                </a:path>
                <a:path w="6188709" h="3696334">
                  <a:moveTo>
                    <a:pt x="6188293" y="3030622"/>
                  </a:moveTo>
                  <a:lnTo>
                    <a:pt x="6135938" y="3030622"/>
                  </a:lnTo>
                  <a:lnTo>
                    <a:pt x="6135938" y="3245624"/>
                  </a:lnTo>
                  <a:lnTo>
                    <a:pt x="6188293" y="3245624"/>
                  </a:lnTo>
                  <a:lnTo>
                    <a:pt x="6188293" y="3030622"/>
                  </a:lnTo>
                  <a:close/>
                </a:path>
                <a:path w="6188709" h="3696334">
                  <a:moveTo>
                    <a:pt x="6188293" y="3353125"/>
                  </a:moveTo>
                  <a:lnTo>
                    <a:pt x="6135938" y="3353125"/>
                  </a:lnTo>
                  <a:lnTo>
                    <a:pt x="6135938" y="3460627"/>
                  </a:lnTo>
                  <a:lnTo>
                    <a:pt x="6134300" y="3485257"/>
                  </a:lnTo>
                  <a:lnTo>
                    <a:pt x="6129528" y="3508871"/>
                  </a:lnTo>
                  <a:lnTo>
                    <a:pt x="6121834" y="3531268"/>
                  </a:lnTo>
                  <a:lnTo>
                    <a:pt x="6111432" y="3552243"/>
                  </a:lnTo>
                  <a:lnTo>
                    <a:pt x="6156747" y="3578462"/>
                  </a:lnTo>
                  <a:lnTo>
                    <a:pt x="6170142" y="3551448"/>
                  </a:lnTo>
                  <a:lnTo>
                    <a:pt x="6180046" y="3522617"/>
                  </a:lnTo>
                  <a:lnTo>
                    <a:pt x="6186186" y="3492250"/>
                  </a:lnTo>
                  <a:lnTo>
                    <a:pt x="6188293" y="3460627"/>
                  </a:lnTo>
                  <a:lnTo>
                    <a:pt x="6188293" y="3353125"/>
                  </a:lnTo>
                  <a:close/>
                </a:path>
                <a:path w="6188709" h="3696334">
                  <a:moveTo>
                    <a:pt x="5952698" y="3643868"/>
                  </a:moveTo>
                  <a:lnTo>
                    <a:pt x="5846826" y="3643868"/>
                  </a:lnTo>
                  <a:lnTo>
                    <a:pt x="5846826" y="3696222"/>
                  </a:lnTo>
                  <a:lnTo>
                    <a:pt x="5952698" y="3696222"/>
                  </a:lnTo>
                  <a:lnTo>
                    <a:pt x="5952698" y="3643868"/>
                  </a:lnTo>
                  <a:close/>
                </a:path>
                <a:path w="6188709" h="3696334">
                  <a:moveTo>
                    <a:pt x="6044314" y="3619361"/>
                  </a:moveTo>
                  <a:lnTo>
                    <a:pt x="6023339" y="3629763"/>
                  </a:lnTo>
                  <a:lnTo>
                    <a:pt x="6000942" y="3637457"/>
                  </a:lnTo>
                  <a:lnTo>
                    <a:pt x="5977327" y="3642229"/>
                  </a:lnTo>
                  <a:lnTo>
                    <a:pt x="5952698" y="3643868"/>
                  </a:lnTo>
                  <a:lnTo>
                    <a:pt x="5952698" y="3696222"/>
                  </a:lnTo>
                  <a:lnTo>
                    <a:pt x="5984321" y="3694115"/>
                  </a:lnTo>
                  <a:lnTo>
                    <a:pt x="6014688" y="3687975"/>
                  </a:lnTo>
                  <a:lnTo>
                    <a:pt x="6043519" y="3678072"/>
                  </a:lnTo>
                  <a:lnTo>
                    <a:pt x="6070533" y="3664677"/>
                  </a:lnTo>
                  <a:lnTo>
                    <a:pt x="6044314" y="3619361"/>
                  </a:lnTo>
                  <a:close/>
                </a:path>
                <a:path w="6188709" h="3696334">
                  <a:moveTo>
                    <a:pt x="5740953" y="3643868"/>
                  </a:moveTo>
                  <a:lnTo>
                    <a:pt x="5529209" y="3643868"/>
                  </a:lnTo>
                  <a:lnTo>
                    <a:pt x="5529209" y="3696222"/>
                  </a:lnTo>
                  <a:lnTo>
                    <a:pt x="5740953" y="3696222"/>
                  </a:lnTo>
                  <a:lnTo>
                    <a:pt x="5740953" y="3643868"/>
                  </a:lnTo>
                  <a:close/>
                </a:path>
                <a:path w="6188709" h="3696334">
                  <a:moveTo>
                    <a:pt x="5423337" y="3643868"/>
                  </a:moveTo>
                  <a:lnTo>
                    <a:pt x="5211592" y="3643868"/>
                  </a:lnTo>
                  <a:lnTo>
                    <a:pt x="5211592" y="3696222"/>
                  </a:lnTo>
                  <a:lnTo>
                    <a:pt x="5423337" y="3696222"/>
                  </a:lnTo>
                  <a:lnTo>
                    <a:pt x="5423337" y="3643868"/>
                  </a:lnTo>
                  <a:close/>
                </a:path>
                <a:path w="6188709" h="3696334">
                  <a:moveTo>
                    <a:pt x="5105720" y="3643868"/>
                  </a:moveTo>
                  <a:lnTo>
                    <a:pt x="4893975" y="3643868"/>
                  </a:lnTo>
                  <a:lnTo>
                    <a:pt x="4893975" y="3696222"/>
                  </a:lnTo>
                  <a:lnTo>
                    <a:pt x="5105720" y="3696222"/>
                  </a:lnTo>
                  <a:lnTo>
                    <a:pt x="5105720" y="3643868"/>
                  </a:lnTo>
                  <a:close/>
                </a:path>
                <a:path w="6188709" h="3696334">
                  <a:moveTo>
                    <a:pt x="4788103" y="3643868"/>
                  </a:moveTo>
                  <a:lnTo>
                    <a:pt x="4576358" y="3643868"/>
                  </a:lnTo>
                  <a:lnTo>
                    <a:pt x="4576358" y="3696222"/>
                  </a:lnTo>
                  <a:lnTo>
                    <a:pt x="4788103" y="3696222"/>
                  </a:lnTo>
                  <a:lnTo>
                    <a:pt x="4788103" y="3643868"/>
                  </a:lnTo>
                  <a:close/>
                </a:path>
                <a:path w="6188709" h="3696334">
                  <a:moveTo>
                    <a:pt x="4470486" y="3643868"/>
                  </a:moveTo>
                  <a:lnTo>
                    <a:pt x="4258741" y="3643868"/>
                  </a:lnTo>
                  <a:lnTo>
                    <a:pt x="4258741" y="3696222"/>
                  </a:lnTo>
                  <a:lnTo>
                    <a:pt x="4470486" y="3696222"/>
                  </a:lnTo>
                  <a:lnTo>
                    <a:pt x="4470486" y="3643868"/>
                  </a:lnTo>
                  <a:close/>
                </a:path>
                <a:path w="6188709" h="3696334">
                  <a:moveTo>
                    <a:pt x="4152869" y="3643868"/>
                  </a:moveTo>
                  <a:lnTo>
                    <a:pt x="3941124" y="3643868"/>
                  </a:lnTo>
                  <a:lnTo>
                    <a:pt x="3941124" y="3696222"/>
                  </a:lnTo>
                  <a:lnTo>
                    <a:pt x="4152869" y="3696222"/>
                  </a:lnTo>
                  <a:lnTo>
                    <a:pt x="4152869" y="3643868"/>
                  </a:lnTo>
                  <a:close/>
                </a:path>
                <a:path w="6188709" h="3696334">
                  <a:moveTo>
                    <a:pt x="3835252" y="3643868"/>
                  </a:moveTo>
                  <a:lnTo>
                    <a:pt x="3623507" y="3643868"/>
                  </a:lnTo>
                  <a:lnTo>
                    <a:pt x="3623507" y="3696222"/>
                  </a:lnTo>
                  <a:lnTo>
                    <a:pt x="3835252" y="3696222"/>
                  </a:lnTo>
                  <a:lnTo>
                    <a:pt x="3835252" y="3643868"/>
                  </a:lnTo>
                  <a:close/>
                </a:path>
                <a:path w="6188709" h="3696334">
                  <a:moveTo>
                    <a:pt x="3517635" y="3643868"/>
                  </a:moveTo>
                  <a:lnTo>
                    <a:pt x="3305890" y="3643868"/>
                  </a:lnTo>
                  <a:lnTo>
                    <a:pt x="3305890" y="3696222"/>
                  </a:lnTo>
                  <a:lnTo>
                    <a:pt x="3517635" y="3696222"/>
                  </a:lnTo>
                  <a:lnTo>
                    <a:pt x="3517635" y="3643868"/>
                  </a:lnTo>
                  <a:close/>
                </a:path>
                <a:path w="6188709" h="3696334">
                  <a:moveTo>
                    <a:pt x="3200018" y="3643868"/>
                  </a:moveTo>
                  <a:lnTo>
                    <a:pt x="2988273" y="3643868"/>
                  </a:lnTo>
                  <a:lnTo>
                    <a:pt x="2988273" y="3696222"/>
                  </a:lnTo>
                  <a:lnTo>
                    <a:pt x="3200018" y="3696222"/>
                  </a:lnTo>
                  <a:lnTo>
                    <a:pt x="3200018" y="3643868"/>
                  </a:lnTo>
                  <a:close/>
                </a:path>
                <a:path w="6188709" h="3696334">
                  <a:moveTo>
                    <a:pt x="2882401" y="3643868"/>
                  </a:moveTo>
                  <a:lnTo>
                    <a:pt x="2670657" y="3643868"/>
                  </a:lnTo>
                  <a:lnTo>
                    <a:pt x="2670657" y="3696222"/>
                  </a:lnTo>
                  <a:lnTo>
                    <a:pt x="2882401" y="3696222"/>
                  </a:lnTo>
                  <a:lnTo>
                    <a:pt x="2882401" y="3643868"/>
                  </a:lnTo>
                  <a:close/>
                </a:path>
                <a:path w="6188709" h="3696334">
                  <a:moveTo>
                    <a:pt x="2564784" y="3643868"/>
                  </a:moveTo>
                  <a:lnTo>
                    <a:pt x="2353040" y="3643868"/>
                  </a:lnTo>
                  <a:lnTo>
                    <a:pt x="2353040" y="3696222"/>
                  </a:lnTo>
                  <a:lnTo>
                    <a:pt x="2564784" y="3696222"/>
                  </a:lnTo>
                  <a:lnTo>
                    <a:pt x="2564784" y="3643868"/>
                  </a:lnTo>
                  <a:close/>
                </a:path>
                <a:path w="6188709" h="3696334">
                  <a:moveTo>
                    <a:pt x="2247167" y="3643868"/>
                  </a:moveTo>
                  <a:lnTo>
                    <a:pt x="2035422" y="3643868"/>
                  </a:lnTo>
                  <a:lnTo>
                    <a:pt x="2035422" y="3696222"/>
                  </a:lnTo>
                  <a:lnTo>
                    <a:pt x="2247167" y="3696222"/>
                  </a:lnTo>
                  <a:lnTo>
                    <a:pt x="2247167" y="3643868"/>
                  </a:lnTo>
                  <a:close/>
                </a:path>
                <a:path w="6188709" h="3696334">
                  <a:moveTo>
                    <a:pt x="1929550" y="3643868"/>
                  </a:moveTo>
                  <a:lnTo>
                    <a:pt x="1717805" y="3643868"/>
                  </a:lnTo>
                  <a:lnTo>
                    <a:pt x="1717805" y="3696222"/>
                  </a:lnTo>
                  <a:lnTo>
                    <a:pt x="1929550" y="3696222"/>
                  </a:lnTo>
                  <a:lnTo>
                    <a:pt x="1929550" y="3643868"/>
                  </a:lnTo>
                  <a:close/>
                </a:path>
                <a:path w="6188709" h="3696334">
                  <a:moveTo>
                    <a:pt x="1611933" y="3643868"/>
                  </a:moveTo>
                  <a:lnTo>
                    <a:pt x="1400189" y="3643868"/>
                  </a:lnTo>
                  <a:lnTo>
                    <a:pt x="1400189" y="3696222"/>
                  </a:lnTo>
                  <a:lnTo>
                    <a:pt x="1611933" y="3696222"/>
                  </a:lnTo>
                  <a:lnTo>
                    <a:pt x="1611933" y="3643868"/>
                  </a:lnTo>
                  <a:close/>
                </a:path>
                <a:path w="6188709" h="3696334">
                  <a:moveTo>
                    <a:pt x="1294316" y="3643868"/>
                  </a:moveTo>
                  <a:lnTo>
                    <a:pt x="1082572" y="3643868"/>
                  </a:lnTo>
                  <a:lnTo>
                    <a:pt x="1082572" y="3696222"/>
                  </a:lnTo>
                  <a:lnTo>
                    <a:pt x="1294316" y="3696222"/>
                  </a:lnTo>
                  <a:lnTo>
                    <a:pt x="1294316" y="3643868"/>
                  </a:lnTo>
                  <a:close/>
                </a:path>
                <a:path w="6188709" h="3696334">
                  <a:moveTo>
                    <a:pt x="976699" y="3643868"/>
                  </a:moveTo>
                  <a:lnTo>
                    <a:pt x="764955" y="3643868"/>
                  </a:lnTo>
                  <a:lnTo>
                    <a:pt x="764955" y="3696222"/>
                  </a:lnTo>
                  <a:lnTo>
                    <a:pt x="976699" y="3696222"/>
                  </a:lnTo>
                  <a:lnTo>
                    <a:pt x="976699" y="3643868"/>
                  </a:lnTo>
                  <a:close/>
                </a:path>
                <a:path w="6188709" h="3696334">
                  <a:moveTo>
                    <a:pt x="659082" y="3643868"/>
                  </a:moveTo>
                  <a:lnTo>
                    <a:pt x="447338" y="3643868"/>
                  </a:lnTo>
                  <a:lnTo>
                    <a:pt x="447338" y="3696222"/>
                  </a:lnTo>
                  <a:lnTo>
                    <a:pt x="659082" y="3696222"/>
                  </a:lnTo>
                  <a:lnTo>
                    <a:pt x="659082" y="3643868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4030986" y="1842875"/>
            <a:ext cx="6073140" cy="1330325"/>
            <a:chOff x="14030986" y="1842875"/>
            <a:chExt cx="6073140" cy="1330325"/>
          </a:xfrm>
        </p:grpSpPr>
        <p:sp>
          <p:nvSpPr>
            <p:cNvPr id="15" name="object 15"/>
            <p:cNvSpPr/>
            <p:nvPr/>
          </p:nvSpPr>
          <p:spPr>
            <a:xfrm>
              <a:off x="14030986" y="1842875"/>
              <a:ext cx="167640" cy="1330325"/>
            </a:xfrm>
            <a:custGeom>
              <a:avLst/>
              <a:gdLst/>
              <a:ahLst/>
              <a:cxnLst/>
              <a:rect l="l" t="t" r="r" b="b"/>
              <a:pathLst>
                <a:path w="167640" h="1330325">
                  <a:moveTo>
                    <a:pt x="167534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167534" y="1329802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198521" y="1842875"/>
              <a:ext cx="5906135" cy="1330325"/>
            </a:xfrm>
            <a:custGeom>
              <a:avLst/>
              <a:gdLst/>
              <a:ahLst/>
              <a:cxnLst/>
              <a:rect l="l" t="t" r="r" b="b"/>
              <a:pathLst>
                <a:path w="5906134" h="1330325">
                  <a:moveTo>
                    <a:pt x="5905579" y="0"/>
                  </a:moveTo>
                  <a:lnTo>
                    <a:pt x="0" y="0"/>
                  </a:lnTo>
                  <a:lnTo>
                    <a:pt x="0" y="1329802"/>
                  </a:lnTo>
                  <a:lnTo>
                    <a:pt x="5905579" y="1329802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466910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7011" y="2257271"/>
              <a:ext cx="3969805" cy="24853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4030986" y="3277387"/>
            <a:ext cx="6073140" cy="2199005"/>
            <a:chOff x="14030986" y="3277387"/>
            <a:chExt cx="6073140" cy="2199005"/>
          </a:xfrm>
        </p:grpSpPr>
        <p:sp>
          <p:nvSpPr>
            <p:cNvPr id="20" name="object 20"/>
            <p:cNvSpPr/>
            <p:nvPr/>
          </p:nvSpPr>
          <p:spPr>
            <a:xfrm>
              <a:off x="14030986" y="3277387"/>
              <a:ext cx="167640" cy="2199005"/>
            </a:xfrm>
            <a:custGeom>
              <a:avLst/>
              <a:gdLst/>
              <a:ahLst/>
              <a:cxnLst/>
              <a:rect l="l" t="t" r="r" b="b"/>
              <a:pathLst>
                <a:path w="167640" h="2199004">
                  <a:moveTo>
                    <a:pt x="167534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167534" y="2198885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198521" y="3277387"/>
              <a:ext cx="5906135" cy="2199005"/>
            </a:xfrm>
            <a:custGeom>
              <a:avLst/>
              <a:gdLst/>
              <a:ahLst/>
              <a:cxnLst/>
              <a:rect l="l" t="t" r="r" b="b"/>
              <a:pathLst>
                <a:path w="5906134" h="2199004">
                  <a:moveTo>
                    <a:pt x="5905579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5905579" y="2198885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434074" y="3688432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33744" y="3690275"/>
              <a:ext cx="4505328" cy="25004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67072" y="4075059"/>
              <a:ext cx="4454494" cy="97190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4030986" y="5580981"/>
            <a:ext cx="6073140" cy="2199005"/>
            <a:chOff x="14030986" y="5580981"/>
            <a:chExt cx="6073140" cy="2199005"/>
          </a:xfrm>
        </p:grpSpPr>
        <p:sp>
          <p:nvSpPr>
            <p:cNvPr id="26" name="object 26"/>
            <p:cNvSpPr/>
            <p:nvPr/>
          </p:nvSpPr>
          <p:spPr>
            <a:xfrm>
              <a:off x="14030986" y="5580981"/>
              <a:ext cx="167640" cy="2199005"/>
            </a:xfrm>
            <a:custGeom>
              <a:avLst/>
              <a:gdLst/>
              <a:ahLst/>
              <a:cxnLst/>
              <a:rect l="l" t="t" r="r" b="b"/>
              <a:pathLst>
                <a:path w="167640" h="2199004">
                  <a:moveTo>
                    <a:pt x="167534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167534" y="2198885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198521" y="5580981"/>
              <a:ext cx="5906135" cy="2199005"/>
            </a:xfrm>
            <a:custGeom>
              <a:avLst/>
              <a:gdLst/>
              <a:ahLst/>
              <a:cxnLst/>
              <a:rect l="l" t="t" r="r" b="b"/>
              <a:pathLst>
                <a:path w="5906134" h="2199004">
                  <a:moveTo>
                    <a:pt x="5905579" y="0"/>
                  </a:moveTo>
                  <a:lnTo>
                    <a:pt x="0" y="0"/>
                  </a:lnTo>
                  <a:lnTo>
                    <a:pt x="0" y="2198885"/>
                  </a:lnTo>
                  <a:lnTo>
                    <a:pt x="5905579" y="2198885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427372" y="5992027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956613" y="5993115"/>
              <a:ext cx="3950204" cy="2415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67072" y="6378025"/>
              <a:ext cx="4799521" cy="953059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4030986" y="7884576"/>
            <a:ext cx="6073140" cy="1948180"/>
            <a:chOff x="14030986" y="7884576"/>
            <a:chExt cx="6073140" cy="1948180"/>
          </a:xfrm>
        </p:grpSpPr>
        <p:sp>
          <p:nvSpPr>
            <p:cNvPr id="32" name="object 32"/>
            <p:cNvSpPr/>
            <p:nvPr/>
          </p:nvSpPr>
          <p:spPr>
            <a:xfrm>
              <a:off x="14030986" y="7884576"/>
              <a:ext cx="167640" cy="1948180"/>
            </a:xfrm>
            <a:custGeom>
              <a:avLst/>
              <a:gdLst/>
              <a:ahLst/>
              <a:cxnLst/>
              <a:rect l="l" t="t" r="r" b="b"/>
              <a:pathLst>
                <a:path w="167640" h="1948179">
                  <a:moveTo>
                    <a:pt x="167534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167534" y="1947584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198521" y="7884576"/>
              <a:ext cx="5906135" cy="1948180"/>
            </a:xfrm>
            <a:custGeom>
              <a:avLst/>
              <a:gdLst/>
              <a:ahLst/>
              <a:cxnLst/>
              <a:rect l="l" t="t" r="r" b="b"/>
              <a:pathLst>
                <a:path w="5906134" h="1948179">
                  <a:moveTo>
                    <a:pt x="5905579" y="0"/>
                  </a:moveTo>
                  <a:lnTo>
                    <a:pt x="0" y="0"/>
                  </a:lnTo>
                  <a:lnTo>
                    <a:pt x="0" y="1947584"/>
                  </a:lnTo>
                  <a:lnTo>
                    <a:pt x="5905579" y="1947584"/>
                  </a:lnTo>
                  <a:lnTo>
                    <a:pt x="5905579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4420671" y="8304333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19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19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19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947063" y="8299475"/>
              <a:ext cx="2095098" cy="23672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67072" y="8681830"/>
              <a:ext cx="4597250" cy="699245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38" name="object 38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9696522" y="11027349"/>
              <a:ext cx="177165" cy="281305"/>
            </a:xfrm>
            <a:custGeom>
              <a:avLst/>
              <a:gdLst/>
              <a:ahLst/>
              <a:cxnLst/>
              <a:rect l="l" t="t" r="r" b="b"/>
              <a:pathLst>
                <a:path w="177165" h="281304">
                  <a:moveTo>
                    <a:pt x="17339" y="225794"/>
                  </a:moveTo>
                  <a:lnTo>
                    <a:pt x="0" y="248411"/>
                  </a:lnTo>
                  <a:lnTo>
                    <a:pt x="15319" y="262788"/>
                  </a:lnTo>
                  <a:lnTo>
                    <a:pt x="34632" y="274939"/>
                  </a:lnTo>
                  <a:lnTo>
                    <a:pt x="52563" y="281206"/>
                  </a:lnTo>
                  <a:lnTo>
                    <a:pt x="122033" y="281206"/>
                  </a:lnTo>
                  <a:lnTo>
                    <a:pt x="122939" y="281064"/>
                  </a:lnTo>
                  <a:lnTo>
                    <a:pt x="151204" y="265468"/>
                  </a:lnTo>
                  <a:lnTo>
                    <a:pt x="157058" y="257835"/>
                  </a:lnTo>
                  <a:lnTo>
                    <a:pt x="85945" y="257835"/>
                  </a:lnTo>
                  <a:lnTo>
                    <a:pt x="64146" y="255214"/>
                  </a:lnTo>
                  <a:lnTo>
                    <a:pt x="45846" y="248175"/>
                  </a:lnTo>
                  <a:lnTo>
                    <a:pt x="30444" y="237956"/>
                  </a:lnTo>
                  <a:lnTo>
                    <a:pt x="17339" y="225794"/>
                  </a:lnTo>
                  <a:close/>
                </a:path>
                <a:path w="177165" h="281304">
                  <a:moveTo>
                    <a:pt x="152103" y="27894"/>
                  </a:moveTo>
                  <a:lnTo>
                    <a:pt x="85945" y="27894"/>
                  </a:lnTo>
                  <a:lnTo>
                    <a:pt x="105275" y="31016"/>
                  </a:lnTo>
                  <a:lnTo>
                    <a:pt x="119870" y="39862"/>
                  </a:lnTo>
                  <a:lnTo>
                    <a:pt x="129094" y="53656"/>
                  </a:lnTo>
                  <a:lnTo>
                    <a:pt x="132310" y="71620"/>
                  </a:lnTo>
                  <a:lnTo>
                    <a:pt x="128416" y="92588"/>
                  </a:lnTo>
                  <a:lnTo>
                    <a:pt x="115582" y="109316"/>
                  </a:lnTo>
                  <a:lnTo>
                    <a:pt x="92076" y="120389"/>
                  </a:lnTo>
                  <a:lnTo>
                    <a:pt x="56165" y="124394"/>
                  </a:lnTo>
                  <a:lnTo>
                    <a:pt x="56165" y="151157"/>
                  </a:lnTo>
                  <a:lnTo>
                    <a:pt x="96470" y="155092"/>
                  </a:lnTo>
                  <a:lnTo>
                    <a:pt x="123027" y="166235"/>
                  </a:lnTo>
                  <a:lnTo>
                    <a:pt x="137640" y="183599"/>
                  </a:lnTo>
                  <a:lnTo>
                    <a:pt x="142110" y="206192"/>
                  </a:lnTo>
                  <a:lnTo>
                    <a:pt x="137946" y="227620"/>
                  </a:lnTo>
                  <a:lnTo>
                    <a:pt x="126326" y="243887"/>
                  </a:lnTo>
                  <a:lnTo>
                    <a:pt x="108556" y="254218"/>
                  </a:lnTo>
                  <a:lnTo>
                    <a:pt x="85945" y="257835"/>
                  </a:lnTo>
                  <a:lnTo>
                    <a:pt x="157058" y="257835"/>
                  </a:lnTo>
                  <a:lnTo>
                    <a:pt x="170211" y="240683"/>
                  </a:lnTo>
                  <a:lnTo>
                    <a:pt x="177167" y="207700"/>
                  </a:lnTo>
                  <a:lnTo>
                    <a:pt x="172537" y="181737"/>
                  </a:lnTo>
                  <a:lnTo>
                    <a:pt x="159921" y="161146"/>
                  </a:lnTo>
                  <a:lnTo>
                    <a:pt x="141227" y="146210"/>
                  </a:lnTo>
                  <a:lnTo>
                    <a:pt x="118362" y="137210"/>
                  </a:lnTo>
                  <a:lnTo>
                    <a:pt x="118362" y="135702"/>
                  </a:lnTo>
                  <a:lnTo>
                    <a:pt x="138423" y="125601"/>
                  </a:lnTo>
                  <a:lnTo>
                    <a:pt x="153890" y="111153"/>
                  </a:lnTo>
                  <a:lnTo>
                    <a:pt x="163844" y="92394"/>
                  </a:lnTo>
                  <a:lnTo>
                    <a:pt x="167366" y="69359"/>
                  </a:lnTo>
                  <a:lnTo>
                    <a:pt x="161341" y="39915"/>
                  </a:lnTo>
                  <a:lnTo>
                    <a:pt x="152103" y="27894"/>
                  </a:lnTo>
                  <a:close/>
                </a:path>
                <a:path w="177165" h="281304">
                  <a:moveTo>
                    <a:pt x="87075" y="0"/>
                  </a:moveTo>
                  <a:lnTo>
                    <a:pt x="64617" y="2473"/>
                  </a:lnTo>
                  <a:lnTo>
                    <a:pt x="44527" y="9329"/>
                  </a:lnTo>
                  <a:lnTo>
                    <a:pt x="26486" y="19719"/>
                  </a:lnTo>
                  <a:lnTo>
                    <a:pt x="10177" y="32794"/>
                  </a:lnTo>
                  <a:lnTo>
                    <a:pt x="28648" y="55034"/>
                  </a:lnTo>
                  <a:lnTo>
                    <a:pt x="40993" y="44115"/>
                  </a:lnTo>
                  <a:lnTo>
                    <a:pt x="54752" y="35527"/>
                  </a:lnTo>
                  <a:lnTo>
                    <a:pt x="69783" y="29908"/>
                  </a:lnTo>
                  <a:lnTo>
                    <a:pt x="85945" y="27894"/>
                  </a:lnTo>
                  <a:lnTo>
                    <a:pt x="152103" y="27894"/>
                  </a:lnTo>
                  <a:lnTo>
                    <a:pt x="144608" y="18140"/>
                  </a:lnTo>
                  <a:lnTo>
                    <a:pt x="119181" y="4635"/>
                  </a:lnTo>
                  <a:lnTo>
                    <a:pt x="87075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435100"/>
            <a:chOff x="0" y="0"/>
            <a:chExt cx="20104100" cy="1435100"/>
          </a:xfrm>
        </p:grpSpPr>
        <p:sp>
          <p:nvSpPr>
            <p:cNvPr id="3" name="object 3"/>
            <p:cNvSpPr/>
            <p:nvPr/>
          </p:nvSpPr>
          <p:spPr>
            <a:xfrm>
              <a:off x="1532476" y="515753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60" h="509905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3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1325" y="697528"/>
              <a:ext cx="2742257" cy="35018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0052050" y="1842875"/>
            <a:ext cx="10052050" cy="1696720"/>
            <a:chOff x="10052050" y="1842875"/>
            <a:chExt cx="10052050" cy="1696720"/>
          </a:xfrm>
        </p:grpSpPr>
        <p:sp>
          <p:nvSpPr>
            <p:cNvPr id="6" name="object 6"/>
            <p:cNvSpPr/>
            <p:nvPr/>
          </p:nvSpPr>
          <p:spPr>
            <a:xfrm>
              <a:off x="10052050" y="1842875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19584" y="1842875"/>
              <a:ext cx="9885045" cy="1696720"/>
            </a:xfrm>
            <a:custGeom>
              <a:avLst/>
              <a:gdLst/>
              <a:ahLst/>
              <a:cxnLst/>
              <a:rect l="l" t="t" r="r" b="b"/>
              <a:pathLst>
                <a:path w="9885044" h="1696720">
                  <a:moveTo>
                    <a:pt x="9884515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9884515" y="1696283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87973" y="2262632"/>
              <a:ext cx="269875" cy="491490"/>
            </a:xfrm>
            <a:custGeom>
              <a:avLst/>
              <a:gdLst/>
              <a:ahLst/>
              <a:cxnLst/>
              <a:rect l="l" t="t" r="r" b="b"/>
              <a:pathLst>
                <a:path w="269875" h="491489">
                  <a:moveTo>
                    <a:pt x="170214" y="0"/>
                  </a:moveTo>
                  <a:lnTo>
                    <a:pt x="123305" y="0"/>
                  </a:lnTo>
                  <a:lnTo>
                    <a:pt x="102583" y="11193"/>
                  </a:lnTo>
                  <a:lnTo>
                    <a:pt x="79159" y="20690"/>
                  </a:lnTo>
                  <a:lnTo>
                    <a:pt x="52343" y="28554"/>
                  </a:lnTo>
                  <a:lnTo>
                    <a:pt x="21444" y="34847"/>
                  </a:lnTo>
                  <a:lnTo>
                    <a:pt x="21444" y="74385"/>
                  </a:lnTo>
                  <a:lnTo>
                    <a:pt x="109232" y="74385"/>
                  </a:lnTo>
                  <a:lnTo>
                    <a:pt x="109232" y="440279"/>
                  </a:lnTo>
                  <a:lnTo>
                    <a:pt x="0" y="440279"/>
                  </a:lnTo>
                  <a:lnTo>
                    <a:pt x="0" y="491210"/>
                  </a:lnTo>
                  <a:lnTo>
                    <a:pt x="269394" y="491210"/>
                  </a:lnTo>
                  <a:lnTo>
                    <a:pt x="269394" y="440279"/>
                  </a:lnTo>
                  <a:lnTo>
                    <a:pt x="170214" y="440279"/>
                  </a:lnTo>
                  <a:lnTo>
                    <a:pt x="170214" y="0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77676" y="2256266"/>
              <a:ext cx="4746829" cy="23823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88135" y="2639919"/>
              <a:ext cx="7566839" cy="4496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57690" y="2596779"/>
              <a:ext cx="2094177" cy="2762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57689" y="2596779"/>
              <a:ext cx="2094230" cy="276860"/>
            </a:xfrm>
            <a:custGeom>
              <a:avLst/>
              <a:gdLst/>
              <a:ahLst/>
              <a:cxnLst/>
              <a:rect l="l" t="t" r="r" b="b"/>
              <a:pathLst>
                <a:path w="2094230" h="276860">
                  <a:moveTo>
                    <a:pt x="5236" y="192485"/>
                  </a:moveTo>
                  <a:lnTo>
                    <a:pt x="24535" y="251718"/>
                  </a:lnTo>
                  <a:lnTo>
                    <a:pt x="83767" y="276252"/>
                  </a:lnTo>
                  <a:lnTo>
                    <a:pt x="83768" y="271017"/>
                  </a:lnTo>
                  <a:lnTo>
                    <a:pt x="53200" y="264846"/>
                  </a:lnTo>
                  <a:lnTo>
                    <a:pt x="28237" y="248016"/>
                  </a:lnTo>
                  <a:lnTo>
                    <a:pt x="11407" y="223053"/>
                  </a:lnTo>
                  <a:lnTo>
                    <a:pt x="5236" y="192485"/>
                  </a:lnTo>
                  <a:close/>
                </a:path>
                <a:path w="2094230" h="276860">
                  <a:moveTo>
                    <a:pt x="2010411" y="271017"/>
                  </a:moveTo>
                  <a:lnTo>
                    <a:pt x="83768" y="271017"/>
                  </a:lnTo>
                  <a:lnTo>
                    <a:pt x="83768" y="276252"/>
                  </a:lnTo>
                  <a:lnTo>
                    <a:pt x="2010411" y="276252"/>
                  </a:lnTo>
                  <a:lnTo>
                    <a:pt x="2010411" y="271017"/>
                  </a:lnTo>
                  <a:close/>
                </a:path>
                <a:path w="2094230" h="276860">
                  <a:moveTo>
                    <a:pt x="2010411" y="0"/>
                  </a:moveTo>
                  <a:lnTo>
                    <a:pt x="2010411" y="5235"/>
                  </a:lnTo>
                  <a:lnTo>
                    <a:pt x="2040979" y="11406"/>
                  </a:lnTo>
                  <a:lnTo>
                    <a:pt x="2065941" y="28236"/>
                  </a:lnTo>
                  <a:lnTo>
                    <a:pt x="2082771" y="53198"/>
                  </a:lnTo>
                  <a:lnTo>
                    <a:pt x="2088942" y="83766"/>
                  </a:lnTo>
                  <a:lnTo>
                    <a:pt x="2088942" y="192486"/>
                  </a:lnTo>
                  <a:lnTo>
                    <a:pt x="2082771" y="223054"/>
                  </a:lnTo>
                  <a:lnTo>
                    <a:pt x="2065941" y="248016"/>
                  </a:lnTo>
                  <a:lnTo>
                    <a:pt x="2040979" y="264846"/>
                  </a:lnTo>
                  <a:lnTo>
                    <a:pt x="2010411" y="271017"/>
                  </a:lnTo>
                  <a:lnTo>
                    <a:pt x="2010411" y="276252"/>
                  </a:lnTo>
                  <a:lnTo>
                    <a:pt x="2043015" y="269669"/>
                  </a:lnTo>
                  <a:lnTo>
                    <a:pt x="2069642" y="251718"/>
                  </a:lnTo>
                  <a:lnTo>
                    <a:pt x="2087594" y="225091"/>
                  </a:lnTo>
                  <a:lnTo>
                    <a:pt x="2094177" y="192486"/>
                  </a:lnTo>
                  <a:lnTo>
                    <a:pt x="2094177" y="83766"/>
                  </a:lnTo>
                  <a:lnTo>
                    <a:pt x="2087594" y="51161"/>
                  </a:lnTo>
                  <a:lnTo>
                    <a:pt x="2069642" y="24534"/>
                  </a:lnTo>
                  <a:lnTo>
                    <a:pt x="2043015" y="6582"/>
                  </a:lnTo>
                  <a:lnTo>
                    <a:pt x="2010411" y="0"/>
                  </a:lnTo>
                  <a:close/>
                </a:path>
                <a:path w="2094230" h="276860">
                  <a:moveTo>
                    <a:pt x="5236" y="83766"/>
                  </a:moveTo>
                  <a:lnTo>
                    <a:pt x="0" y="83767"/>
                  </a:lnTo>
                  <a:lnTo>
                    <a:pt x="0" y="192485"/>
                  </a:lnTo>
                  <a:lnTo>
                    <a:pt x="5236" y="192485"/>
                  </a:lnTo>
                  <a:lnTo>
                    <a:pt x="5236" y="83766"/>
                  </a:lnTo>
                  <a:close/>
                </a:path>
                <a:path w="2094230" h="276860">
                  <a:moveTo>
                    <a:pt x="83768" y="0"/>
                  </a:moveTo>
                  <a:lnTo>
                    <a:pt x="51160" y="6582"/>
                  </a:lnTo>
                  <a:lnTo>
                    <a:pt x="24534" y="24534"/>
                  </a:lnTo>
                  <a:lnTo>
                    <a:pt x="6582" y="51161"/>
                  </a:lnTo>
                  <a:lnTo>
                    <a:pt x="0" y="83766"/>
                  </a:lnTo>
                  <a:lnTo>
                    <a:pt x="5236" y="83766"/>
                  </a:lnTo>
                  <a:lnTo>
                    <a:pt x="11407" y="53198"/>
                  </a:lnTo>
                  <a:lnTo>
                    <a:pt x="28237" y="28236"/>
                  </a:lnTo>
                  <a:lnTo>
                    <a:pt x="53200" y="11406"/>
                  </a:lnTo>
                  <a:lnTo>
                    <a:pt x="83768" y="5235"/>
                  </a:lnTo>
                  <a:lnTo>
                    <a:pt x="83768" y="0"/>
                  </a:lnTo>
                  <a:close/>
                </a:path>
                <a:path w="2094230" h="276860">
                  <a:moveTo>
                    <a:pt x="2010409" y="0"/>
                  </a:moveTo>
                  <a:lnTo>
                    <a:pt x="83768" y="0"/>
                  </a:lnTo>
                  <a:lnTo>
                    <a:pt x="83768" y="5235"/>
                  </a:lnTo>
                  <a:lnTo>
                    <a:pt x="2010411" y="5235"/>
                  </a:lnTo>
                  <a:lnTo>
                    <a:pt x="2010409" y="0"/>
                  </a:lnTo>
                  <a:close/>
                </a:path>
              </a:pathLst>
            </a:custGeom>
            <a:solidFill>
              <a:srgbClr val="EFF4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0052050" y="3643868"/>
            <a:ext cx="10052050" cy="1696720"/>
            <a:chOff x="10052050" y="3643868"/>
            <a:chExt cx="10052050" cy="1696720"/>
          </a:xfrm>
        </p:grpSpPr>
        <p:sp>
          <p:nvSpPr>
            <p:cNvPr id="14" name="object 14"/>
            <p:cNvSpPr/>
            <p:nvPr/>
          </p:nvSpPr>
          <p:spPr>
            <a:xfrm>
              <a:off x="10052050" y="3643868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19584" y="3643868"/>
              <a:ext cx="9885045" cy="1696720"/>
            </a:xfrm>
            <a:custGeom>
              <a:avLst/>
              <a:gdLst/>
              <a:ahLst/>
              <a:cxnLst/>
              <a:rect l="l" t="t" r="r" b="b"/>
              <a:pathLst>
                <a:path w="9885044" h="1696720">
                  <a:moveTo>
                    <a:pt x="9884515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9884515" y="1696283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55137" y="4054913"/>
              <a:ext cx="311785" cy="500380"/>
            </a:xfrm>
            <a:custGeom>
              <a:avLst/>
              <a:gdLst/>
              <a:ahLst/>
              <a:cxnLst/>
              <a:rect l="l" t="t" r="r" b="b"/>
              <a:pathLst>
                <a:path w="311784" h="500379">
                  <a:moveTo>
                    <a:pt x="145419" y="0"/>
                  </a:moveTo>
                  <a:lnTo>
                    <a:pt x="102059" y="5183"/>
                  </a:lnTo>
                  <a:lnTo>
                    <a:pt x="64416" y="19852"/>
                  </a:lnTo>
                  <a:lnTo>
                    <a:pt x="30920" y="42689"/>
                  </a:lnTo>
                  <a:lnTo>
                    <a:pt x="0" y="72374"/>
                  </a:lnTo>
                  <a:lnTo>
                    <a:pt x="35517" y="106551"/>
                  </a:lnTo>
                  <a:lnTo>
                    <a:pt x="57474" y="84081"/>
                  </a:lnTo>
                  <a:lnTo>
                    <a:pt x="82007" y="66008"/>
                  </a:lnTo>
                  <a:lnTo>
                    <a:pt x="108928" y="53966"/>
                  </a:lnTo>
                  <a:lnTo>
                    <a:pt x="138048" y="49590"/>
                  </a:lnTo>
                  <a:lnTo>
                    <a:pt x="177806" y="56961"/>
                  </a:lnTo>
                  <a:lnTo>
                    <a:pt x="205815" y="77400"/>
                  </a:lnTo>
                  <a:lnTo>
                    <a:pt x="222391" y="108394"/>
                  </a:lnTo>
                  <a:lnTo>
                    <a:pt x="227846" y="147430"/>
                  </a:lnTo>
                  <a:lnTo>
                    <a:pt x="224521" y="179575"/>
                  </a:lnTo>
                  <a:lnTo>
                    <a:pt x="197454" y="249018"/>
                  </a:lnTo>
                  <a:lnTo>
                    <a:pt x="173397" y="286818"/>
                  </a:lnTo>
                  <a:lnTo>
                    <a:pt x="142116" y="327005"/>
                  </a:lnTo>
                  <a:lnTo>
                    <a:pt x="103452" y="369831"/>
                  </a:lnTo>
                  <a:lnTo>
                    <a:pt x="57249" y="415547"/>
                  </a:lnTo>
                  <a:lnTo>
                    <a:pt x="3350" y="464404"/>
                  </a:lnTo>
                  <a:lnTo>
                    <a:pt x="3350" y="499921"/>
                  </a:lnTo>
                  <a:lnTo>
                    <a:pt x="311613" y="499921"/>
                  </a:lnTo>
                  <a:lnTo>
                    <a:pt x="311613" y="447651"/>
                  </a:lnTo>
                  <a:lnTo>
                    <a:pt x="175575" y="447651"/>
                  </a:lnTo>
                  <a:lnTo>
                    <a:pt x="156225" y="448007"/>
                  </a:lnTo>
                  <a:lnTo>
                    <a:pt x="135870" y="448991"/>
                  </a:lnTo>
                  <a:lnTo>
                    <a:pt x="115263" y="450478"/>
                  </a:lnTo>
                  <a:lnTo>
                    <a:pt x="95159" y="452342"/>
                  </a:lnTo>
                  <a:lnTo>
                    <a:pt x="136737" y="411804"/>
                  </a:lnTo>
                  <a:lnTo>
                    <a:pt x="174225" y="372051"/>
                  </a:lnTo>
                  <a:lnTo>
                    <a:pt x="207173" y="332989"/>
                  </a:lnTo>
                  <a:lnTo>
                    <a:pt x="235134" y="294525"/>
                  </a:lnTo>
                  <a:lnTo>
                    <a:pt x="257661" y="256562"/>
                  </a:lnTo>
                  <a:lnTo>
                    <a:pt x="274305" y="219009"/>
                  </a:lnTo>
                  <a:lnTo>
                    <a:pt x="284620" y="181769"/>
                  </a:lnTo>
                  <a:lnTo>
                    <a:pt x="288158" y="144749"/>
                  </a:lnTo>
                  <a:lnTo>
                    <a:pt x="281741" y="95985"/>
                  </a:lnTo>
                  <a:lnTo>
                    <a:pt x="263197" y="55873"/>
                  </a:lnTo>
                  <a:lnTo>
                    <a:pt x="233588" y="25668"/>
                  </a:lnTo>
                  <a:lnTo>
                    <a:pt x="193975" y="6626"/>
                  </a:lnTo>
                  <a:lnTo>
                    <a:pt x="145419" y="0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77676" y="4056756"/>
              <a:ext cx="4479696" cy="2389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88135" y="4440702"/>
              <a:ext cx="5042472" cy="45066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0052050" y="5444860"/>
            <a:ext cx="10052050" cy="1445260"/>
            <a:chOff x="10052050" y="5444860"/>
            <a:chExt cx="10052050" cy="1445260"/>
          </a:xfrm>
        </p:grpSpPr>
        <p:sp>
          <p:nvSpPr>
            <p:cNvPr id="20" name="object 20"/>
            <p:cNvSpPr/>
            <p:nvPr/>
          </p:nvSpPr>
          <p:spPr>
            <a:xfrm>
              <a:off x="10052050" y="5444860"/>
              <a:ext cx="167640" cy="1445260"/>
            </a:xfrm>
            <a:custGeom>
              <a:avLst/>
              <a:gdLst/>
              <a:ahLst/>
              <a:cxnLst/>
              <a:rect l="l" t="t" r="r" b="b"/>
              <a:pathLst>
                <a:path w="167640" h="1445259">
                  <a:moveTo>
                    <a:pt x="167534" y="0"/>
                  </a:moveTo>
                  <a:lnTo>
                    <a:pt x="0" y="0"/>
                  </a:lnTo>
                  <a:lnTo>
                    <a:pt x="0" y="1444982"/>
                  </a:lnTo>
                  <a:lnTo>
                    <a:pt x="167534" y="1444982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19584" y="5444860"/>
              <a:ext cx="9885045" cy="1445260"/>
            </a:xfrm>
            <a:custGeom>
              <a:avLst/>
              <a:gdLst/>
              <a:ahLst/>
              <a:cxnLst/>
              <a:rect l="l" t="t" r="r" b="b"/>
              <a:pathLst>
                <a:path w="9885044" h="1445259">
                  <a:moveTo>
                    <a:pt x="9884515" y="0"/>
                  </a:moveTo>
                  <a:lnTo>
                    <a:pt x="0" y="0"/>
                  </a:lnTo>
                  <a:lnTo>
                    <a:pt x="0" y="1444982"/>
                  </a:lnTo>
                  <a:lnTo>
                    <a:pt x="9884515" y="1444982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48435" y="5855905"/>
              <a:ext cx="314960" cy="509905"/>
            </a:xfrm>
            <a:custGeom>
              <a:avLst/>
              <a:gdLst/>
              <a:ahLst/>
              <a:cxnLst/>
              <a:rect l="l" t="t" r="r" b="b"/>
              <a:pathLst>
                <a:path w="314959" h="509904">
                  <a:moveTo>
                    <a:pt x="154801" y="0"/>
                  </a:moveTo>
                  <a:lnTo>
                    <a:pt x="114876" y="4397"/>
                  </a:lnTo>
                  <a:lnTo>
                    <a:pt x="79159" y="16585"/>
                  </a:lnTo>
                  <a:lnTo>
                    <a:pt x="47087" y="35056"/>
                  </a:lnTo>
                  <a:lnTo>
                    <a:pt x="18093" y="58301"/>
                  </a:lnTo>
                  <a:lnTo>
                    <a:pt x="50930" y="97839"/>
                  </a:lnTo>
                  <a:lnTo>
                    <a:pt x="72877" y="78426"/>
                  </a:lnTo>
                  <a:lnTo>
                    <a:pt x="97337" y="63160"/>
                  </a:lnTo>
                  <a:lnTo>
                    <a:pt x="124059" y="53171"/>
                  </a:lnTo>
                  <a:lnTo>
                    <a:pt x="152791" y="49590"/>
                  </a:lnTo>
                  <a:lnTo>
                    <a:pt x="187156" y="55139"/>
                  </a:lnTo>
                  <a:lnTo>
                    <a:pt x="213103" y="70866"/>
                  </a:lnTo>
                  <a:lnTo>
                    <a:pt x="229500" y="95389"/>
                  </a:lnTo>
                  <a:lnTo>
                    <a:pt x="235217" y="127325"/>
                  </a:lnTo>
                  <a:lnTo>
                    <a:pt x="228296" y="164602"/>
                  </a:lnTo>
                  <a:lnTo>
                    <a:pt x="205480" y="194339"/>
                  </a:lnTo>
                  <a:lnTo>
                    <a:pt x="163691" y="214024"/>
                  </a:lnTo>
                  <a:lnTo>
                    <a:pt x="99850" y="221145"/>
                  </a:lnTo>
                  <a:lnTo>
                    <a:pt x="99850" y="268724"/>
                  </a:lnTo>
                  <a:lnTo>
                    <a:pt x="171502" y="275719"/>
                  </a:lnTo>
                  <a:lnTo>
                    <a:pt x="218715" y="295530"/>
                  </a:lnTo>
                  <a:lnTo>
                    <a:pt x="244694" y="326398"/>
                  </a:lnTo>
                  <a:lnTo>
                    <a:pt x="252641" y="366564"/>
                  </a:lnTo>
                  <a:lnTo>
                    <a:pt x="245238" y="404657"/>
                  </a:lnTo>
                  <a:lnTo>
                    <a:pt x="224579" y="433578"/>
                  </a:lnTo>
                  <a:lnTo>
                    <a:pt x="192988" y="451944"/>
                  </a:lnTo>
                  <a:lnTo>
                    <a:pt x="152791" y="458373"/>
                  </a:lnTo>
                  <a:lnTo>
                    <a:pt x="114038" y="453713"/>
                  </a:lnTo>
                  <a:lnTo>
                    <a:pt x="81505" y="441201"/>
                  </a:lnTo>
                  <a:lnTo>
                    <a:pt x="54124" y="423034"/>
                  </a:lnTo>
                  <a:lnTo>
                    <a:pt x="30826" y="401411"/>
                  </a:lnTo>
                  <a:lnTo>
                    <a:pt x="0" y="441620"/>
                  </a:lnTo>
                  <a:lnTo>
                    <a:pt x="27234" y="467179"/>
                  </a:lnTo>
                  <a:lnTo>
                    <a:pt x="61568" y="488780"/>
                  </a:lnTo>
                  <a:lnTo>
                    <a:pt x="104321" y="503722"/>
                  </a:lnTo>
                  <a:lnTo>
                    <a:pt x="156811" y="509303"/>
                  </a:lnTo>
                  <a:lnTo>
                    <a:pt x="206970" y="503101"/>
                  </a:lnTo>
                  <a:lnTo>
                    <a:pt x="250405" y="485093"/>
                  </a:lnTo>
                  <a:lnTo>
                    <a:pt x="284577" y="456180"/>
                  </a:lnTo>
                  <a:lnTo>
                    <a:pt x="306944" y="417264"/>
                  </a:lnTo>
                  <a:lnTo>
                    <a:pt x="314964" y="369245"/>
                  </a:lnTo>
                  <a:lnTo>
                    <a:pt x="306734" y="323089"/>
                  </a:lnTo>
                  <a:lnTo>
                    <a:pt x="284305" y="286483"/>
                  </a:lnTo>
                  <a:lnTo>
                    <a:pt x="251070" y="259929"/>
                  </a:lnTo>
                  <a:lnTo>
                    <a:pt x="210422" y="243929"/>
                  </a:lnTo>
                  <a:lnTo>
                    <a:pt x="210422" y="241249"/>
                  </a:lnTo>
                  <a:lnTo>
                    <a:pt x="246086" y="223291"/>
                  </a:lnTo>
                  <a:lnTo>
                    <a:pt x="273583" y="197606"/>
                  </a:lnTo>
                  <a:lnTo>
                    <a:pt x="291279" y="164256"/>
                  </a:lnTo>
                  <a:lnTo>
                    <a:pt x="297540" y="123305"/>
                  </a:lnTo>
                  <a:lnTo>
                    <a:pt x="290608" y="80373"/>
                  </a:lnTo>
                  <a:lnTo>
                    <a:pt x="271035" y="46030"/>
                  </a:lnTo>
                  <a:lnTo>
                    <a:pt x="240654" y="20822"/>
                  </a:lnTo>
                  <a:lnTo>
                    <a:pt x="201298" y="5296"/>
                  </a:lnTo>
                  <a:lnTo>
                    <a:pt x="154801" y="0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58326" y="5859507"/>
              <a:ext cx="2097611" cy="23672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088135" y="6241903"/>
              <a:ext cx="5927262" cy="19915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0052050" y="6994551"/>
            <a:ext cx="10052050" cy="1445260"/>
            <a:chOff x="10052050" y="6994551"/>
            <a:chExt cx="10052050" cy="1445260"/>
          </a:xfrm>
        </p:grpSpPr>
        <p:sp>
          <p:nvSpPr>
            <p:cNvPr id="26" name="object 26"/>
            <p:cNvSpPr/>
            <p:nvPr/>
          </p:nvSpPr>
          <p:spPr>
            <a:xfrm>
              <a:off x="10052050" y="6994551"/>
              <a:ext cx="167640" cy="1445260"/>
            </a:xfrm>
            <a:custGeom>
              <a:avLst/>
              <a:gdLst/>
              <a:ahLst/>
              <a:cxnLst/>
              <a:rect l="l" t="t" r="r" b="b"/>
              <a:pathLst>
                <a:path w="167640" h="1445259">
                  <a:moveTo>
                    <a:pt x="167534" y="0"/>
                  </a:moveTo>
                  <a:lnTo>
                    <a:pt x="0" y="0"/>
                  </a:lnTo>
                  <a:lnTo>
                    <a:pt x="0" y="1444982"/>
                  </a:lnTo>
                  <a:lnTo>
                    <a:pt x="167534" y="1444982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219584" y="6994551"/>
              <a:ext cx="9885045" cy="1445260"/>
            </a:xfrm>
            <a:custGeom>
              <a:avLst/>
              <a:gdLst/>
              <a:ahLst/>
              <a:cxnLst/>
              <a:rect l="l" t="t" r="r" b="b"/>
              <a:pathLst>
                <a:path w="9885044" h="1445259">
                  <a:moveTo>
                    <a:pt x="9884515" y="0"/>
                  </a:moveTo>
                  <a:lnTo>
                    <a:pt x="0" y="0"/>
                  </a:lnTo>
                  <a:lnTo>
                    <a:pt x="0" y="1444982"/>
                  </a:lnTo>
                  <a:lnTo>
                    <a:pt x="9884515" y="1444982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441734" y="7414308"/>
              <a:ext cx="337820" cy="491490"/>
            </a:xfrm>
            <a:custGeom>
              <a:avLst/>
              <a:gdLst/>
              <a:ahLst/>
              <a:cxnLst/>
              <a:rect l="l" t="t" r="r" b="b"/>
              <a:pathLst>
                <a:path w="337820" h="491490">
                  <a:moveTo>
                    <a:pt x="272075" y="67013"/>
                  </a:moveTo>
                  <a:lnTo>
                    <a:pt x="218464" y="67013"/>
                  </a:lnTo>
                  <a:lnTo>
                    <a:pt x="216988" y="88300"/>
                  </a:lnTo>
                  <a:lnTo>
                    <a:pt x="215700" y="112164"/>
                  </a:lnTo>
                  <a:lnTo>
                    <a:pt x="214789" y="135901"/>
                  </a:lnTo>
                  <a:lnTo>
                    <a:pt x="214443" y="156812"/>
                  </a:lnTo>
                  <a:lnTo>
                    <a:pt x="214443" y="491210"/>
                  </a:lnTo>
                  <a:lnTo>
                    <a:pt x="272075" y="491210"/>
                  </a:lnTo>
                  <a:lnTo>
                    <a:pt x="272075" y="67013"/>
                  </a:lnTo>
                  <a:close/>
                </a:path>
                <a:path w="337820" h="491490">
                  <a:moveTo>
                    <a:pt x="272075" y="0"/>
                  </a:moveTo>
                  <a:lnTo>
                    <a:pt x="204391" y="0"/>
                  </a:lnTo>
                  <a:lnTo>
                    <a:pt x="0" y="315634"/>
                  </a:lnTo>
                  <a:lnTo>
                    <a:pt x="0" y="355842"/>
                  </a:lnTo>
                  <a:lnTo>
                    <a:pt x="214443" y="355842"/>
                  </a:lnTo>
                  <a:lnTo>
                    <a:pt x="214443" y="307592"/>
                  </a:lnTo>
                  <a:lnTo>
                    <a:pt x="64333" y="307592"/>
                  </a:lnTo>
                  <a:lnTo>
                    <a:pt x="176245" y="140058"/>
                  </a:lnTo>
                  <a:lnTo>
                    <a:pt x="186277" y="121860"/>
                  </a:lnTo>
                  <a:lnTo>
                    <a:pt x="196182" y="103536"/>
                  </a:lnTo>
                  <a:lnTo>
                    <a:pt x="205836" y="85212"/>
                  </a:lnTo>
                  <a:lnTo>
                    <a:pt x="215113" y="67013"/>
                  </a:lnTo>
                  <a:lnTo>
                    <a:pt x="272075" y="67013"/>
                  </a:lnTo>
                  <a:lnTo>
                    <a:pt x="272075" y="0"/>
                  </a:lnTo>
                  <a:close/>
                </a:path>
                <a:path w="337820" h="491490">
                  <a:moveTo>
                    <a:pt x="337748" y="307592"/>
                  </a:moveTo>
                  <a:lnTo>
                    <a:pt x="272075" y="307592"/>
                  </a:lnTo>
                  <a:lnTo>
                    <a:pt x="272075" y="355842"/>
                  </a:lnTo>
                  <a:lnTo>
                    <a:pt x="337748" y="355842"/>
                  </a:lnTo>
                  <a:lnTo>
                    <a:pt x="337748" y="307592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72147" y="7408444"/>
              <a:ext cx="2627103" cy="23873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088135" y="7791595"/>
              <a:ext cx="5401326" cy="194549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0052050" y="8544242"/>
            <a:ext cx="10052050" cy="1696720"/>
            <a:chOff x="10052050" y="8544242"/>
            <a:chExt cx="10052050" cy="1696720"/>
          </a:xfrm>
        </p:grpSpPr>
        <p:sp>
          <p:nvSpPr>
            <p:cNvPr id="32" name="object 32"/>
            <p:cNvSpPr/>
            <p:nvPr/>
          </p:nvSpPr>
          <p:spPr>
            <a:xfrm>
              <a:off x="10052050" y="8544242"/>
              <a:ext cx="167640" cy="1696720"/>
            </a:xfrm>
            <a:custGeom>
              <a:avLst/>
              <a:gdLst/>
              <a:ahLst/>
              <a:cxnLst/>
              <a:rect l="l" t="t" r="r" b="b"/>
              <a:pathLst>
                <a:path w="167640" h="1696720">
                  <a:moveTo>
                    <a:pt x="167534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167534" y="1696283"/>
                  </a:lnTo>
                  <a:lnTo>
                    <a:pt x="167534" y="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219584" y="8544242"/>
              <a:ext cx="9885045" cy="1696720"/>
            </a:xfrm>
            <a:custGeom>
              <a:avLst/>
              <a:gdLst/>
              <a:ahLst/>
              <a:cxnLst/>
              <a:rect l="l" t="t" r="r" b="b"/>
              <a:pathLst>
                <a:path w="9885044" h="1696720">
                  <a:moveTo>
                    <a:pt x="9884515" y="0"/>
                  </a:moveTo>
                  <a:lnTo>
                    <a:pt x="0" y="0"/>
                  </a:lnTo>
                  <a:lnTo>
                    <a:pt x="0" y="1696283"/>
                  </a:lnTo>
                  <a:lnTo>
                    <a:pt x="9884515" y="1696283"/>
                  </a:lnTo>
                  <a:lnTo>
                    <a:pt x="9884515" y="0"/>
                  </a:lnTo>
                  <a:close/>
                </a:path>
              </a:pathLst>
            </a:custGeom>
            <a:solidFill>
              <a:srgbClr val="EBF0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447095" y="8963999"/>
              <a:ext cx="318135" cy="501015"/>
            </a:xfrm>
            <a:custGeom>
              <a:avLst/>
              <a:gdLst/>
              <a:ahLst/>
              <a:cxnLst/>
              <a:rect l="l" t="t" r="r" b="b"/>
              <a:pathLst>
                <a:path w="318134" h="501015">
                  <a:moveTo>
                    <a:pt x="294190" y="0"/>
                  </a:moveTo>
                  <a:lnTo>
                    <a:pt x="54951" y="0"/>
                  </a:lnTo>
                  <a:lnTo>
                    <a:pt x="39538" y="229856"/>
                  </a:lnTo>
                  <a:lnTo>
                    <a:pt x="72374" y="250631"/>
                  </a:lnTo>
                  <a:lnTo>
                    <a:pt x="92405" y="238107"/>
                  </a:lnTo>
                  <a:lnTo>
                    <a:pt x="111493" y="228851"/>
                  </a:lnTo>
                  <a:lnTo>
                    <a:pt x="131461" y="223113"/>
                  </a:lnTo>
                  <a:lnTo>
                    <a:pt x="154131" y="221145"/>
                  </a:lnTo>
                  <a:lnTo>
                    <a:pt x="195669" y="228841"/>
                  </a:lnTo>
                  <a:lnTo>
                    <a:pt x="227595" y="251049"/>
                  </a:lnTo>
                  <a:lnTo>
                    <a:pt x="248086" y="286452"/>
                  </a:lnTo>
                  <a:lnTo>
                    <a:pt x="255322" y="333728"/>
                  </a:lnTo>
                  <a:lnTo>
                    <a:pt x="247186" y="381810"/>
                  </a:lnTo>
                  <a:lnTo>
                    <a:pt x="224914" y="418332"/>
                  </a:lnTo>
                  <a:lnTo>
                    <a:pt x="191711" y="441536"/>
                  </a:lnTo>
                  <a:lnTo>
                    <a:pt x="150780" y="449661"/>
                  </a:lnTo>
                  <a:lnTo>
                    <a:pt x="112153" y="445127"/>
                  </a:lnTo>
                  <a:lnTo>
                    <a:pt x="79997" y="432992"/>
                  </a:lnTo>
                  <a:lnTo>
                    <a:pt x="53244" y="415453"/>
                  </a:lnTo>
                  <a:lnTo>
                    <a:pt x="30826" y="394710"/>
                  </a:lnTo>
                  <a:lnTo>
                    <a:pt x="0" y="434918"/>
                  </a:lnTo>
                  <a:lnTo>
                    <a:pt x="27894" y="459315"/>
                  </a:lnTo>
                  <a:lnTo>
                    <a:pt x="62322" y="480320"/>
                  </a:lnTo>
                  <a:lnTo>
                    <a:pt x="104792" y="495042"/>
                  </a:lnTo>
                  <a:lnTo>
                    <a:pt x="156811" y="500592"/>
                  </a:lnTo>
                  <a:lnTo>
                    <a:pt x="197345" y="495528"/>
                  </a:lnTo>
                  <a:lnTo>
                    <a:pt x="235143" y="480636"/>
                  </a:lnTo>
                  <a:lnTo>
                    <a:pt x="268138" y="456363"/>
                  </a:lnTo>
                  <a:lnTo>
                    <a:pt x="294264" y="423154"/>
                  </a:lnTo>
                  <a:lnTo>
                    <a:pt x="311455" y="381456"/>
                  </a:lnTo>
                  <a:lnTo>
                    <a:pt x="317644" y="331717"/>
                  </a:lnTo>
                  <a:lnTo>
                    <a:pt x="310091" y="273721"/>
                  </a:lnTo>
                  <a:lnTo>
                    <a:pt x="289059" y="229621"/>
                  </a:lnTo>
                  <a:lnTo>
                    <a:pt x="256994" y="198837"/>
                  </a:lnTo>
                  <a:lnTo>
                    <a:pt x="216341" y="180792"/>
                  </a:lnTo>
                  <a:lnTo>
                    <a:pt x="169544" y="174905"/>
                  </a:lnTo>
                  <a:lnTo>
                    <a:pt x="148697" y="176245"/>
                  </a:lnTo>
                  <a:lnTo>
                    <a:pt x="129922" y="180099"/>
                  </a:lnTo>
                  <a:lnTo>
                    <a:pt x="112530" y="186214"/>
                  </a:lnTo>
                  <a:lnTo>
                    <a:pt x="95829" y="194339"/>
                  </a:lnTo>
                  <a:lnTo>
                    <a:pt x="108562" y="52270"/>
                  </a:lnTo>
                  <a:lnTo>
                    <a:pt x="294190" y="52270"/>
                  </a:lnTo>
                  <a:lnTo>
                    <a:pt x="294190" y="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70137" y="8958889"/>
              <a:ext cx="2353687" cy="23773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088135" y="9341286"/>
              <a:ext cx="5031644" cy="450457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1797" y="1842875"/>
            <a:ext cx="8481417" cy="1424040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2073235" y="3371625"/>
            <a:ext cx="6636384" cy="7806055"/>
            <a:chOff x="2073235" y="3371625"/>
            <a:chExt cx="6636384" cy="7806055"/>
          </a:xfrm>
        </p:grpSpPr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73235" y="3371625"/>
              <a:ext cx="6636365" cy="7664184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434480" y="3429215"/>
              <a:ext cx="5916295" cy="2042160"/>
            </a:xfrm>
            <a:custGeom>
              <a:avLst/>
              <a:gdLst/>
              <a:ahLst/>
              <a:cxnLst/>
              <a:rect l="l" t="t" r="r" b="b"/>
              <a:pathLst>
                <a:path w="5916295" h="2042160">
                  <a:moveTo>
                    <a:pt x="143978" y="1964961"/>
                  </a:moveTo>
                  <a:lnTo>
                    <a:pt x="117759" y="2010277"/>
                  </a:lnTo>
                  <a:lnTo>
                    <a:pt x="173604" y="2033575"/>
                  </a:lnTo>
                  <a:lnTo>
                    <a:pt x="235594" y="2041822"/>
                  </a:lnTo>
                  <a:lnTo>
                    <a:pt x="235594" y="1989468"/>
                  </a:lnTo>
                  <a:lnTo>
                    <a:pt x="210965" y="1987830"/>
                  </a:lnTo>
                  <a:lnTo>
                    <a:pt x="187350" y="1983057"/>
                  </a:lnTo>
                  <a:lnTo>
                    <a:pt x="164954" y="1975363"/>
                  </a:lnTo>
                  <a:lnTo>
                    <a:pt x="143978" y="1964961"/>
                  </a:lnTo>
                  <a:close/>
                </a:path>
                <a:path w="5916295" h="2042160">
                  <a:moveTo>
                    <a:pt x="342358" y="1989468"/>
                  </a:moveTo>
                  <a:lnTo>
                    <a:pt x="235594" y="1989468"/>
                  </a:lnTo>
                  <a:lnTo>
                    <a:pt x="235594" y="2041822"/>
                  </a:lnTo>
                  <a:lnTo>
                    <a:pt x="342358" y="2041822"/>
                  </a:lnTo>
                  <a:lnTo>
                    <a:pt x="342358" y="1989468"/>
                  </a:lnTo>
                  <a:close/>
                </a:path>
                <a:path w="5916295" h="2042160">
                  <a:moveTo>
                    <a:pt x="52354" y="1701518"/>
                  </a:moveTo>
                  <a:lnTo>
                    <a:pt x="0" y="1701518"/>
                  </a:lnTo>
                  <a:lnTo>
                    <a:pt x="0" y="1806227"/>
                  </a:lnTo>
                  <a:lnTo>
                    <a:pt x="2106" y="1837850"/>
                  </a:lnTo>
                  <a:lnTo>
                    <a:pt x="8247" y="1868217"/>
                  </a:lnTo>
                  <a:lnTo>
                    <a:pt x="18150" y="1897048"/>
                  </a:lnTo>
                  <a:lnTo>
                    <a:pt x="31545" y="1924063"/>
                  </a:lnTo>
                  <a:lnTo>
                    <a:pt x="76861" y="1897843"/>
                  </a:lnTo>
                  <a:lnTo>
                    <a:pt x="66458" y="1876868"/>
                  </a:lnTo>
                  <a:lnTo>
                    <a:pt x="58764" y="1854471"/>
                  </a:lnTo>
                  <a:lnTo>
                    <a:pt x="53992" y="1830857"/>
                  </a:lnTo>
                  <a:lnTo>
                    <a:pt x="52354" y="1806227"/>
                  </a:lnTo>
                  <a:lnTo>
                    <a:pt x="52354" y="1701518"/>
                  </a:lnTo>
                  <a:close/>
                </a:path>
                <a:path w="5916295" h="2042160">
                  <a:moveTo>
                    <a:pt x="52354" y="1387392"/>
                  </a:moveTo>
                  <a:lnTo>
                    <a:pt x="0" y="1387392"/>
                  </a:lnTo>
                  <a:lnTo>
                    <a:pt x="0" y="1596810"/>
                  </a:lnTo>
                  <a:lnTo>
                    <a:pt x="52354" y="1596810"/>
                  </a:lnTo>
                  <a:lnTo>
                    <a:pt x="52354" y="1387392"/>
                  </a:lnTo>
                  <a:close/>
                </a:path>
                <a:path w="5916295" h="2042160">
                  <a:moveTo>
                    <a:pt x="52354" y="1073265"/>
                  </a:moveTo>
                  <a:lnTo>
                    <a:pt x="0" y="1073265"/>
                  </a:lnTo>
                  <a:lnTo>
                    <a:pt x="0" y="1282683"/>
                  </a:lnTo>
                  <a:lnTo>
                    <a:pt x="52354" y="1282683"/>
                  </a:lnTo>
                  <a:lnTo>
                    <a:pt x="52354" y="1073265"/>
                  </a:lnTo>
                  <a:close/>
                </a:path>
                <a:path w="5916295" h="2042160">
                  <a:moveTo>
                    <a:pt x="52354" y="759139"/>
                  </a:moveTo>
                  <a:lnTo>
                    <a:pt x="0" y="759139"/>
                  </a:lnTo>
                  <a:lnTo>
                    <a:pt x="0" y="968556"/>
                  </a:lnTo>
                  <a:lnTo>
                    <a:pt x="52354" y="968556"/>
                  </a:lnTo>
                  <a:lnTo>
                    <a:pt x="52354" y="759139"/>
                  </a:lnTo>
                  <a:close/>
                </a:path>
                <a:path w="5916295" h="2042160">
                  <a:moveTo>
                    <a:pt x="52354" y="445012"/>
                  </a:moveTo>
                  <a:lnTo>
                    <a:pt x="0" y="445012"/>
                  </a:lnTo>
                  <a:lnTo>
                    <a:pt x="0" y="654430"/>
                  </a:lnTo>
                  <a:lnTo>
                    <a:pt x="52354" y="654430"/>
                  </a:lnTo>
                  <a:lnTo>
                    <a:pt x="52354" y="445012"/>
                  </a:lnTo>
                  <a:close/>
                </a:path>
                <a:path w="5916295" h="2042160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40303"/>
                  </a:lnTo>
                  <a:lnTo>
                    <a:pt x="52354" y="340303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5916295" h="2042160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5916295" h="2042160">
                  <a:moveTo>
                    <a:pt x="342356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2356" y="52354"/>
                  </a:lnTo>
                  <a:lnTo>
                    <a:pt x="342356" y="0"/>
                  </a:lnTo>
                  <a:close/>
                </a:path>
                <a:path w="5916295" h="2042160">
                  <a:moveTo>
                    <a:pt x="662642" y="0"/>
                  </a:moveTo>
                  <a:lnTo>
                    <a:pt x="449118" y="0"/>
                  </a:lnTo>
                  <a:lnTo>
                    <a:pt x="449118" y="52354"/>
                  </a:lnTo>
                  <a:lnTo>
                    <a:pt x="662642" y="52354"/>
                  </a:lnTo>
                  <a:lnTo>
                    <a:pt x="662642" y="0"/>
                  </a:lnTo>
                  <a:close/>
                </a:path>
                <a:path w="5916295" h="2042160">
                  <a:moveTo>
                    <a:pt x="982928" y="0"/>
                  </a:moveTo>
                  <a:lnTo>
                    <a:pt x="769404" y="0"/>
                  </a:lnTo>
                  <a:lnTo>
                    <a:pt x="769404" y="52354"/>
                  </a:lnTo>
                  <a:lnTo>
                    <a:pt x="982928" y="52354"/>
                  </a:lnTo>
                  <a:lnTo>
                    <a:pt x="982928" y="0"/>
                  </a:lnTo>
                  <a:close/>
                </a:path>
                <a:path w="5916295" h="2042160">
                  <a:moveTo>
                    <a:pt x="1303214" y="0"/>
                  </a:moveTo>
                  <a:lnTo>
                    <a:pt x="1089690" y="0"/>
                  </a:lnTo>
                  <a:lnTo>
                    <a:pt x="1089690" y="52354"/>
                  </a:lnTo>
                  <a:lnTo>
                    <a:pt x="1303214" y="52354"/>
                  </a:lnTo>
                  <a:lnTo>
                    <a:pt x="1303214" y="0"/>
                  </a:lnTo>
                  <a:close/>
                </a:path>
                <a:path w="5916295" h="2042160">
                  <a:moveTo>
                    <a:pt x="1623500" y="0"/>
                  </a:moveTo>
                  <a:lnTo>
                    <a:pt x="1409976" y="0"/>
                  </a:lnTo>
                  <a:lnTo>
                    <a:pt x="1409976" y="52354"/>
                  </a:lnTo>
                  <a:lnTo>
                    <a:pt x="1623500" y="52354"/>
                  </a:lnTo>
                  <a:lnTo>
                    <a:pt x="1623500" y="0"/>
                  </a:lnTo>
                  <a:close/>
                </a:path>
                <a:path w="5916295" h="2042160">
                  <a:moveTo>
                    <a:pt x="1943786" y="0"/>
                  </a:moveTo>
                  <a:lnTo>
                    <a:pt x="1730262" y="0"/>
                  </a:lnTo>
                  <a:lnTo>
                    <a:pt x="1730262" y="52354"/>
                  </a:lnTo>
                  <a:lnTo>
                    <a:pt x="1943786" y="52354"/>
                  </a:lnTo>
                  <a:lnTo>
                    <a:pt x="1943786" y="0"/>
                  </a:lnTo>
                  <a:close/>
                </a:path>
                <a:path w="5916295" h="2042160">
                  <a:moveTo>
                    <a:pt x="2264072" y="0"/>
                  </a:moveTo>
                  <a:lnTo>
                    <a:pt x="2050548" y="0"/>
                  </a:lnTo>
                  <a:lnTo>
                    <a:pt x="2050548" y="52354"/>
                  </a:lnTo>
                  <a:lnTo>
                    <a:pt x="2264072" y="52354"/>
                  </a:lnTo>
                  <a:lnTo>
                    <a:pt x="2264072" y="0"/>
                  </a:lnTo>
                  <a:close/>
                </a:path>
                <a:path w="5916295" h="2042160">
                  <a:moveTo>
                    <a:pt x="2584358" y="0"/>
                  </a:moveTo>
                  <a:lnTo>
                    <a:pt x="2370833" y="0"/>
                  </a:lnTo>
                  <a:lnTo>
                    <a:pt x="2370833" y="52354"/>
                  </a:lnTo>
                  <a:lnTo>
                    <a:pt x="2584358" y="52354"/>
                  </a:lnTo>
                  <a:lnTo>
                    <a:pt x="2584358" y="0"/>
                  </a:lnTo>
                  <a:close/>
                </a:path>
                <a:path w="5916295" h="2042160">
                  <a:moveTo>
                    <a:pt x="2904643" y="0"/>
                  </a:moveTo>
                  <a:lnTo>
                    <a:pt x="2691119" y="0"/>
                  </a:lnTo>
                  <a:lnTo>
                    <a:pt x="2691119" y="52354"/>
                  </a:lnTo>
                  <a:lnTo>
                    <a:pt x="2904643" y="52354"/>
                  </a:lnTo>
                  <a:lnTo>
                    <a:pt x="2904643" y="0"/>
                  </a:lnTo>
                  <a:close/>
                </a:path>
                <a:path w="5916295" h="2042160">
                  <a:moveTo>
                    <a:pt x="3224929" y="0"/>
                  </a:moveTo>
                  <a:lnTo>
                    <a:pt x="3011405" y="0"/>
                  </a:lnTo>
                  <a:lnTo>
                    <a:pt x="3011405" y="52354"/>
                  </a:lnTo>
                  <a:lnTo>
                    <a:pt x="3224929" y="52354"/>
                  </a:lnTo>
                  <a:lnTo>
                    <a:pt x="3224929" y="0"/>
                  </a:lnTo>
                  <a:close/>
                </a:path>
                <a:path w="5916295" h="2042160">
                  <a:moveTo>
                    <a:pt x="3545215" y="0"/>
                  </a:moveTo>
                  <a:lnTo>
                    <a:pt x="3331691" y="0"/>
                  </a:lnTo>
                  <a:lnTo>
                    <a:pt x="3331691" y="52354"/>
                  </a:lnTo>
                  <a:lnTo>
                    <a:pt x="3545215" y="52354"/>
                  </a:lnTo>
                  <a:lnTo>
                    <a:pt x="3545215" y="0"/>
                  </a:lnTo>
                  <a:close/>
                </a:path>
                <a:path w="5916295" h="2042160">
                  <a:moveTo>
                    <a:pt x="3865501" y="0"/>
                  </a:moveTo>
                  <a:lnTo>
                    <a:pt x="3651977" y="0"/>
                  </a:lnTo>
                  <a:lnTo>
                    <a:pt x="3651977" y="52354"/>
                  </a:lnTo>
                  <a:lnTo>
                    <a:pt x="3865501" y="52354"/>
                  </a:lnTo>
                  <a:lnTo>
                    <a:pt x="3865501" y="0"/>
                  </a:lnTo>
                  <a:close/>
                </a:path>
                <a:path w="5916295" h="2042160">
                  <a:moveTo>
                    <a:pt x="4185786" y="0"/>
                  </a:moveTo>
                  <a:lnTo>
                    <a:pt x="3972263" y="0"/>
                  </a:lnTo>
                  <a:lnTo>
                    <a:pt x="3972263" y="52354"/>
                  </a:lnTo>
                  <a:lnTo>
                    <a:pt x="4185786" y="52354"/>
                  </a:lnTo>
                  <a:lnTo>
                    <a:pt x="4185786" y="0"/>
                  </a:lnTo>
                  <a:close/>
                </a:path>
                <a:path w="5916295" h="2042160">
                  <a:moveTo>
                    <a:pt x="4506072" y="0"/>
                  </a:moveTo>
                  <a:lnTo>
                    <a:pt x="4292548" y="0"/>
                  </a:lnTo>
                  <a:lnTo>
                    <a:pt x="4292548" y="52354"/>
                  </a:lnTo>
                  <a:lnTo>
                    <a:pt x="4506072" y="52354"/>
                  </a:lnTo>
                  <a:lnTo>
                    <a:pt x="4506072" y="0"/>
                  </a:lnTo>
                  <a:close/>
                </a:path>
                <a:path w="5916295" h="2042160">
                  <a:moveTo>
                    <a:pt x="4826358" y="0"/>
                  </a:moveTo>
                  <a:lnTo>
                    <a:pt x="4612834" y="0"/>
                  </a:lnTo>
                  <a:lnTo>
                    <a:pt x="4612834" y="52354"/>
                  </a:lnTo>
                  <a:lnTo>
                    <a:pt x="4826358" y="52354"/>
                  </a:lnTo>
                  <a:lnTo>
                    <a:pt x="4826358" y="0"/>
                  </a:lnTo>
                  <a:close/>
                </a:path>
                <a:path w="5916295" h="2042160">
                  <a:moveTo>
                    <a:pt x="5146644" y="0"/>
                  </a:moveTo>
                  <a:lnTo>
                    <a:pt x="4933120" y="0"/>
                  </a:lnTo>
                  <a:lnTo>
                    <a:pt x="4933120" y="52354"/>
                  </a:lnTo>
                  <a:lnTo>
                    <a:pt x="5146644" y="52354"/>
                  </a:lnTo>
                  <a:lnTo>
                    <a:pt x="5146644" y="0"/>
                  </a:lnTo>
                  <a:close/>
                </a:path>
                <a:path w="5916295" h="2042160">
                  <a:moveTo>
                    <a:pt x="5466930" y="0"/>
                  </a:moveTo>
                  <a:lnTo>
                    <a:pt x="5253406" y="0"/>
                  </a:lnTo>
                  <a:lnTo>
                    <a:pt x="5253406" y="52354"/>
                  </a:lnTo>
                  <a:lnTo>
                    <a:pt x="5466930" y="52354"/>
                  </a:lnTo>
                  <a:lnTo>
                    <a:pt x="5466930" y="0"/>
                  </a:lnTo>
                  <a:close/>
                </a:path>
                <a:path w="5916295" h="2042160">
                  <a:moveTo>
                    <a:pt x="5680455" y="0"/>
                  </a:moveTo>
                  <a:lnTo>
                    <a:pt x="5680455" y="52354"/>
                  </a:lnTo>
                  <a:lnTo>
                    <a:pt x="5705084" y="53992"/>
                  </a:lnTo>
                  <a:lnTo>
                    <a:pt x="5728699" y="58764"/>
                  </a:lnTo>
                  <a:lnTo>
                    <a:pt x="5751096" y="66458"/>
                  </a:lnTo>
                  <a:lnTo>
                    <a:pt x="5772071" y="76861"/>
                  </a:lnTo>
                  <a:lnTo>
                    <a:pt x="5798290" y="31545"/>
                  </a:lnTo>
                  <a:lnTo>
                    <a:pt x="5771276" y="18150"/>
                  </a:lnTo>
                  <a:lnTo>
                    <a:pt x="5742445" y="8247"/>
                  </a:lnTo>
                  <a:lnTo>
                    <a:pt x="5712078" y="2106"/>
                  </a:lnTo>
                  <a:lnTo>
                    <a:pt x="5680455" y="0"/>
                  </a:lnTo>
                  <a:close/>
                </a:path>
                <a:path w="5916295" h="2042160">
                  <a:moveTo>
                    <a:pt x="5680455" y="0"/>
                  </a:moveTo>
                  <a:lnTo>
                    <a:pt x="5573692" y="0"/>
                  </a:lnTo>
                  <a:lnTo>
                    <a:pt x="5573692" y="52354"/>
                  </a:lnTo>
                  <a:lnTo>
                    <a:pt x="5680455" y="52354"/>
                  </a:lnTo>
                  <a:lnTo>
                    <a:pt x="5680455" y="0"/>
                  </a:lnTo>
                  <a:close/>
                </a:path>
                <a:path w="5916295" h="2042160">
                  <a:moveTo>
                    <a:pt x="5884504" y="117759"/>
                  </a:moveTo>
                  <a:lnTo>
                    <a:pt x="5839189" y="143978"/>
                  </a:lnTo>
                  <a:lnTo>
                    <a:pt x="5849591" y="164954"/>
                  </a:lnTo>
                  <a:lnTo>
                    <a:pt x="5857285" y="187350"/>
                  </a:lnTo>
                  <a:lnTo>
                    <a:pt x="5862057" y="210965"/>
                  </a:lnTo>
                  <a:lnTo>
                    <a:pt x="5863695" y="235594"/>
                  </a:lnTo>
                  <a:lnTo>
                    <a:pt x="5863695" y="340303"/>
                  </a:lnTo>
                  <a:lnTo>
                    <a:pt x="5916050" y="340303"/>
                  </a:lnTo>
                  <a:lnTo>
                    <a:pt x="5916050" y="235594"/>
                  </a:lnTo>
                  <a:lnTo>
                    <a:pt x="5913943" y="203972"/>
                  </a:lnTo>
                  <a:lnTo>
                    <a:pt x="5907802" y="173605"/>
                  </a:lnTo>
                  <a:lnTo>
                    <a:pt x="5897899" y="144774"/>
                  </a:lnTo>
                  <a:lnTo>
                    <a:pt x="5884504" y="117759"/>
                  </a:lnTo>
                  <a:close/>
                </a:path>
                <a:path w="5916295" h="2042160">
                  <a:moveTo>
                    <a:pt x="5916050" y="445012"/>
                  </a:moveTo>
                  <a:lnTo>
                    <a:pt x="5863695" y="445012"/>
                  </a:lnTo>
                  <a:lnTo>
                    <a:pt x="5863695" y="654430"/>
                  </a:lnTo>
                  <a:lnTo>
                    <a:pt x="5916050" y="654430"/>
                  </a:lnTo>
                  <a:lnTo>
                    <a:pt x="5916050" y="445012"/>
                  </a:lnTo>
                  <a:close/>
                </a:path>
                <a:path w="5916295" h="2042160">
                  <a:moveTo>
                    <a:pt x="5916050" y="759139"/>
                  </a:moveTo>
                  <a:lnTo>
                    <a:pt x="5863695" y="759139"/>
                  </a:lnTo>
                  <a:lnTo>
                    <a:pt x="5863695" y="968556"/>
                  </a:lnTo>
                  <a:lnTo>
                    <a:pt x="5916050" y="968556"/>
                  </a:lnTo>
                  <a:lnTo>
                    <a:pt x="5916050" y="759139"/>
                  </a:lnTo>
                  <a:close/>
                </a:path>
                <a:path w="5916295" h="2042160">
                  <a:moveTo>
                    <a:pt x="5916050" y="1073265"/>
                  </a:moveTo>
                  <a:lnTo>
                    <a:pt x="5863695" y="1073265"/>
                  </a:lnTo>
                  <a:lnTo>
                    <a:pt x="5863695" y="1282683"/>
                  </a:lnTo>
                  <a:lnTo>
                    <a:pt x="5916050" y="1282683"/>
                  </a:lnTo>
                  <a:lnTo>
                    <a:pt x="5916050" y="1073265"/>
                  </a:lnTo>
                  <a:close/>
                </a:path>
                <a:path w="5916295" h="2042160">
                  <a:moveTo>
                    <a:pt x="5916050" y="1387392"/>
                  </a:moveTo>
                  <a:lnTo>
                    <a:pt x="5863695" y="1387392"/>
                  </a:lnTo>
                  <a:lnTo>
                    <a:pt x="5863695" y="1596810"/>
                  </a:lnTo>
                  <a:lnTo>
                    <a:pt x="5916050" y="1596810"/>
                  </a:lnTo>
                  <a:lnTo>
                    <a:pt x="5916050" y="1387392"/>
                  </a:lnTo>
                  <a:close/>
                </a:path>
                <a:path w="5916295" h="2042160">
                  <a:moveTo>
                    <a:pt x="5916050" y="1701518"/>
                  </a:moveTo>
                  <a:lnTo>
                    <a:pt x="5863695" y="1701518"/>
                  </a:lnTo>
                  <a:lnTo>
                    <a:pt x="5863695" y="1806227"/>
                  </a:lnTo>
                  <a:lnTo>
                    <a:pt x="5862057" y="1830857"/>
                  </a:lnTo>
                  <a:lnTo>
                    <a:pt x="5857285" y="1854471"/>
                  </a:lnTo>
                  <a:lnTo>
                    <a:pt x="5849591" y="1876868"/>
                  </a:lnTo>
                  <a:lnTo>
                    <a:pt x="5839189" y="1897843"/>
                  </a:lnTo>
                  <a:lnTo>
                    <a:pt x="5884504" y="1924063"/>
                  </a:lnTo>
                  <a:lnTo>
                    <a:pt x="5897899" y="1897048"/>
                  </a:lnTo>
                  <a:lnTo>
                    <a:pt x="5907802" y="1868217"/>
                  </a:lnTo>
                  <a:lnTo>
                    <a:pt x="5913943" y="1837850"/>
                  </a:lnTo>
                  <a:lnTo>
                    <a:pt x="5916050" y="1806227"/>
                  </a:lnTo>
                  <a:lnTo>
                    <a:pt x="5916050" y="1701518"/>
                  </a:lnTo>
                  <a:close/>
                </a:path>
                <a:path w="5916295" h="2042160">
                  <a:moveTo>
                    <a:pt x="5680455" y="1989468"/>
                  </a:moveTo>
                  <a:lnTo>
                    <a:pt x="5573693" y="1989468"/>
                  </a:lnTo>
                  <a:lnTo>
                    <a:pt x="5573693" y="2041822"/>
                  </a:lnTo>
                  <a:lnTo>
                    <a:pt x="5680455" y="2041822"/>
                  </a:lnTo>
                  <a:lnTo>
                    <a:pt x="5680455" y="1989468"/>
                  </a:lnTo>
                  <a:close/>
                </a:path>
                <a:path w="5916295" h="2042160">
                  <a:moveTo>
                    <a:pt x="5772071" y="1964961"/>
                  </a:moveTo>
                  <a:lnTo>
                    <a:pt x="5751096" y="1975363"/>
                  </a:lnTo>
                  <a:lnTo>
                    <a:pt x="5728699" y="1983057"/>
                  </a:lnTo>
                  <a:lnTo>
                    <a:pt x="5705084" y="1987830"/>
                  </a:lnTo>
                  <a:lnTo>
                    <a:pt x="5680455" y="1989468"/>
                  </a:lnTo>
                  <a:lnTo>
                    <a:pt x="5680455" y="2041822"/>
                  </a:lnTo>
                  <a:lnTo>
                    <a:pt x="5712078" y="2039715"/>
                  </a:lnTo>
                  <a:lnTo>
                    <a:pt x="5742445" y="2033575"/>
                  </a:lnTo>
                  <a:lnTo>
                    <a:pt x="5771276" y="2023672"/>
                  </a:lnTo>
                  <a:lnTo>
                    <a:pt x="5798290" y="2010277"/>
                  </a:lnTo>
                  <a:lnTo>
                    <a:pt x="5772071" y="1964961"/>
                  </a:lnTo>
                  <a:close/>
                </a:path>
                <a:path w="5916295" h="2042160">
                  <a:moveTo>
                    <a:pt x="5466931" y="1989468"/>
                  </a:moveTo>
                  <a:lnTo>
                    <a:pt x="5253407" y="1989468"/>
                  </a:lnTo>
                  <a:lnTo>
                    <a:pt x="5253407" y="2041822"/>
                  </a:lnTo>
                  <a:lnTo>
                    <a:pt x="5466931" y="2041822"/>
                  </a:lnTo>
                  <a:lnTo>
                    <a:pt x="5466931" y="1989468"/>
                  </a:lnTo>
                  <a:close/>
                </a:path>
                <a:path w="5916295" h="2042160">
                  <a:moveTo>
                    <a:pt x="5146645" y="1989468"/>
                  </a:moveTo>
                  <a:lnTo>
                    <a:pt x="4933121" y="1989468"/>
                  </a:lnTo>
                  <a:lnTo>
                    <a:pt x="4933121" y="2041822"/>
                  </a:lnTo>
                  <a:lnTo>
                    <a:pt x="5146645" y="2041822"/>
                  </a:lnTo>
                  <a:lnTo>
                    <a:pt x="5146645" y="1989468"/>
                  </a:lnTo>
                  <a:close/>
                </a:path>
                <a:path w="5916295" h="2042160">
                  <a:moveTo>
                    <a:pt x="4826359" y="1989468"/>
                  </a:moveTo>
                  <a:lnTo>
                    <a:pt x="4612835" y="1989468"/>
                  </a:lnTo>
                  <a:lnTo>
                    <a:pt x="4612835" y="2041822"/>
                  </a:lnTo>
                  <a:lnTo>
                    <a:pt x="4826359" y="2041822"/>
                  </a:lnTo>
                  <a:lnTo>
                    <a:pt x="4826359" y="1989468"/>
                  </a:lnTo>
                  <a:close/>
                </a:path>
                <a:path w="5916295" h="2042160">
                  <a:moveTo>
                    <a:pt x="4506073" y="1989468"/>
                  </a:moveTo>
                  <a:lnTo>
                    <a:pt x="4292549" y="1989468"/>
                  </a:lnTo>
                  <a:lnTo>
                    <a:pt x="4292549" y="2041822"/>
                  </a:lnTo>
                  <a:lnTo>
                    <a:pt x="4506073" y="2041822"/>
                  </a:lnTo>
                  <a:lnTo>
                    <a:pt x="4506073" y="1989468"/>
                  </a:lnTo>
                  <a:close/>
                </a:path>
                <a:path w="5916295" h="2042160">
                  <a:moveTo>
                    <a:pt x="4185787" y="1989468"/>
                  </a:moveTo>
                  <a:lnTo>
                    <a:pt x="3972263" y="1989468"/>
                  </a:lnTo>
                  <a:lnTo>
                    <a:pt x="3972263" y="2041822"/>
                  </a:lnTo>
                  <a:lnTo>
                    <a:pt x="4185787" y="2041822"/>
                  </a:lnTo>
                  <a:lnTo>
                    <a:pt x="4185787" y="1989468"/>
                  </a:lnTo>
                  <a:close/>
                </a:path>
                <a:path w="5916295" h="2042160">
                  <a:moveTo>
                    <a:pt x="3865502" y="1989468"/>
                  </a:moveTo>
                  <a:lnTo>
                    <a:pt x="3651978" y="1989468"/>
                  </a:lnTo>
                  <a:lnTo>
                    <a:pt x="3651978" y="2041822"/>
                  </a:lnTo>
                  <a:lnTo>
                    <a:pt x="3865502" y="2041822"/>
                  </a:lnTo>
                  <a:lnTo>
                    <a:pt x="3865502" y="1989468"/>
                  </a:lnTo>
                  <a:close/>
                </a:path>
                <a:path w="5916295" h="2042160">
                  <a:moveTo>
                    <a:pt x="3545216" y="1989468"/>
                  </a:moveTo>
                  <a:lnTo>
                    <a:pt x="3331692" y="1989468"/>
                  </a:lnTo>
                  <a:lnTo>
                    <a:pt x="3331692" y="2041822"/>
                  </a:lnTo>
                  <a:lnTo>
                    <a:pt x="3545216" y="2041822"/>
                  </a:lnTo>
                  <a:lnTo>
                    <a:pt x="3545216" y="1989468"/>
                  </a:lnTo>
                  <a:close/>
                </a:path>
                <a:path w="5916295" h="2042160">
                  <a:moveTo>
                    <a:pt x="3224930" y="1989468"/>
                  </a:moveTo>
                  <a:lnTo>
                    <a:pt x="3011406" y="1989468"/>
                  </a:lnTo>
                  <a:lnTo>
                    <a:pt x="3011406" y="2041822"/>
                  </a:lnTo>
                  <a:lnTo>
                    <a:pt x="3224930" y="2041822"/>
                  </a:lnTo>
                  <a:lnTo>
                    <a:pt x="3224930" y="1989468"/>
                  </a:lnTo>
                  <a:close/>
                </a:path>
                <a:path w="5916295" h="2042160">
                  <a:moveTo>
                    <a:pt x="2904644" y="1989468"/>
                  </a:moveTo>
                  <a:lnTo>
                    <a:pt x="2691120" y="1989468"/>
                  </a:lnTo>
                  <a:lnTo>
                    <a:pt x="2691120" y="2041822"/>
                  </a:lnTo>
                  <a:lnTo>
                    <a:pt x="2904644" y="2041822"/>
                  </a:lnTo>
                  <a:lnTo>
                    <a:pt x="2904644" y="1989468"/>
                  </a:lnTo>
                  <a:close/>
                </a:path>
                <a:path w="5916295" h="2042160">
                  <a:moveTo>
                    <a:pt x="2584358" y="1989468"/>
                  </a:moveTo>
                  <a:lnTo>
                    <a:pt x="2370834" y="1989468"/>
                  </a:lnTo>
                  <a:lnTo>
                    <a:pt x="2370834" y="2041822"/>
                  </a:lnTo>
                  <a:lnTo>
                    <a:pt x="2584358" y="2041822"/>
                  </a:lnTo>
                  <a:lnTo>
                    <a:pt x="2584358" y="1989468"/>
                  </a:lnTo>
                  <a:close/>
                </a:path>
                <a:path w="5916295" h="2042160">
                  <a:moveTo>
                    <a:pt x="2264072" y="1989468"/>
                  </a:moveTo>
                  <a:lnTo>
                    <a:pt x="2050549" y="1989468"/>
                  </a:lnTo>
                  <a:lnTo>
                    <a:pt x="2050549" y="2041822"/>
                  </a:lnTo>
                  <a:lnTo>
                    <a:pt x="2264072" y="2041822"/>
                  </a:lnTo>
                  <a:lnTo>
                    <a:pt x="2264072" y="1989468"/>
                  </a:lnTo>
                  <a:close/>
                </a:path>
                <a:path w="5916295" h="2042160">
                  <a:moveTo>
                    <a:pt x="1943787" y="1989468"/>
                  </a:moveTo>
                  <a:lnTo>
                    <a:pt x="1730263" y="1989468"/>
                  </a:lnTo>
                  <a:lnTo>
                    <a:pt x="1730263" y="2041822"/>
                  </a:lnTo>
                  <a:lnTo>
                    <a:pt x="1943787" y="2041822"/>
                  </a:lnTo>
                  <a:lnTo>
                    <a:pt x="1943787" y="1989468"/>
                  </a:lnTo>
                  <a:close/>
                </a:path>
                <a:path w="5916295" h="2042160">
                  <a:moveTo>
                    <a:pt x="1623501" y="1989468"/>
                  </a:moveTo>
                  <a:lnTo>
                    <a:pt x="1409977" y="1989468"/>
                  </a:lnTo>
                  <a:lnTo>
                    <a:pt x="1409977" y="2041822"/>
                  </a:lnTo>
                  <a:lnTo>
                    <a:pt x="1623501" y="2041822"/>
                  </a:lnTo>
                  <a:lnTo>
                    <a:pt x="1623501" y="1989468"/>
                  </a:lnTo>
                  <a:close/>
                </a:path>
                <a:path w="5916295" h="2042160">
                  <a:moveTo>
                    <a:pt x="1303215" y="1989468"/>
                  </a:moveTo>
                  <a:lnTo>
                    <a:pt x="1089691" y="1989468"/>
                  </a:lnTo>
                  <a:lnTo>
                    <a:pt x="1089691" y="2041822"/>
                  </a:lnTo>
                  <a:lnTo>
                    <a:pt x="1303215" y="2041822"/>
                  </a:lnTo>
                  <a:lnTo>
                    <a:pt x="1303215" y="1989468"/>
                  </a:lnTo>
                  <a:close/>
                </a:path>
                <a:path w="5916295" h="2042160">
                  <a:moveTo>
                    <a:pt x="982929" y="1989468"/>
                  </a:moveTo>
                  <a:lnTo>
                    <a:pt x="769405" y="1989468"/>
                  </a:lnTo>
                  <a:lnTo>
                    <a:pt x="769405" y="2041822"/>
                  </a:lnTo>
                  <a:lnTo>
                    <a:pt x="982929" y="2041822"/>
                  </a:lnTo>
                  <a:lnTo>
                    <a:pt x="982929" y="1989468"/>
                  </a:lnTo>
                  <a:close/>
                </a:path>
                <a:path w="5916295" h="2042160">
                  <a:moveTo>
                    <a:pt x="662643" y="1989468"/>
                  </a:moveTo>
                  <a:lnTo>
                    <a:pt x="449120" y="1989468"/>
                  </a:lnTo>
                  <a:lnTo>
                    <a:pt x="449120" y="2041822"/>
                  </a:lnTo>
                  <a:lnTo>
                    <a:pt x="662643" y="2041822"/>
                  </a:lnTo>
                  <a:lnTo>
                    <a:pt x="662643" y="1989468"/>
                  </a:lnTo>
                  <a:close/>
                </a:path>
              </a:pathLst>
            </a:custGeom>
            <a:solidFill>
              <a:srgbClr val="FD8A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413539" y="5620621"/>
              <a:ext cx="2000250" cy="440055"/>
            </a:xfrm>
            <a:custGeom>
              <a:avLst/>
              <a:gdLst/>
              <a:ahLst/>
              <a:cxnLst/>
              <a:rect l="l" t="t" r="r" b="b"/>
              <a:pathLst>
                <a:path w="2000250" h="440054">
                  <a:moveTo>
                    <a:pt x="136127" y="365017"/>
                  </a:moveTo>
                  <a:lnTo>
                    <a:pt x="109907" y="410333"/>
                  </a:lnTo>
                  <a:lnTo>
                    <a:pt x="135122" y="422836"/>
                  </a:lnTo>
                  <a:lnTo>
                    <a:pt x="162032" y="432079"/>
                  </a:lnTo>
                  <a:lnTo>
                    <a:pt x="190375" y="437810"/>
                  </a:lnTo>
                  <a:lnTo>
                    <a:pt x="219888" y="439777"/>
                  </a:lnTo>
                  <a:lnTo>
                    <a:pt x="219888" y="387422"/>
                  </a:lnTo>
                  <a:lnTo>
                    <a:pt x="197368" y="385925"/>
                  </a:lnTo>
                  <a:lnTo>
                    <a:pt x="175778" y="381561"/>
                  </a:lnTo>
                  <a:lnTo>
                    <a:pt x="155302" y="374527"/>
                  </a:lnTo>
                  <a:lnTo>
                    <a:pt x="136127" y="365017"/>
                  </a:lnTo>
                  <a:close/>
                </a:path>
                <a:path w="2000250" h="440054">
                  <a:moveTo>
                    <a:pt x="323899" y="387422"/>
                  </a:moveTo>
                  <a:lnTo>
                    <a:pt x="219888" y="387422"/>
                  </a:lnTo>
                  <a:lnTo>
                    <a:pt x="219888" y="439777"/>
                  </a:lnTo>
                  <a:lnTo>
                    <a:pt x="323899" y="439777"/>
                  </a:lnTo>
                  <a:lnTo>
                    <a:pt x="323899" y="387422"/>
                  </a:lnTo>
                  <a:close/>
                </a:path>
                <a:path w="2000250" h="440054">
                  <a:moveTo>
                    <a:pt x="29443" y="109907"/>
                  </a:moveTo>
                  <a:lnTo>
                    <a:pt x="16940" y="135122"/>
                  </a:lnTo>
                  <a:lnTo>
                    <a:pt x="7697" y="162032"/>
                  </a:lnTo>
                  <a:lnTo>
                    <a:pt x="1966" y="190375"/>
                  </a:lnTo>
                  <a:lnTo>
                    <a:pt x="0" y="219888"/>
                  </a:lnTo>
                  <a:lnTo>
                    <a:pt x="1966" y="249401"/>
                  </a:lnTo>
                  <a:lnTo>
                    <a:pt x="7697" y="277744"/>
                  </a:lnTo>
                  <a:lnTo>
                    <a:pt x="16940" y="304654"/>
                  </a:lnTo>
                  <a:lnTo>
                    <a:pt x="29443" y="329869"/>
                  </a:lnTo>
                  <a:lnTo>
                    <a:pt x="74759" y="303650"/>
                  </a:lnTo>
                  <a:lnTo>
                    <a:pt x="65249" y="284474"/>
                  </a:lnTo>
                  <a:lnTo>
                    <a:pt x="58215" y="263999"/>
                  </a:lnTo>
                  <a:lnTo>
                    <a:pt x="53852" y="242408"/>
                  </a:lnTo>
                  <a:lnTo>
                    <a:pt x="52354" y="219888"/>
                  </a:lnTo>
                  <a:lnTo>
                    <a:pt x="53852" y="197368"/>
                  </a:lnTo>
                  <a:lnTo>
                    <a:pt x="58215" y="175778"/>
                  </a:lnTo>
                  <a:lnTo>
                    <a:pt x="65249" y="155302"/>
                  </a:lnTo>
                  <a:lnTo>
                    <a:pt x="74759" y="136127"/>
                  </a:lnTo>
                  <a:lnTo>
                    <a:pt x="29443" y="109907"/>
                  </a:lnTo>
                  <a:close/>
                </a:path>
                <a:path w="2000250" h="440054">
                  <a:moveTo>
                    <a:pt x="219888" y="0"/>
                  </a:moveTo>
                  <a:lnTo>
                    <a:pt x="190375" y="1966"/>
                  </a:lnTo>
                  <a:lnTo>
                    <a:pt x="162032" y="7697"/>
                  </a:lnTo>
                  <a:lnTo>
                    <a:pt x="135122" y="16940"/>
                  </a:lnTo>
                  <a:lnTo>
                    <a:pt x="109907" y="29443"/>
                  </a:lnTo>
                  <a:lnTo>
                    <a:pt x="136127" y="74759"/>
                  </a:lnTo>
                  <a:lnTo>
                    <a:pt x="155302" y="65249"/>
                  </a:lnTo>
                  <a:lnTo>
                    <a:pt x="175778" y="58215"/>
                  </a:lnTo>
                  <a:lnTo>
                    <a:pt x="197368" y="53852"/>
                  </a:lnTo>
                  <a:lnTo>
                    <a:pt x="219888" y="52354"/>
                  </a:lnTo>
                  <a:lnTo>
                    <a:pt x="219888" y="0"/>
                  </a:lnTo>
                  <a:close/>
                </a:path>
                <a:path w="2000250" h="440054">
                  <a:moveTo>
                    <a:pt x="323899" y="0"/>
                  </a:moveTo>
                  <a:lnTo>
                    <a:pt x="219888" y="0"/>
                  </a:lnTo>
                  <a:lnTo>
                    <a:pt x="219888" y="52354"/>
                  </a:lnTo>
                  <a:lnTo>
                    <a:pt x="323899" y="52354"/>
                  </a:lnTo>
                  <a:lnTo>
                    <a:pt x="323899" y="0"/>
                  </a:lnTo>
                  <a:close/>
                </a:path>
                <a:path w="2000250" h="440054">
                  <a:moveTo>
                    <a:pt x="635931" y="0"/>
                  </a:moveTo>
                  <a:lnTo>
                    <a:pt x="427910" y="0"/>
                  </a:lnTo>
                  <a:lnTo>
                    <a:pt x="427910" y="52354"/>
                  </a:lnTo>
                  <a:lnTo>
                    <a:pt x="635931" y="52354"/>
                  </a:lnTo>
                  <a:lnTo>
                    <a:pt x="635931" y="0"/>
                  </a:lnTo>
                  <a:close/>
                </a:path>
                <a:path w="2000250" h="440054">
                  <a:moveTo>
                    <a:pt x="947964" y="0"/>
                  </a:moveTo>
                  <a:lnTo>
                    <a:pt x="739942" y="0"/>
                  </a:lnTo>
                  <a:lnTo>
                    <a:pt x="739942" y="52354"/>
                  </a:lnTo>
                  <a:lnTo>
                    <a:pt x="947964" y="52354"/>
                  </a:lnTo>
                  <a:lnTo>
                    <a:pt x="947964" y="0"/>
                  </a:lnTo>
                  <a:close/>
                </a:path>
                <a:path w="2000250" h="440054">
                  <a:moveTo>
                    <a:pt x="1259996" y="0"/>
                  </a:moveTo>
                  <a:lnTo>
                    <a:pt x="1051974" y="0"/>
                  </a:lnTo>
                  <a:lnTo>
                    <a:pt x="1051974" y="52354"/>
                  </a:lnTo>
                  <a:lnTo>
                    <a:pt x="1259996" y="52354"/>
                  </a:lnTo>
                  <a:lnTo>
                    <a:pt x="1259996" y="0"/>
                  </a:lnTo>
                  <a:close/>
                </a:path>
                <a:path w="2000250" h="440054">
                  <a:moveTo>
                    <a:pt x="1572028" y="0"/>
                  </a:moveTo>
                  <a:lnTo>
                    <a:pt x="1364007" y="0"/>
                  </a:lnTo>
                  <a:lnTo>
                    <a:pt x="1364007" y="52354"/>
                  </a:lnTo>
                  <a:lnTo>
                    <a:pt x="1572028" y="52354"/>
                  </a:lnTo>
                  <a:lnTo>
                    <a:pt x="1572028" y="0"/>
                  </a:lnTo>
                  <a:close/>
                </a:path>
                <a:path w="2000250" h="440054">
                  <a:moveTo>
                    <a:pt x="1780050" y="0"/>
                  </a:moveTo>
                  <a:lnTo>
                    <a:pt x="1780050" y="52354"/>
                  </a:lnTo>
                  <a:lnTo>
                    <a:pt x="1802570" y="53852"/>
                  </a:lnTo>
                  <a:lnTo>
                    <a:pt x="1824160" y="58215"/>
                  </a:lnTo>
                  <a:lnTo>
                    <a:pt x="1844636" y="65249"/>
                  </a:lnTo>
                  <a:lnTo>
                    <a:pt x="1863811" y="74759"/>
                  </a:lnTo>
                  <a:lnTo>
                    <a:pt x="1890031" y="29443"/>
                  </a:lnTo>
                  <a:lnTo>
                    <a:pt x="1864816" y="16940"/>
                  </a:lnTo>
                  <a:lnTo>
                    <a:pt x="1837906" y="7697"/>
                  </a:lnTo>
                  <a:lnTo>
                    <a:pt x="1809563" y="1966"/>
                  </a:lnTo>
                  <a:lnTo>
                    <a:pt x="1780050" y="0"/>
                  </a:lnTo>
                  <a:close/>
                </a:path>
                <a:path w="2000250" h="440054">
                  <a:moveTo>
                    <a:pt x="1780050" y="0"/>
                  </a:moveTo>
                  <a:lnTo>
                    <a:pt x="1676039" y="0"/>
                  </a:lnTo>
                  <a:lnTo>
                    <a:pt x="1676039" y="52354"/>
                  </a:lnTo>
                  <a:lnTo>
                    <a:pt x="1780050" y="52354"/>
                  </a:lnTo>
                  <a:lnTo>
                    <a:pt x="1780050" y="0"/>
                  </a:lnTo>
                  <a:close/>
                </a:path>
                <a:path w="2000250" h="440054">
                  <a:moveTo>
                    <a:pt x="1970495" y="109907"/>
                  </a:moveTo>
                  <a:lnTo>
                    <a:pt x="1925179" y="136127"/>
                  </a:lnTo>
                  <a:lnTo>
                    <a:pt x="1934689" y="155302"/>
                  </a:lnTo>
                  <a:lnTo>
                    <a:pt x="1941723" y="175778"/>
                  </a:lnTo>
                  <a:lnTo>
                    <a:pt x="1946087" y="197368"/>
                  </a:lnTo>
                  <a:lnTo>
                    <a:pt x="1947584" y="219888"/>
                  </a:lnTo>
                  <a:lnTo>
                    <a:pt x="1946087" y="242408"/>
                  </a:lnTo>
                  <a:lnTo>
                    <a:pt x="1941723" y="263999"/>
                  </a:lnTo>
                  <a:lnTo>
                    <a:pt x="1934689" y="284474"/>
                  </a:lnTo>
                  <a:lnTo>
                    <a:pt x="1925179" y="303650"/>
                  </a:lnTo>
                  <a:lnTo>
                    <a:pt x="1970495" y="329869"/>
                  </a:lnTo>
                  <a:lnTo>
                    <a:pt x="1982998" y="304654"/>
                  </a:lnTo>
                  <a:lnTo>
                    <a:pt x="1992241" y="277744"/>
                  </a:lnTo>
                  <a:lnTo>
                    <a:pt x="1997972" y="249401"/>
                  </a:lnTo>
                  <a:lnTo>
                    <a:pt x="1999939" y="219888"/>
                  </a:lnTo>
                  <a:lnTo>
                    <a:pt x="1997972" y="190375"/>
                  </a:lnTo>
                  <a:lnTo>
                    <a:pt x="1992241" y="162032"/>
                  </a:lnTo>
                  <a:lnTo>
                    <a:pt x="1982998" y="135122"/>
                  </a:lnTo>
                  <a:lnTo>
                    <a:pt x="1970495" y="109907"/>
                  </a:lnTo>
                  <a:close/>
                </a:path>
                <a:path w="2000250" h="440054">
                  <a:moveTo>
                    <a:pt x="1780050" y="387422"/>
                  </a:moveTo>
                  <a:lnTo>
                    <a:pt x="1676039" y="387422"/>
                  </a:lnTo>
                  <a:lnTo>
                    <a:pt x="1676039" y="439777"/>
                  </a:lnTo>
                  <a:lnTo>
                    <a:pt x="1780050" y="439777"/>
                  </a:lnTo>
                  <a:lnTo>
                    <a:pt x="1780050" y="387422"/>
                  </a:lnTo>
                  <a:close/>
                </a:path>
                <a:path w="2000250" h="440054">
                  <a:moveTo>
                    <a:pt x="1863812" y="365017"/>
                  </a:moveTo>
                  <a:lnTo>
                    <a:pt x="1844636" y="374527"/>
                  </a:lnTo>
                  <a:lnTo>
                    <a:pt x="1824160" y="381561"/>
                  </a:lnTo>
                  <a:lnTo>
                    <a:pt x="1802570" y="385925"/>
                  </a:lnTo>
                  <a:lnTo>
                    <a:pt x="1780050" y="387422"/>
                  </a:lnTo>
                  <a:lnTo>
                    <a:pt x="1780050" y="439777"/>
                  </a:lnTo>
                  <a:lnTo>
                    <a:pt x="1809563" y="437810"/>
                  </a:lnTo>
                  <a:lnTo>
                    <a:pt x="1837906" y="432079"/>
                  </a:lnTo>
                  <a:lnTo>
                    <a:pt x="1864816" y="422836"/>
                  </a:lnTo>
                  <a:lnTo>
                    <a:pt x="1890031" y="410333"/>
                  </a:lnTo>
                  <a:lnTo>
                    <a:pt x="1863812" y="365017"/>
                  </a:lnTo>
                  <a:close/>
                </a:path>
                <a:path w="2000250" h="440054">
                  <a:moveTo>
                    <a:pt x="1572028" y="387422"/>
                  </a:moveTo>
                  <a:lnTo>
                    <a:pt x="1364007" y="387422"/>
                  </a:lnTo>
                  <a:lnTo>
                    <a:pt x="1364007" y="439777"/>
                  </a:lnTo>
                  <a:lnTo>
                    <a:pt x="1572028" y="439777"/>
                  </a:lnTo>
                  <a:lnTo>
                    <a:pt x="1572028" y="387422"/>
                  </a:lnTo>
                  <a:close/>
                </a:path>
                <a:path w="2000250" h="440054">
                  <a:moveTo>
                    <a:pt x="1259996" y="387422"/>
                  </a:moveTo>
                  <a:lnTo>
                    <a:pt x="1051974" y="387422"/>
                  </a:lnTo>
                  <a:lnTo>
                    <a:pt x="1051974" y="439777"/>
                  </a:lnTo>
                  <a:lnTo>
                    <a:pt x="1259996" y="439777"/>
                  </a:lnTo>
                  <a:lnTo>
                    <a:pt x="1259996" y="387422"/>
                  </a:lnTo>
                  <a:close/>
                </a:path>
                <a:path w="2000250" h="440054">
                  <a:moveTo>
                    <a:pt x="947964" y="387422"/>
                  </a:moveTo>
                  <a:lnTo>
                    <a:pt x="739942" y="387422"/>
                  </a:lnTo>
                  <a:lnTo>
                    <a:pt x="739942" y="439777"/>
                  </a:lnTo>
                  <a:lnTo>
                    <a:pt x="947964" y="439777"/>
                  </a:lnTo>
                  <a:lnTo>
                    <a:pt x="947964" y="387422"/>
                  </a:lnTo>
                  <a:close/>
                </a:path>
                <a:path w="2000250" h="440054">
                  <a:moveTo>
                    <a:pt x="635931" y="387422"/>
                  </a:moveTo>
                  <a:lnTo>
                    <a:pt x="427910" y="387422"/>
                  </a:lnTo>
                  <a:lnTo>
                    <a:pt x="427910" y="439777"/>
                  </a:lnTo>
                  <a:lnTo>
                    <a:pt x="635931" y="439777"/>
                  </a:lnTo>
                  <a:lnTo>
                    <a:pt x="635931" y="387422"/>
                  </a:lnTo>
                  <a:close/>
                </a:path>
              </a:pathLst>
            </a:custGeom>
            <a:solidFill>
              <a:srgbClr val="E05E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413478" y="5620621"/>
              <a:ext cx="3916679" cy="440055"/>
            </a:xfrm>
            <a:custGeom>
              <a:avLst/>
              <a:gdLst/>
              <a:ahLst/>
              <a:cxnLst/>
              <a:rect l="l" t="t" r="r" b="b"/>
              <a:pathLst>
                <a:path w="3916679" h="440054">
                  <a:moveTo>
                    <a:pt x="136127" y="365017"/>
                  </a:moveTo>
                  <a:lnTo>
                    <a:pt x="109907" y="410333"/>
                  </a:lnTo>
                  <a:lnTo>
                    <a:pt x="135122" y="422836"/>
                  </a:lnTo>
                  <a:lnTo>
                    <a:pt x="162032" y="432079"/>
                  </a:lnTo>
                  <a:lnTo>
                    <a:pt x="190375" y="437810"/>
                  </a:lnTo>
                  <a:lnTo>
                    <a:pt x="219888" y="439777"/>
                  </a:lnTo>
                  <a:lnTo>
                    <a:pt x="219888" y="387422"/>
                  </a:lnTo>
                  <a:lnTo>
                    <a:pt x="197368" y="385925"/>
                  </a:lnTo>
                  <a:lnTo>
                    <a:pt x="175778" y="381561"/>
                  </a:lnTo>
                  <a:lnTo>
                    <a:pt x="155302" y="374527"/>
                  </a:lnTo>
                  <a:lnTo>
                    <a:pt x="136127" y="365017"/>
                  </a:lnTo>
                  <a:close/>
                </a:path>
                <a:path w="3916679" h="440054">
                  <a:moveTo>
                    <a:pt x="325231" y="387422"/>
                  </a:moveTo>
                  <a:lnTo>
                    <a:pt x="219888" y="387422"/>
                  </a:lnTo>
                  <a:lnTo>
                    <a:pt x="219888" y="439777"/>
                  </a:lnTo>
                  <a:lnTo>
                    <a:pt x="325231" y="439777"/>
                  </a:lnTo>
                  <a:lnTo>
                    <a:pt x="325231" y="387422"/>
                  </a:lnTo>
                  <a:close/>
                </a:path>
                <a:path w="3916679" h="440054">
                  <a:moveTo>
                    <a:pt x="29443" y="109907"/>
                  </a:moveTo>
                  <a:lnTo>
                    <a:pt x="16940" y="135122"/>
                  </a:lnTo>
                  <a:lnTo>
                    <a:pt x="7697" y="162032"/>
                  </a:lnTo>
                  <a:lnTo>
                    <a:pt x="1966" y="190375"/>
                  </a:lnTo>
                  <a:lnTo>
                    <a:pt x="0" y="219888"/>
                  </a:lnTo>
                  <a:lnTo>
                    <a:pt x="1966" y="249401"/>
                  </a:lnTo>
                  <a:lnTo>
                    <a:pt x="7697" y="277744"/>
                  </a:lnTo>
                  <a:lnTo>
                    <a:pt x="16940" y="304654"/>
                  </a:lnTo>
                  <a:lnTo>
                    <a:pt x="29443" y="329869"/>
                  </a:lnTo>
                  <a:lnTo>
                    <a:pt x="74759" y="303650"/>
                  </a:lnTo>
                  <a:lnTo>
                    <a:pt x="65249" y="284474"/>
                  </a:lnTo>
                  <a:lnTo>
                    <a:pt x="58215" y="263999"/>
                  </a:lnTo>
                  <a:lnTo>
                    <a:pt x="53852" y="242408"/>
                  </a:lnTo>
                  <a:lnTo>
                    <a:pt x="52354" y="219888"/>
                  </a:lnTo>
                  <a:lnTo>
                    <a:pt x="53852" y="197368"/>
                  </a:lnTo>
                  <a:lnTo>
                    <a:pt x="58215" y="175778"/>
                  </a:lnTo>
                  <a:lnTo>
                    <a:pt x="65249" y="155302"/>
                  </a:lnTo>
                  <a:lnTo>
                    <a:pt x="74759" y="136127"/>
                  </a:lnTo>
                  <a:lnTo>
                    <a:pt x="29443" y="109907"/>
                  </a:lnTo>
                  <a:close/>
                </a:path>
                <a:path w="3916679" h="440054">
                  <a:moveTo>
                    <a:pt x="219888" y="0"/>
                  </a:moveTo>
                  <a:lnTo>
                    <a:pt x="190375" y="1966"/>
                  </a:lnTo>
                  <a:lnTo>
                    <a:pt x="162032" y="7697"/>
                  </a:lnTo>
                  <a:lnTo>
                    <a:pt x="135122" y="16940"/>
                  </a:lnTo>
                  <a:lnTo>
                    <a:pt x="109907" y="29443"/>
                  </a:lnTo>
                  <a:lnTo>
                    <a:pt x="136127" y="74759"/>
                  </a:lnTo>
                  <a:lnTo>
                    <a:pt x="155302" y="65249"/>
                  </a:lnTo>
                  <a:lnTo>
                    <a:pt x="175778" y="58215"/>
                  </a:lnTo>
                  <a:lnTo>
                    <a:pt x="197368" y="53852"/>
                  </a:lnTo>
                  <a:lnTo>
                    <a:pt x="219888" y="52354"/>
                  </a:lnTo>
                  <a:lnTo>
                    <a:pt x="219888" y="0"/>
                  </a:lnTo>
                  <a:close/>
                </a:path>
                <a:path w="3916679" h="440054">
                  <a:moveTo>
                    <a:pt x="325232" y="0"/>
                  </a:moveTo>
                  <a:lnTo>
                    <a:pt x="219888" y="0"/>
                  </a:lnTo>
                  <a:lnTo>
                    <a:pt x="219888" y="52354"/>
                  </a:lnTo>
                  <a:lnTo>
                    <a:pt x="325232" y="52354"/>
                  </a:lnTo>
                  <a:lnTo>
                    <a:pt x="325232" y="0"/>
                  </a:lnTo>
                  <a:close/>
                </a:path>
                <a:path w="3916679" h="440054">
                  <a:moveTo>
                    <a:pt x="641262" y="0"/>
                  </a:moveTo>
                  <a:lnTo>
                    <a:pt x="430575" y="0"/>
                  </a:lnTo>
                  <a:lnTo>
                    <a:pt x="430575" y="52354"/>
                  </a:lnTo>
                  <a:lnTo>
                    <a:pt x="641262" y="52354"/>
                  </a:lnTo>
                  <a:lnTo>
                    <a:pt x="641262" y="0"/>
                  </a:lnTo>
                  <a:close/>
                </a:path>
                <a:path w="3916679" h="440054">
                  <a:moveTo>
                    <a:pt x="957292" y="0"/>
                  </a:moveTo>
                  <a:lnTo>
                    <a:pt x="746605" y="0"/>
                  </a:lnTo>
                  <a:lnTo>
                    <a:pt x="746605" y="52354"/>
                  </a:lnTo>
                  <a:lnTo>
                    <a:pt x="957292" y="52354"/>
                  </a:lnTo>
                  <a:lnTo>
                    <a:pt x="957292" y="0"/>
                  </a:lnTo>
                  <a:close/>
                </a:path>
                <a:path w="3916679" h="440054">
                  <a:moveTo>
                    <a:pt x="1273323" y="0"/>
                  </a:moveTo>
                  <a:lnTo>
                    <a:pt x="1062636" y="0"/>
                  </a:lnTo>
                  <a:lnTo>
                    <a:pt x="1062636" y="52354"/>
                  </a:lnTo>
                  <a:lnTo>
                    <a:pt x="1273323" y="52354"/>
                  </a:lnTo>
                  <a:lnTo>
                    <a:pt x="1273323" y="0"/>
                  </a:lnTo>
                  <a:close/>
                </a:path>
                <a:path w="3916679" h="440054">
                  <a:moveTo>
                    <a:pt x="1589353" y="0"/>
                  </a:moveTo>
                  <a:lnTo>
                    <a:pt x="1378666" y="0"/>
                  </a:lnTo>
                  <a:lnTo>
                    <a:pt x="1378666" y="52354"/>
                  </a:lnTo>
                  <a:lnTo>
                    <a:pt x="1589353" y="52354"/>
                  </a:lnTo>
                  <a:lnTo>
                    <a:pt x="1589353" y="0"/>
                  </a:lnTo>
                  <a:close/>
                </a:path>
                <a:path w="3916679" h="440054">
                  <a:moveTo>
                    <a:pt x="1905383" y="0"/>
                  </a:moveTo>
                  <a:lnTo>
                    <a:pt x="1694697" y="0"/>
                  </a:lnTo>
                  <a:lnTo>
                    <a:pt x="1694697" y="52354"/>
                  </a:lnTo>
                  <a:lnTo>
                    <a:pt x="1905383" y="52354"/>
                  </a:lnTo>
                  <a:lnTo>
                    <a:pt x="1905383" y="0"/>
                  </a:lnTo>
                  <a:close/>
                </a:path>
                <a:path w="3916679" h="440054">
                  <a:moveTo>
                    <a:pt x="2221414" y="0"/>
                  </a:moveTo>
                  <a:lnTo>
                    <a:pt x="2010727" y="0"/>
                  </a:lnTo>
                  <a:lnTo>
                    <a:pt x="2010727" y="52354"/>
                  </a:lnTo>
                  <a:lnTo>
                    <a:pt x="2221414" y="52354"/>
                  </a:lnTo>
                  <a:lnTo>
                    <a:pt x="2221414" y="0"/>
                  </a:lnTo>
                  <a:close/>
                </a:path>
                <a:path w="3916679" h="440054">
                  <a:moveTo>
                    <a:pt x="2537444" y="0"/>
                  </a:moveTo>
                  <a:lnTo>
                    <a:pt x="2326757" y="0"/>
                  </a:lnTo>
                  <a:lnTo>
                    <a:pt x="2326757" y="52354"/>
                  </a:lnTo>
                  <a:lnTo>
                    <a:pt x="2537444" y="52354"/>
                  </a:lnTo>
                  <a:lnTo>
                    <a:pt x="2537444" y="0"/>
                  </a:lnTo>
                  <a:close/>
                </a:path>
                <a:path w="3916679" h="440054">
                  <a:moveTo>
                    <a:pt x="2853475" y="0"/>
                  </a:moveTo>
                  <a:lnTo>
                    <a:pt x="2642788" y="0"/>
                  </a:lnTo>
                  <a:lnTo>
                    <a:pt x="2642788" y="52354"/>
                  </a:lnTo>
                  <a:lnTo>
                    <a:pt x="2853475" y="52354"/>
                  </a:lnTo>
                  <a:lnTo>
                    <a:pt x="2853475" y="0"/>
                  </a:lnTo>
                  <a:close/>
                </a:path>
                <a:path w="3916679" h="440054">
                  <a:moveTo>
                    <a:pt x="3169505" y="0"/>
                  </a:moveTo>
                  <a:lnTo>
                    <a:pt x="2958818" y="0"/>
                  </a:lnTo>
                  <a:lnTo>
                    <a:pt x="2958818" y="52354"/>
                  </a:lnTo>
                  <a:lnTo>
                    <a:pt x="3169505" y="52354"/>
                  </a:lnTo>
                  <a:lnTo>
                    <a:pt x="3169505" y="0"/>
                  </a:lnTo>
                  <a:close/>
                </a:path>
                <a:path w="3916679" h="440054">
                  <a:moveTo>
                    <a:pt x="3485535" y="0"/>
                  </a:moveTo>
                  <a:lnTo>
                    <a:pt x="3274848" y="0"/>
                  </a:lnTo>
                  <a:lnTo>
                    <a:pt x="3274848" y="52354"/>
                  </a:lnTo>
                  <a:lnTo>
                    <a:pt x="3485535" y="52354"/>
                  </a:lnTo>
                  <a:lnTo>
                    <a:pt x="3485535" y="0"/>
                  </a:lnTo>
                  <a:close/>
                </a:path>
                <a:path w="3916679" h="440054">
                  <a:moveTo>
                    <a:pt x="3696222" y="0"/>
                  </a:moveTo>
                  <a:lnTo>
                    <a:pt x="3696222" y="52354"/>
                  </a:lnTo>
                  <a:lnTo>
                    <a:pt x="3718742" y="53852"/>
                  </a:lnTo>
                  <a:lnTo>
                    <a:pt x="3740332" y="58215"/>
                  </a:lnTo>
                  <a:lnTo>
                    <a:pt x="3760808" y="65249"/>
                  </a:lnTo>
                  <a:lnTo>
                    <a:pt x="3779983" y="74759"/>
                  </a:lnTo>
                  <a:lnTo>
                    <a:pt x="3806203" y="29443"/>
                  </a:lnTo>
                  <a:lnTo>
                    <a:pt x="3780988" y="16940"/>
                  </a:lnTo>
                  <a:lnTo>
                    <a:pt x="3754078" y="7697"/>
                  </a:lnTo>
                  <a:lnTo>
                    <a:pt x="3725735" y="1966"/>
                  </a:lnTo>
                  <a:lnTo>
                    <a:pt x="3696222" y="0"/>
                  </a:lnTo>
                  <a:close/>
                </a:path>
                <a:path w="3916679" h="440054">
                  <a:moveTo>
                    <a:pt x="3696222" y="0"/>
                  </a:moveTo>
                  <a:lnTo>
                    <a:pt x="3590879" y="0"/>
                  </a:lnTo>
                  <a:lnTo>
                    <a:pt x="3590879" y="52354"/>
                  </a:lnTo>
                  <a:lnTo>
                    <a:pt x="3696222" y="52354"/>
                  </a:lnTo>
                  <a:lnTo>
                    <a:pt x="3696222" y="0"/>
                  </a:lnTo>
                  <a:close/>
                </a:path>
                <a:path w="3916679" h="440054">
                  <a:moveTo>
                    <a:pt x="3886667" y="109907"/>
                  </a:moveTo>
                  <a:lnTo>
                    <a:pt x="3841352" y="136127"/>
                  </a:lnTo>
                  <a:lnTo>
                    <a:pt x="3850861" y="155302"/>
                  </a:lnTo>
                  <a:lnTo>
                    <a:pt x="3857895" y="175778"/>
                  </a:lnTo>
                  <a:lnTo>
                    <a:pt x="3862259" y="197368"/>
                  </a:lnTo>
                  <a:lnTo>
                    <a:pt x="3863756" y="219888"/>
                  </a:lnTo>
                  <a:lnTo>
                    <a:pt x="3862259" y="242408"/>
                  </a:lnTo>
                  <a:lnTo>
                    <a:pt x="3857895" y="263999"/>
                  </a:lnTo>
                  <a:lnTo>
                    <a:pt x="3850861" y="284474"/>
                  </a:lnTo>
                  <a:lnTo>
                    <a:pt x="3841352" y="303650"/>
                  </a:lnTo>
                  <a:lnTo>
                    <a:pt x="3886667" y="329869"/>
                  </a:lnTo>
                  <a:lnTo>
                    <a:pt x="3899170" y="304654"/>
                  </a:lnTo>
                  <a:lnTo>
                    <a:pt x="3908413" y="277744"/>
                  </a:lnTo>
                  <a:lnTo>
                    <a:pt x="3914144" y="249401"/>
                  </a:lnTo>
                  <a:lnTo>
                    <a:pt x="3916111" y="219888"/>
                  </a:lnTo>
                  <a:lnTo>
                    <a:pt x="3914144" y="190375"/>
                  </a:lnTo>
                  <a:lnTo>
                    <a:pt x="3908413" y="162032"/>
                  </a:lnTo>
                  <a:lnTo>
                    <a:pt x="3899170" y="135122"/>
                  </a:lnTo>
                  <a:lnTo>
                    <a:pt x="3886667" y="109907"/>
                  </a:lnTo>
                  <a:close/>
                </a:path>
                <a:path w="3916679" h="440054">
                  <a:moveTo>
                    <a:pt x="3696222" y="387422"/>
                  </a:moveTo>
                  <a:lnTo>
                    <a:pt x="3590879" y="387422"/>
                  </a:lnTo>
                  <a:lnTo>
                    <a:pt x="3590879" y="439777"/>
                  </a:lnTo>
                  <a:lnTo>
                    <a:pt x="3696222" y="439777"/>
                  </a:lnTo>
                  <a:lnTo>
                    <a:pt x="3696222" y="387422"/>
                  </a:lnTo>
                  <a:close/>
                </a:path>
                <a:path w="3916679" h="440054">
                  <a:moveTo>
                    <a:pt x="3779983" y="365017"/>
                  </a:moveTo>
                  <a:lnTo>
                    <a:pt x="3760808" y="374527"/>
                  </a:lnTo>
                  <a:lnTo>
                    <a:pt x="3740332" y="381561"/>
                  </a:lnTo>
                  <a:lnTo>
                    <a:pt x="3718742" y="385925"/>
                  </a:lnTo>
                  <a:lnTo>
                    <a:pt x="3696222" y="387422"/>
                  </a:lnTo>
                  <a:lnTo>
                    <a:pt x="3696222" y="439777"/>
                  </a:lnTo>
                  <a:lnTo>
                    <a:pt x="3725735" y="437810"/>
                  </a:lnTo>
                  <a:lnTo>
                    <a:pt x="3754078" y="432079"/>
                  </a:lnTo>
                  <a:lnTo>
                    <a:pt x="3780988" y="422836"/>
                  </a:lnTo>
                  <a:lnTo>
                    <a:pt x="3806203" y="410333"/>
                  </a:lnTo>
                  <a:lnTo>
                    <a:pt x="3779983" y="365017"/>
                  </a:lnTo>
                  <a:close/>
                </a:path>
                <a:path w="3916679" h="440054">
                  <a:moveTo>
                    <a:pt x="3485535" y="387422"/>
                  </a:moveTo>
                  <a:lnTo>
                    <a:pt x="3274848" y="387422"/>
                  </a:lnTo>
                  <a:lnTo>
                    <a:pt x="3274848" y="439777"/>
                  </a:lnTo>
                  <a:lnTo>
                    <a:pt x="3485535" y="439777"/>
                  </a:lnTo>
                  <a:lnTo>
                    <a:pt x="3485535" y="387422"/>
                  </a:lnTo>
                  <a:close/>
                </a:path>
                <a:path w="3916679" h="440054">
                  <a:moveTo>
                    <a:pt x="3169505" y="387422"/>
                  </a:moveTo>
                  <a:lnTo>
                    <a:pt x="2958818" y="387422"/>
                  </a:lnTo>
                  <a:lnTo>
                    <a:pt x="2958818" y="439777"/>
                  </a:lnTo>
                  <a:lnTo>
                    <a:pt x="3169505" y="439777"/>
                  </a:lnTo>
                  <a:lnTo>
                    <a:pt x="3169505" y="387422"/>
                  </a:lnTo>
                  <a:close/>
                </a:path>
                <a:path w="3916679" h="440054">
                  <a:moveTo>
                    <a:pt x="2853475" y="387422"/>
                  </a:moveTo>
                  <a:lnTo>
                    <a:pt x="2642787" y="387422"/>
                  </a:lnTo>
                  <a:lnTo>
                    <a:pt x="2642787" y="439777"/>
                  </a:lnTo>
                  <a:lnTo>
                    <a:pt x="2853475" y="439777"/>
                  </a:lnTo>
                  <a:lnTo>
                    <a:pt x="2853475" y="387422"/>
                  </a:lnTo>
                  <a:close/>
                </a:path>
                <a:path w="3916679" h="440054">
                  <a:moveTo>
                    <a:pt x="2537444" y="387422"/>
                  </a:moveTo>
                  <a:lnTo>
                    <a:pt x="2326757" y="387422"/>
                  </a:lnTo>
                  <a:lnTo>
                    <a:pt x="2326757" y="439777"/>
                  </a:lnTo>
                  <a:lnTo>
                    <a:pt x="2537444" y="439777"/>
                  </a:lnTo>
                  <a:lnTo>
                    <a:pt x="2537444" y="387422"/>
                  </a:lnTo>
                  <a:close/>
                </a:path>
                <a:path w="3916679" h="440054">
                  <a:moveTo>
                    <a:pt x="2221414" y="387422"/>
                  </a:moveTo>
                  <a:lnTo>
                    <a:pt x="2010727" y="387422"/>
                  </a:lnTo>
                  <a:lnTo>
                    <a:pt x="2010727" y="439777"/>
                  </a:lnTo>
                  <a:lnTo>
                    <a:pt x="2221414" y="439777"/>
                  </a:lnTo>
                  <a:lnTo>
                    <a:pt x="2221414" y="387422"/>
                  </a:lnTo>
                  <a:close/>
                </a:path>
                <a:path w="3916679" h="440054">
                  <a:moveTo>
                    <a:pt x="1905383" y="387422"/>
                  </a:moveTo>
                  <a:lnTo>
                    <a:pt x="1694696" y="387422"/>
                  </a:lnTo>
                  <a:lnTo>
                    <a:pt x="1694696" y="439777"/>
                  </a:lnTo>
                  <a:lnTo>
                    <a:pt x="1905383" y="439777"/>
                  </a:lnTo>
                  <a:lnTo>
                    <a:pt x="1905383" y="387422"/>
                  </a:lnTo>
                  <a:close/>
                </a:path>
                <a:path w="3916679" h="440054">
                  <a:moveTo>
                    <a:pt x="1589353" y="387422"/>
                  </a:moveTo>
                  <a:lnTo>
                    <a:pt x="1378666" y="387422"/>
                  </a:lnTo>
                  <a:lnTo>
                    <a:pt x="1378666" y="439777"/>
                  </a:lnTo>
                  <a:lnTo>
                    <a:pt x="1589353" y="439777"/>
                  </a:lnTo>
                  <a:lnTo>
                    <a:pt x="1589353" y="387422"/>
                  </a:lnTo>
                  <a:close/>
                </a:path>
                <a:path w="3916679" h="440054">
                  <a:moveTo>
                    <a:pt x="1273322" y="387422"/>
                  </a:moveTo>
                  <a:lnTo>
                    <a:pt x="1062635" y="387422"/>
                  </a:lnTo>
                  <a:lnTo>
                    <a:pt x="1062635" y="439777"/>
                  </a:lnTo>
                  <a:lnTo>
                    <a:pt x="1273322" y="439777"/>
                  </a:lnTo>
                  <a:lnTo>
                    <a:pt x="1273322" y="387422"/>
                  </a:lnTo>
                  <a:close/>
                </a:path>
                <a:path w="3916679" h="440054">
                  <a:moveTo>
                    <a:pt x="957292" y="387422"/>
                  </a:moveTo>
                  <a:lnTo>
                    <a:pt x="746605" y="387422"/>
                  </a:lnTo>
                  <a:lnTo>
                    <a:pt x="746605" y="439777"/>
                  </a:lnTo>
                  <a:lnTo>
                    <a:pt x="957292" y="439777"/>
                  </a:lnTo>
                  <a:lnTo>
                    <a:pt x="957292" y="387422"/>
                  </a:lnTo>
                  <a:close/>
                </a:path>
                <a:path w="3916679" h="440054">
                  <a:moveTo>
                    <a:pt x="641262" y="387422"/>
                  </a:moveTo>
                  <a:lnTo>
                    <a:pt x="430575" y="387422"/>
                  </a:lnTo>
                  <a:lnTo>
                    <a:pt x="430575" y="439777"/>
                  </a:lnTo>
                  <a:lnTo>
                    <a:pt x="641262" y="439777"/>
                  </a:lnTo>
                  <a:lnTo>
                    <a:pt x="641262" y="387422"/>
                  </a:lnTo>
                  <a:close/>
                </a:path>
              </a:pathLst>
            </a:custGeom>
            <a:solidFill>
              <a:srgbClr val="5696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34480" y="6256354"/>
              <a:ext cx="5916295" cy="2911475"/>
            </a:xfrm>
            <a:custGeom>
              <a:avLst/>
              <a:gdLst/>
              <a:ahLst/>
              <a:cxnLst/>
              <a:rect l="l" t="t" r="r" b="b"/>
              <a:pathLst>
                <a:path w="5916295" h="2911475">
                  <a:moveTo>
                    <a:pt x="143978" y="2834045"/>
                  </a:moveTo>
                  <a:lnTo>
                    <a:pt x="117759" y="2879360"/>
                  </a:lnTo>
                  <a:lnTo>
                    <a:pt x="173604" y="2902658"/>
                  </a:lnTo>
                  <a:lnTo>
                    <a:pt x="235594" y="2910906"/>
                  </a:lnTo>
                  <a:lnTo>
                    <a:pt x="235594" y="2858551"/>
                  </a:lnTo>
                  <a:lnTo>
                    <a:pt x="210965" y="2856913"/>
                  </a:lnTo>
                  <a:lnTo>
                    <a:pt x="187350" y="2852141"/>
                  </a:lnTo>
                  <a:lnTo>
                    <a:pt x="164954" y="2844447"/>
                  </a:lnTo>
                  <a:lnTo>
                    <a:pt x="143978" y="2834045"/>
                  </a:lnTo>
                  <a:close/>
                </a:path>
                <a:path w="5916295" h="2911475">
                  <a:moveTo>
                    <a:pt x="342358" y="2858551"/>
                  </a:moveTo>
                  <a:lnTo>
                    <a:pt x="235594" y="2858551"/>
                  </a:lnTo>
                  <a:lnTo>
                    <a:pt x="235594" y="2910906"/>
                  </a:lnTo>
                  <a:lnTo>
                    <a:pt x="342358" y="2910906"/>
                  </a:lnTo>
                  <a:lnTo>
                    <a:pt x="342358" y="2858551"/>
                  </a:lnTo>
                  <a:close/>
                </a:path>
                <a:path w="5916295" h="2911475">
                  <a:moveTo>
                    <a:pt x="52354" y="2573656"/>
                  </a:moveTo>
                  <a:lnTo>
                    <a:pt x="0" y="2573656"/>
                  </a:lnTo>
                  <a:lnTo>
                    <a:pt x="0" y="2675311"/>
                  </a:lnTo>
                  <a:lnTo>
                    <a:pt x="2106" y="2706934"/>
                  </a:lnTo>
                  <a:lnTo>
                    <a:pt x="8247" y="2737300"/>
                  </a:lnTo>
                  <a:lnTo>
                    <a:pt x="18150" y="2766131"/>
                  </a:lnTo>
                  <a:lnTo>
                    <a:pt x="31545" y="2793146"/>
                  </a:lnTo>
                  <a:lnTo>
                    <a:pt x="76861" y="2766926"/>
                  </a:lnTo>
                  <a:lnTo>
                    <a:pt x="66458" y="2745951"/>
                  </a:lnTo>
                  <a:lnTo>
                    <a:pt x="58764" y="2723555"/>
                  </a:lnTo>
                  <a:lnTo>
                    <a:pt x="53992" y="2699940"/>
                  </a:lnTo>
                  <a:lnTo>
                    <a:pt x="52354" y="2675311"/>
                  </a:lnTo>
                  <a:lnTo>
                    <a:pt x="52354" y="2573656"/>
                  </a:lnTo>
                  <a:close/>
                </a:path>
                <a:path w="5916295" h="2911475">
                  <a:moveTo>
                    <a:pt x="52354" y="2268691"/>
                  </a:moveTo>
                  <a:lnTo>
                    <a:pt x="0" y="2268691"/>
                  </a:lnTo>
                  <a:lnTo>
                    <a:pt x="0" y="2472001"/>
                  </a:lnTo>
                  <a:lnTo>
                    <a:pt x="52354" y="2472001"/>
                  </a:lnTo>
                  <a:lnTo>
                    <a:pt x="52354" y="2268691"/>
                  </a:lnTo>
                  <a:close/>
                </a:path>
                <a:path w="5916295" h="2911475">
                  <a:moveTo>
                    <a:pt x="52354" y="1963727"/>
                  </a:moveTo>
                  <a:lnTo>
                    <a:pt x="0" y="1963727"/>
                  </a:lnTo>
                  <a:lnTo>
                    <a:pt x="0" y="2167036"/>
                  </a:lnTo>
                  <a:lnTo>
                    <a:pt x="52354" y="2167036"/>
                  </a:lnTo>
                  <a:lnTo>
                    <a:pt x="52354" y="1963727"/>
                  </a:lnTo>
                  <a:close/>
                </a:path>
                <a:path w="5916295" h="2911475">
                  <a:moveTo>
                    <a:pt x="52354" y="1658762"/>
                  </a:moveTo>
                  <a:lnTo>
                    <a:pt x="0" y="1658762"/>
                  </a:lnTo>
                  <a:lnTo>
                    <a:pt x="0" y="1862072"/>
                  </a:lnTo>
                  <a:lnTo>
                    <a:pt x="52354" y="1862072"/>
                  </a:lnTo>
                  <a:lnTo>
                    <a:pt x="52354" y="1658762"/>
                  </a:lnTo>
                  <a:close/>
                </a:path>
                <a:path w="5916295" h="2911475">
                  <a:moveTo>
                    <a:pt x="52354" y="1353798"/>
                  </a:moveTo>
                  <a:lnTo>
                    <a:pt x="0" y="1353798"/>
                  </a:lnTo>
                  <a:lnTo>
                    <a:pt x="0" y="1557108"/>
                  </a:lnTo>
                  <a:lnTo>
                    <a:pt x="52354" y="1557108"/>
                  </a:lnTo>
                  <a:lnTo>
                    <a:pt x="52354" y="1353798"/>
                  </a:lnTo>
                  <a:close/>
                </a:path>
                <a:path w="5916295" h="2911475">
                  <a:moveTo>
                    <a:pt x="52354" y="1048833"/>
                  </a:moveTo>
                  <a:lnTo>
                    <a:pt x="0" y="1048833"/>
                  </a:lnTo>
                  <a:lnTo>
                    <a:pt x="0" y="1252143"/>
                  </a:lnTo>
                  <a:lnTo>
                    <a:pt x="52354" y="1252143"/>
                  </a:lnTo>
                  <a:lnTo>
                    <a:pt x="52354" y="1048833"/>
                  </a:lnTo>
                  <a:close/>
                </a:path>
                <a:path w="5916295" h="2911475">
                  <a:moveTo>
                    <a:pt x="52354" y="743869"/>
                  </a:moveTo>
                  <a:lnTo>
                    <a:pt x="0" y="743869"/>
                  </a:lnTo>
                  <a:lnTo>
                    <a:pt x="0" y="947178"/>
                  </a:lnTo>
                  <a:lnTo>
                    <a:pt x="52354" y="947178"/>
                  </a:lnTo>
                  <a:lnTo>
                    <a:pt x="52354" y="743869"/>
                  </a:lnTo>
                  <a:close/>
                </a:path>
                <a:path w="5916295" h="2911475">
                  <a:moveTo>
                    <a:pt x="52354" y="438904"/>
                  </a:moveTo>
                  <a:lnTo>
                    <a:pt x="0" y="438904"/>
                  </a:lnTo>
                  <a:lnTo>
                    <a:pt x="0" y="642214"/>
                  </a:lnTo>
                  <a:lnTo>
                    <a:pt x="52354" y="642214"/>
                  </a:lnTo>
                  <a:lnTo>
                    <a:pt x="52354" y="438904"/>
                  </a:lnTo>
                  <a:close/>
                </a:path>
                <a:path w="5916295" h="291147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7249"/>
                  </a:lnTo>
                  <a:lnTo>
                    <a:pt x="52354" y="337249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5916295" h="291147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5916295" h="2911475">
                  <a:moveTo>
                    <a:pt x="342356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2356" y="52354"/>
                  </a:lnTo>
                  <a:lnTo>
                    <a:pt x="342356" y="0"/>
                  </a:lnTo>
                  <a:close/>
                </a:path>
                <a:path w="5916295" h="2911475">
                  <a:moveTo>
                    <a:pt x="662642" y="0"/>
                  </a:moveTo>
                  <a:lnTo>
                    <a:pt x="449118" y="0"/>
                  </a:lnTo>
                  <a:lnTo>
                    <a:pt x="449118" y="52354"/>
                  </a:lnTo>
                  <a:lnTo>
                    <a:pt x="662642" y="52354"/>
                  </a:lnTo>
                  <a:lnTo>
                    <a:pt x="662642" y="0"/>
                  </a:lnTo>
                  <a:close/>
                </a:path>
                <a:path w="5916295" h="2911475">
                  <a:moveTo>
                    <a:pt x="982928" y="0"/>
                  </a:moveTo>
                  <a:lnTo>
                    <a:pt x="769404" y="0"/>
                  </a:lnTo>
                  <a:lnTo>
                    <a:pt x="769404" y="52354"/>
                  </a:lnTo>
                  <a:lnTo>
                    <a:pt x="982928" y="52354"/>
                  </a:lnTo>
                  <a:lnTo>
                    <a:pt x="982928" y="0"/>
                  </a:lnTo>
                  <a:close/>
                </a:path>
                <a:path w="5916295" h="2911475">
                  <a:moveTo>
                    <a:pt x="1303214" y="0"/>
                  </a:moveTo>
                  <a:lnTo>
                    <a:pt x="1089690" y="0"/>
                  </a:lnTo>
                  <a:lnTo>
                    <a:pt x="1089690" y="52354"/>
                  </a:lnTo>
                  <a:lnTo>
                    <a:pt x="1303214" y="52354"/>
                  </a:lnTo>
                  <a:lnTo>
                    <a:pt x="1303214" y="0"/>
                  </a:lnTo>
                  <a:close/>
                </a:path>
                <a:path w="5916295" h="2911475">
                  <a:moveTo>
                    <a:pt x="1623500" y="0"/>
                  </a:moveTo>
                  <a:lnTo>
                    <a:pt x="1409976" y="0"/>
                  </a:lnTo>
                  <a:lnTo>
                    <a:pt x="1409976" y="52354"/>
                  </a:lnTo>
                  <a:lnTo>
                    <a:pt x="1623500" y="52354"/>
                  </a:lnTo>
                  <a:lnTo>
                    <a:pt x="1623500" y="0"/>
                  </a:lnTo>
                  <a:close/>
                </a:path>
                <a:path w="5916295" h="2911475">
                  <a:moveTo>
                    <a:pt x="1943786" y="0"/>
                  </a:moveTo>
                  <a:lnTo>
                    <a:pt x="1730262" y="0"/>
                  </a:lnTo>
                  <a:lnTo>
                    <a:pt x="1730262" y="52354"/>
                  </a:lnTo>
                  <a:lnTo>
                    <a:pt x="1943786" y="52354"/>
                  </a:lnTo>
                  <a:lnTo>
                    <a:pt x="1943786" y="0"/>
                  </a:lnTo>
                  <a:close/>
                </a:path>
                <a:path w="5916295" h="2911475">
                  <a:moveTo>
                    <a:pt x="2264072" y="0"/>
                  </a:moveTo>
                  <a:lnTo>
                    <a:pt x="2050548" y="0"/>
                  </a:lnTo>
                  <a:lnTo>
                    <a:pt x="2050548" y="52354"/>
                  </a:lnTo>
                  <a:lnTo>
                    <a:pt x="2264072" y="52354"/>
                  </a:lnTo>
                  <a:lnTo>
                    <a:pt x="2264072" y="0"/>
                  </a:lnTo>
                  <a:close/>
                </a:path>
                <a:path w="5916295" h="2911475">
                  <a:moveTo>
                    <a:pt x="2584358" y="0"/>
                  </a:moveTo>
                  <a:lnTo>
                    <a:pt x="2370833" y="0"/>
                  </a:lnTo>
                  <a:lnTo>
                    <a:pt x="2370833" y="52354"/>
                  </a:lnTo>
                  <a:lnTo>
                    <a:pt x="2584358" y="52354"/>
                  </a:lnTo>
                  <a:lnTo>
                    <a:pt x="2584358" y="0"/>
                  </a:lnTo>
                  <a:close/>
                </a:path>
                <a:path w="5916295" h="2911475">
                  <a:moveTo>
                    <a:pt x="2904643" y="0"/>
                  </a:moveTo>
                  <a:lnTo>
                    <a:pt x="2691119" y="0"/>
                  </a:lnTo>
                  <a:lnTo>
                    <a:pt x="2691119" y="52354"/>
                  </a:lnTo>
                  <a:lnTo>
                    <a:pt x="2904643" y="52354"/>
                  </a:lnTo>
                  <a:lnTo>
                    <a:pt x="2904643" y="0"/>
                  </a:lnTo>
                  <a:close/>
                </a:path>
                <a:path w="5916295" h="2911475">
                  <a:moveTo>
                    <a:pt x="3224929" y="0"/>
                  </a:moveTo>
                  <a:lnTo>
                    <a:pt x="3011405" y="0"/>
                  </a:lnTo>
                  <a:lnTo>
                    <a:pt x="3011405" y="52354"/>
                  </a:lnTo>
                  <a:lnTo>
                    <a:pt x="3224929" y="52354"/>
                  </a:lnTo>
                  <a:lnTo>
                    <a:pt x="3224929" y="0"/>
                  </a:lnTo>
                  <a:close/>
                </a:path>
                <a:path w="5916295" h="2911475">
                  <a:moveTo>
                    <a:pt x="3545215" y="0"/>
                  </a:moveTo>
                  <a:lnTo>
                    <a:pt x="3331691" y="0"/>
                  </a:lnTo>
                  <a:lnTo>
                    <a:pt x="3331691" y="52354"/>
                  </a:lnTo>
                  <a:lnTo>
                    <a:pt x="3545215" y="52354"/>
                  </a:lnTo>
                  <a:lnTo>
                    <a:pt x="3545215" y="0"/>
                  </a:lnTo>
                  <a:close/>
                </a:path>
                <a:path w="5916295" h="2911475">
                  <a:moveTo>
                    <a:pt x="3865501" y="0"/>
                  </a:moveTo>
                  <a:lnTo>
                    <a:pt x="3651977" y="0"/>
                  </a:lnTo>
                  <a:lnTo>
                    <a:pt x="3651977" y="52354"/>
                  </a:lnTo>
                  <a:lnTo>
                    <a:pt x="3865501" y="52354"/>
                  </a:lnTo>
                  <a:lnTo>
                    <a:pt x="3865501" y="0"/>
                  </a:lnTo>
                  <a:close/>
                </a:path>
                <a:path w="5916295" h="2911475">
                  <a:moveTo>
                    <a:pt x="4185786" y="0"/>
                  </a:moveTo>
                  <a:lnTo>
                    <a:pt x="3972263" y="0"/>
                  </a:lnTo>
                  <a:lnTo>
                    <a:pt x="3972263" y="52354"/>
                  </a:lnTo>
                  <a:lnTo>
                    <a:pt x="4185786" y="52354"/>
                  </a:lnTo>
                  <a:lnTo>
                    <a:pt x="4185786" y="0"/>
                  </a:lnTo>
                  <a:close/>
                </a:path>
                <a:path w="5916295" h="2911475">
                  <a:moveTo>
                    <a:pt x="4506072" y="0"/>
                  </a:moveTo>
                  <a:lnTo>
                    <a:pt x="4292548" y="0"/>
                  </a:lnTo>
                  <a:lnTo>
                    <a:pt x="4292548" y="52354"/>
                  </a:lnTo>
                  <a:lnTo>
                    <a:pt x="4506072" y="52354"/>
                  </a:lnTo>
                  <a:lnTo>
                    <a:pt x="4506072" y="0"/>
                  </a:lnTo>
                  <a:close/>
                </a:path>
                <a:path w="5916295" h="2911475">
                  <a:moveTo>
                    <a:pt x="4826358" y="0"/>
                  </a:moveTo>
                  <a:lnTo>
                    <a:pt x="4612834" y="0"/>
                  </a:lnTo>
                  <a:lnTo>
                    <a:pt x="4612834" y="52354"/>
                  </a:lnTo>
                  <a:lnTo>
                    <a:pt x="4826358" y="52354"/>
                  </a:lnTo>
                  <a:lnTo>
                    <a:pt x="4826358" y="0"/>
                  </a:lnTo>
                  <a:close/>
                </a:path>
                <a:path w="5916295" h="2911475">
                  <a:moveTo>
                    <a:pt x="5146644" y="0"/>
                  </a:moveTo>
                  <a:lnTo>
                    <a:pt x="4933120" y="0"/>
                  </a:lnTo>
                  <a:lnTo>
                    <a:pt x="4933120" y="52354"/>
                  </a:lnTo>
                  <a:lnTo>
                    <a:pt x="5146644" y="52354"/>
                  </a:lnTo>
                  <a:lnTo>
                    <a:pt x="5146644" y="0"/>
                  </a:lnTo>
                  <a:close/>
                </a:path>
                <a:path w="5916295" h="2911475">
                  <a:moveTo>
                    <a:pt x="5466930" y="0"/>
                  </a:moveTo>
                  <a:lnTo>
                    <a:pt x="5253406" y="0"/>
                  </a:lnTo>
                  <a:lnTo>
                    <a:pt x="5253406" y="52354"/>
                  </a:lnTo>
                  <a:lnTo>
                    <a:pt x="5466930" y="52354"/>
                  </a:lnTo>
                  <a:lnTo>
                    <a:pt x="5466930" y="0"/>
                  </a:lnTo>
                  <a:close/>
                </a:path>
                <a:path w="5916295" h="2911475">
                  <a:moveTo>
                    <a:pt x="5680455" y="0"/>
                  </a:moveTo>
                  <a:lnTo>
                    <a:pt x="5680455" y="52354"/>
                  </a:lnTo>
                  <a:lnTo>
                    <a:pt x="5705084" y="53992"/>
                  </a:lnTo>
                  <a:lnTo>
                    <a:pt x="5728699" y="58764"/>
                  </a:lnTo>
                  <a:lnTo>
                    <a:pt x="5751096" y="66458"/>
                  </a:lnTo>
                  <a:lnTo>
                    <a:pt x="5772071" y="76861"/>
                  </a:lnTo>
                  <a:lnTo>
                    <a:pt x="5798290" y="31545"/>
                  </a:lnTo>
                  <a:lnTo>
                    <a:pt x="5771276" y="18150"/>
                  </a:lnTo>
                  <a:lnTo>
                    <a:pt x="5742445" y="8247"/>
                  </a:lnTo>
                  <a:lnTo>
                    <a:pt x="5712078" y="2106"/>
                  </a:lnTo>
                  <a:lnTo>
                    <a:pt x="5680455" y="0"/>
                  </a:lnTo>
                  <a:close/>
                </a:path>
                <a:path w="5916295" h="2911475">
                  <a:moveTo>
                    <a:pt x="5680455" y="0"/>
                  </a:moveTo>
                  <a:lnTo>
                    <a:pt x="5573692" y="0"/>
                  </a:lnTo>
                  <a:lnTo>
                    <a:pt x="5573692" y="52354"/>
                  </a:lnTo>
                  <a:lnTo>
                    <a:pt x="5680455" y="52354"/>
                  </a:lnTo>
                  <a:lnTo>
                    <a:pt x="5680455" y="0"/>
                  </a:lnTo>
                  <a:close/>
                </a:path>
                <a:path w="5916295" h="2911475">
                  <a:moveTo>
                    <a:pt x="5884504" y="117759"/>
                  </a:moveTo>
                  <a:lnTo>
                    <a:pt x="5839189" y="143979"/>
                  </a:lnTo>
                  <a:lnTo>
                    <a:pt x="5849591" y="164954"/>
                  </a:lnTo>
                  <a:lnTo>
                    <a:pt x="5857285" y="187350"/>
                  </a:lnTo>
                  <a:lnTo>
                    <a:pt x="5862057" y="210965"/>
                  </a:lnTo>
                  <a:lnTo>
                    <a:pt x="5863695" y="235594"/>
                  </a:lnTo>
                  <a:lnTo>
                    <a:pt x="5863695" y="337249"/>
                  </a:lnTo>
                  <a:lnTo>
                    <a:pt x="5916050" y="337249"/>
                  </a:lnTo>
                  <a:lnTo>
                    <a:pt x="5916050" y="235594"/>
                  </a:lnTo>
                  <a:lnTo>
                    <a:pt x="5913943" y="203972"/>
                  </a:lnTo>
                  <a:lnTo>
                    <a:pt x="5907802" y="173605"/>
                  </a:lnTo>
                  <a:lnTo>
                    <a:pt x="5897899" y="144774"/>
                  </a:lnTo>
                  <a:lnTo>
                    <a:pt x="5884504" y="117759"/>
                  </a:lnTo>
                  <a:close/>
                </a:path>
                <a:path w="5916295" h="2911475">
                  <a:moveTo>
                    <a:pt x="5916050" y="438904"/>
                  </a:moveTo>
                  <a:lnTo>
                    <a:pt x="5863695" y="438904"/>
                  </a:lnTo>
                  <a:lnTo>
                    <a:pt x="5863695" y="642214"/>
                  </a:lnTo>
                  <a:lnTo>
                    <a:pt x="5916050" y="642214"/>
                  </a:lnTo>
                  <a:lnTo>
                    <a:pt x="5916050" y="438904"/>
                  </a:lnTo>
                  <a:close/>
                </a:path>
                <a:path w="5916295" h="2911475">
                  <a:moveTo>
                    <a:pt x="5916050" y="743869"/>
                  </a:moveTo>
                  <a:lnTo>
                    <a:pt x="5863695" y="743869"/>
                  </a:lnTo>
                  <a:lnTo>
                    <a:pt x="5863695" y="947178"/>
                  </a:lnTo>
                  <a:lnTo>
                    <a:pt x="5916050" y="947178"/>
                  </a:lnTo>
                  <a:lnTo>
                    <a:pt x="5916050" y="743869"/>
                  </a:lnTo>
                  <a:close/>
                </a:path>
                <a:path w="5916295" h="2911475">
                  <a:moveTo>
                    <a:pt x="5916050" y="1048833"/>
                  </a:moveTo>
                  <a:lnTo>
                    <a:pt x="5863695" y="1048833"/>
                  </a:lnTo>
                  <a:lnTo>
                    <a:pt x="5863695" y="1252143"/>
                  </a:lnTo>
                  <a:lnTo>
                    <a:pt x="5916050" y="1252143"/>
                  </a:lnTo>
                  <a:lnTo>
                    <a:pt x="5916050" y="1048833"/>
                  </a:lnTo>
                  <a:close/>
                </a:path>
                <a:path w="5916295" h="2911475">
                  <a:moveTo>
                    <a:pt x="5916050" y="1353798"/>
                  </a:moveTo>
                  <a:lnTo>
                    <a:pt x="5863695" y="1353798"/>
                  </a:lnTo>
                  <a:lnTo>
                    <a:pt x="5863695" y="1557107"/>
                  </a:lnTo>
                  <a:lnTo>
                    <a:pt x="5916050" y="1557107"/>
                  </a:lnTo>
                  <a:lnTo>
                    <a:pt x="5916050" y="1353798"/>
                  </a:lnTo>
                  <a:close/>
                </a:path>
                <a:path w="5916295" h="2911475">
                  <a:moveTo>
                    <a:pt x="5916050" y="1658762"/>
                  </a:moveTo>
                  <a:lnTo>
                    <a:pt x="5863695" y="1658762"/>
                  </a:lnTo>
                  <a:lnTo>
                    <a:pt x="5863695" y="1862072"/>
                  </a:lnTo>
                  <a:lnTo>
                    <a:pt x="5916050" y="1862072"/>
                  </a:lnTo>
                  <a:lnTo>
                    <a:pt x="5916050" y="1658762"/>
                  </a:lnTo>
                  <a:close/>
                </a:path>
                <a:path w="5916295" h="2911475">
                  <a:moveTo>
                    <a:pt x="5916050" y="1963727"/>
                  </a:moveTo>
                  <a:lnTo>
                    <a:pt x="5863695" y="1963727"/>
                  </a:lnTo>
                  <a:lnTo>
                    <a:pt x="5863695" y="2167036"/>
                  </a:lnTo>
                  <a:lnTo>
                    <a:pt x="5916050" y="2167036"/>
                  </a:lnTo>
                  <a:lnTo>
                    <a:pt x="5916050" y="1963727"/>
                  </a:lnTo>
                  <a:close/>
                </a:path>
                <a:path w="5916295" h="2911475">
                  <a:moveTo>
                    <a:pt x="5916050" y="2268691"/>
                  </a:moveTo>
                  <a:lnTo>
                    <a:pt x="5863695" y="2268691"/>
                  </a:lnTo>
                  <a:lnTo>
                    <a:pt x="5863695" y="2472001"/>
                  </a:lnTo>
                  <a:lnTo>
                    <a:pt x="5916050" y="2472001"/>
                  </a:lnTo>
                  <a:lnTo>
                    <a:pt x="5916050" y="2268691"/>
                  </a:lnTo>
                  <a:close/>
                </a:path>
                <a:path w="5916295" h="2911475">
                  <a:moveTo>
                    <a:pt x="5916050" y="2573656"/>
                  </a:moveTo>
                  <a:lnTo>
                    <a:pt x="5863695" y="2573656"/>
                  </a:lnTo>
                  <a:lnTo>
                    <a:pt x="5863695" y="2675311"/>
                  </a:lnTo>
                  <a:lnTo>
                    <a:pt x="5862057" y="2699940"/>
                  </a:lnTo>
                  <a:lnTo>
                    <a:pt x="5857285" y="2723555"/>
                  </a:lnTo>
                  <a:lnTo>
                    <a:pt x="5849591" y="2745951"/>
                  </a:lnTo>
                  <a:lnTo>
                    <a:pt x="5839189" y="2766926"/>
                  </a:lnTo>
                  <a:lnTo>
                    <a:pt x="5884504" y="2793146"/>
                  </a:lnTo>
                  <a:lnTo>
                    <a:pt x="5897899" y="2766132"/>
                  </a:lnTo>
                  <a:lnTo>
                    <a:pt x="5907802" y="2737301"/>
                  </a:lnTo>
                  <a:lnTo>
                    <a:pt x="5913943" y="2706934"/>
                  </a:lnTo>
                  <a:lnTo>
                    <a:pt x="5916050" y="2675311"/>
                  </a:lnTo>
                  <a:lnTo>
                    <a:pt x="5916050" y="2573656"/>
                  </a:lnTo>
                  <a:close/>
                </a:path>
                <a:path w="5916295" h="2911475">
                  <a:moveTo>
                    <a:pt x="5680455" y="2858551"/>
                  </a:moveTo>
                  <a:lnTo>
                    <a:pt x="5573693" y="2858551"/>
                  </a:lnTo>
                  <a:lnTo>
                    <a:pt x="5573693" y="2910906"/>
                  </a:lnTo>
                  <a:lnTo>
                    <a:pt x="5680455" y="2910906"/>
                  </a:lnTo>
                  <a:lnTo>
                    <a:pt x="5680455" y="2858551"/>
                  </a:lnTo>
                  <a:close/>
                </a:path>
                <a:path w="5916295" h="2911475">
                  <a:moveTo>
                    <a:pt x="5772071" y="2834045"/>
                  </a:moveTo>
                  <a:lnTo>
                    <a:pt x="5751096" y="2844447"/>
                  </a:lnTo>
                  <a:lnTo>
                    <a:pt x="5728699" y="2852141"/>
                  </a:lnTo>
                  <a:lnTo>
                    <a:pt x="5705084" y="2856913"/>
                  </a:lnTo>
                  <a:lnTo>
                    <a:pt x="5680455" y="2858551"/>
                  </a:lnTo>
                  <a:lnTo>
                    <a:pt x="5680455" y="2910906"/>
                  </a:lnTo>
                  <a:lnTo>
                    <a:pt x="5712078" y="2908799"/>
                  </a:lnTo>
                  <a:lnTo>
                    <a:pt x="5742445" y="2902658"/>
                  </a:lnTo>
                  <a:lnTo>
                    <a:pt x="5771276" y="2892755"/>
                  </a:lnTo>
                  <a:lnTo>
                    <a:pt x="5798290" y="2879360"/>
                  </a:lnTo>
                  <a:lnTo>
                    <a:pt x="5772071" y="2834045"/>
                  </a:lnTo>
                  <a:close/>
                </a:path>
                <a:path w="5916295" h="2911475">
                  <a:moveTo>
                    <a:pt x="5466931" y="2858551"/>
                  </a:moveTo>
                  <a:lnTo>
                    <a:pt x="5253407" y="2858551"/>
                  </a:lnTo>
                  <a:lnTo>
                    <a:pt x="5253407" y="2910906"/>
                  </a:lnTo>
                  <a:lnTo>
                    <a:pt x="5466931" y="2910906"/>
                  </a:lnTo>
                  <a:lnTo>
                    <a:pt x="5466931" y="2858551"/>
                  </a:lnTo>
                  <a:close/>
                </a:path>
                <a:path w="5916295" h="2911475">
                  <a:moveTo>
                    <a:pt x="5146645" y="2858551"/>
                  </a:moveTo>
                  <a:lnTo>
                    <a:pt x="4933121" y="2858551"/>
                  </a:lnTo>
                  <a:lnTo>
                    <a:pt x="4933121" y="2910906"/>
                  </a:lnTo>
                  <a:lnTo>
                    <a:pt x="5146645" y="2910906"/>
                  </a:lnTo>
                  <a:lnTo>
                    <a:pt x="5146645" y="2858551"/>
                  </a:lnTo>
                  <a:close/>
                </a:path>
                <a:path w="5916295" h="2911475">
                  <a:moveTo>
                    <a:pt x="4826359" y="2858551"/>
                  </a:moveTo>
                  <a:lnTo>
                    <a:pt x="4612835" y="2858551"/>
                  </a:lnTo>
                  <a:lnTo>
                    <a:pt x="4612835" y="2910906"/>
                  </a:lnTo>
                  <a:lnTo>
                    <a:pt x="4826359" y="2910906"/>
                  </a:lnTo>
                  <a:lnTo>
                    <a:pt x="4826359" y="2858551"/>
                  </a:lnTo>
                  <a:close/>
                </a:path>
                <a:path w="5916295" h="2911475">
                  <a:moveTo>
                    <a:pt x="4506073" y="2858551"/>
                  </a:moveTo>
                  <a:lnTo>
                    <a:pt x="4292549" y="2858551"/>
                  </a:lnTo>
                  <a:lnTo>
                    <a:pt x="4292549" y="2910906"/>
                  </a:lnTo>
                  <a:lnTo>
                    <a:pt x="4506073" y="2910906"/>
                  </a:lnTo>
                  <a:lnTo>
                    <a:pt x="4506073" y="2858551"/>
                  </a:lnTo>
                  <a:close/>
                </a:path>
                <a:path w="5916295" h="2911475">
                  <a:moveTo>
                    <a:pt x="4185787" y="2858551"/>
                  </a:moveTo>
                  <a:lnTo>
                    <a:pt x="3972263" y="2858551"/>
                  </a:lnTo>
                  <a:lnTo>
                    <a:pt x="3972263" y="2910906"/>
                  </a:lnTo>
                  <a:lnTo>
                    <a:pt x="4185787" y="2910906"/>
                  </a:lnTo>
                  <a:lnTo>
                    <a:pt x="4185787" y="2858551"/>
                  </a:lnTo>
                  <a:close/>
                </a:path>
                <a:path w="5916295" h="2911475">
                  <a:moveTo>
                    <a:pt x="3865502" y="2858551"/>
                  </a:moveTo>
                  <a:lnTo>
                    <a:pt x="3651978" y="2858551"/>
                  </a:lnTo>
                  <a:lnTo>
                    <a:pt x="3651978" y="2910906"/>
                  </a:lnTo>
                  <a:lnTo>
                    <a:pt x="3865502" y="2910906"/>
                  </a:lnTo>
                  <a:lnTo>
                    <a:pt x="3865502" y="2858551"/>
                  </a:lnTo>
                  <a:close/>
                </a:path>
                <a:path w="5916295" h="2911475">
                  <a:moveTo>
                    <a:pt x="3545216" y="2858551"/>
                  </a:moveTo>
                  <a:lnTo>
                    <a:pt x="3331692" y="2858551"/>
                  </a:lnTo>
                  <a:lnTo>
                    <a:pt x="3331692" y="2910906"/>
                  </a:lnTo>
                  <a:lnTo>
                    <a:pt x="3545216" y="2910906"/>
                  </a:lnTo>
                  <a:lnTo>
                    <a:pt x="3545216" y="2858551"/>
                  </a:lnTo>
                  <a:close/>
                </a:path>
                <a:path w="5916295" h="2911475">
                  <a:moveTo>
                    <a:pt x="3224930" y="2858551"/>
                  </a:moveTo>
                  <a:lnTo>
                    <a:pt x="3011406" y="2858551"/>
                  </a:lnTo>
                  <a:lnTo>
                    <a:pt x="3011406" y="2910906"/>
                  </a:lnTo>
                  <a:lnTo>
                    <a:pt x="3224930" y="2910906"/>
                  </a:lnTo>
                  <a:lnTo>
                    <a:pt x="3224930" y="2858551"/>
                  </a:lnTo>
                  <a:close/>
                </a:path>
                <a:path w="5916295" h="2911475">
                  <a:moveTo>
                    <a:pt x="2904644" y="2858551"/>
                  </a:moveTo>
                  <a:lnTo>
                    <a:pt x="2691120" y="2858551"/>
                  </a:lnTo>
                  <a:lnTo>
                    <a:pt x="2691120" y="2910906"/>
                  </a:lnTo>
                  <a:lnTo>
                    <a:pt x="2904644" y="2910906"/>
                  </a:lnTo>
                  <a:lnTo>
                    <a:pt x="2904644" y="2858551"/>
                  </a:lnTo>
                  <a:close/>
                </a:path>
                <a:path w="5916295" h="2911475">
                  <a:moveTo>
                    <a:pt x="2584358" y="2858551"/>
                  </a:moveTo>
                  <a:lnTo>
                    <a:pt x="2370834" y="2858551"/>
                  </a:lnTo>
                  <a:lnTo>
                    <a:pt x="2370834" y="2910906"/>
                  </a:lnTo>
                  <a:lnTo>
                    <a:pt x="2584358" y="2910906"/>
                  </a:lnTo>
                  <a:lnTo>
                    <a:pt x="2584358" y="2858551"/>
                  </a:lnTo>
                  <a:close/>
                </a:path>
                <a:path w="5916295" h="2911475">
                  <a:moveTo>
                    <a:pt x="2264072" y="2858551"/>
                  </a:moveTo>
                  <a:lnTo>
                    <a:pt x="2050549" y="2858551"/>
                  </a:lnTo>
                  <a:lnTo>
                    <a:pt x="2050549" y="2910906"/>
                  </a:lnTo>
                  <a:lnTo>
                    <a:pt x="2264072" y="2910906"/>
                  </a:lnTo>
                  <a:lnTo>
                    <a:pt x="2264072" y="2858551"/>
                  </a:lnTo>
                  <a:close/>
                </a:path>
                <a:path w="5916295" h="2911475">
                  <a:moveTo>
                    <a:pt x="1943787" y="2858551"/>
                  </a:moveTo>
                  <a:lnTo>
                    <a:pt x="1730263" y="2858551"/>
                  </a:lnTo>
                  <a:lnTo>
                    <a:pt x="1730263" y="2910906"/>
                  </a:lnTo>
                  <a:lnTo>
                    <a:pt x="1943787" y="2910906"/>
                  </a:lnTo>
                  <a:lnTo>
                    <a:pt x="1943787" y="2858551"/>
                  </a:lnTo>
                  <a:close/>
                </a:path>
                <a:path w="5916295" h="2911475">
                  <a:moveTo>
                    <a:pt x="1623501" y="2858551"/>
                  </a:moveTo>
                  <a:lnTo>
                    <a:pt x="1409977" y="2858551"/>
                  </a:lnTo>
                  <a:lnTo>
                    <a:pt x="1409977" y="2910906"/>
                  </a:lnTo>
                  <a:lnTo>
                    <a:pt x="1623501" y="2910906"/>
                  </a:lnTo>
                  <a:lnTo>
                    <a:pt x="1623501" y="2858551"/>
                  </a:lnTo>
                  <a:close/>
                </a:path>
                <a:path w="5916295" h="2911475">
                  <a:moveTo>
                    <a:pt x="1303215" y="2858551"/>
                  </a:moveTo>
                  <a:lnTo>
                    <a:pt x="1089691" y="2858551"/>
                  </a:lnTo>
                  <a:lnTo>
                    <a:pt x="1089691" y="2910906"/>
                  </a:lnTo>
                  <a:lnTo>
                    <a:pt x="1303215" y="2910906"/>
                  </a:lnTo>
                  <a:lnTo>
                    <a:pt x="1303215" y="2858551"/>
                  </a:lnTo>
                  <a:close/>
                </a:path>
                <a:path w="5916295" h="2911475">
                  <a:moveTo>
                    <a:pt x="982929" y="2858551"/>
                  </a:moveTo>
                  <a:lnTo>
                    <a:pt x="769405" y="2858551"/>
                  </a:lnTo>
                  <a:lnTo>
                    <a:pt x="769405" y="2910906"/>
                  </a:lnTo>
                  <a:lnTo>
                    <a:pt x="982929" y="2910906"/>
                  </a:lnTo>
                  <a:lnTo>
                    <a:pt x="982929" y="2858551"/>
                  </a:lnTo>
                  <a:close/>
                </a:path>
                <a:path w="5916295" h="2911475">
                  <a:moveTo>
                    <a:pt x="662643" y="2858551"/>
                  </a:moveTo>
                  <a:lnTo>
                    <a:pt x="449120" y="2858551"/>
                  </a:lnTo>
                  <a:lnTo>
                    <a:pt x="449120" y="2910906"/>
                  </a:lnTo>
                  <a:lnTo>
                    <a:pt x="662643" y="2910906"/>
                  </a:lnTo>
                  <a:lnTo>
                    <a:pt x="662643" y="2858551"/>
                  </a:lnTo>
                  <a:close/>
                </a:path>
              </a:pathLst>
            </a:custGeom>
            <a:solidFill>
              <a:srgbClr val="588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34480" y="9460445"/>
              <a:ext cx="5916295" cy="1717675"/>
            </a:xfrm>
            <a:custGeom>
              <a:avLst/>
              <a:gdLst/>
              <a:ahLst/>
              <a:cxnLst/>
              <a:rect l="l" t="t" r="r" b="b"/>
              <a:pathLst>
                <a:path w="5916295" h="1717675">
                  <a:moveTo>
                    <a:pt x="143978" y="1640363"/>
                  </a:moveTo>
                  <a:lnTo>
                    <a:pt x="117759" y="1685679"/>
                  </a:lnTo>
                  <a:lnTo>
                    <a:pt x="173604" y="1708977"/>
                  </a:lnTo>
                  <a:lnTo>
                    <a:pt x="235594" y="1717225"/>
                  </a:lnTo>
                  <a:lnTo>
                    <a:pt x="235594" y="1664870"/>
                  </a:lnTo>
                  <a:lnTo>
                    <a:pt x="210965" y="1663232"/>
                  </a:lnTo>
                  <a:lnTo>
                    <a:pt x="187350" y="1658460"/>
                  </a:lnTo>
                  <a:lnTo>
                    <a:pt x="164954" y="1650766"/>
                  </a:lnTo>
                  <a:lnTo>
                    <a:pt x="143978" y="1640363"/>
                  </a:lnTo>
                  <a:close/>
                </a:path>
                <a:path w="5916295" h="1717675">
                  <a:moveTo>
                    <a:pt x="342358" y="1664870"/>
                  </a:moveTo>
                  <a:lnTo>
                    <a:pt x="235594" y="1664870"/>
                  </a:lnTo>
                  <a:lnTo>
                    <a:pt x="235594" y="1717225"/>
                  </a:lnTo>
                  <a:lnTo>
                    <a:pt x="342358" y="1717225"/>
                  </a:lnTo>
                  <a:lnTo>
                    <a:pt x="342358" y="1664870"/>
                  </a:lnTo>
                  <a:close/>
                </a:path>
                <a:path w="5916295" h="1717675">
                  <a:moveTo>
                    <a:pt x="52354" y="1377793"/>
                  </a:moveTo>
                  <a:lnTo>
                    <a:pt x="0" y="1377793"/>
                  </a:lnTo>
                  <a:lnTo>
                    <a:pt x="0" y="1481630"/>
                  </a:lnTo>
                  <a:lnTo>
                    <a:pt x="2106" y="1513253"/>
                  </a:lnTo>
                  <a:lnTo>
                    <a:pt x="8247" y="1543620"/>
                  </a:lnTo>
                  <a:lnTo>
                    <a:pt x="18150" y="1572451"/>
                  </a:lnTo>
                  <a:lnTo>
                    <a:pt x="31545" y="1599465"/>
                  </a:lnTo>
                  <a:lnTo>
                    <a:pt x="76861" y="1573246"/>
                  </a:lnTo>
                  <a:lnTo>
                    <a:pt x="66458" y="1552271"/>
                  </a:lnTo>
                  <a:lnTo>
                    <a:pt x="58764" y="1529874"/>
                  </a:lnTo>
                  <a:lnTo>
                    <a:pt x="53992" y="1506259"/>
                  </a:lnTo>
                  <a:lnTo>
                    <a:pt x="52354" y="1481630"/>
                  </a:lnTo>
                  <a:lnTo>
                    <a:pt x="52354" y="1377793"/>
                  </a:lnTo>
                  <a:close/>
                </a:path>
                <a:path w="5916295" h="1717675">
                  <a:moveTo>
                    <a:pt x="52354" y="1066285"/>
                  </a:moveTo>
                  <a:lnTo>
                    <a:pt x="0" y="1066285"/>
                  </a:lnTo>
                  <a:lnTo>
                    <a:pt x="0" y="1273957"/>
                  </a:lnTo>
                  <a:lnTo>
                    <a:pt x="52354" y="1273957"/>
                  </a:lnTo>
                  <a:lnTo>
                    <a:pt x="52354" y="1066285"/>
                  </a:lnTo>
                  <a:close/>
                </a:path>
                <a:path w="5916295" h="1717675">
                  <a:moveTo>
                    <a:pt x="52354" y="754776"/>
                  </a:moveTo>
                  <a:lnTo>
                    <a:pt x="0" y="754776"/>
                  </a:lnTo>
                  <a:lnTo>
                    <a:pt x="0" y="962448"/>
                  </a:lnTo>
                  <a:lnTo>
                    <a:pt x="52354" y="962448"/>
                  </a:lnTo>
                  <a:lnTo>
                    <a:pt x="52354" y="754776"/>
                  </a:lnTo>
                  <a:close/>
                </a:path>
                <a:path w="5916295" h="1717675">
                  <a:moveTo>
                    <a:pt x="52354" y="443267"/>
                  </a:moveTo>
                  <a:lnTo>
                    <a:pt x="0" y="443267"/>
                  </a:lnTo>
                  <a:lnTo>
                    <a:pt x="0" y="650940"/>
                  </a:lnTo>
                  <a:lnTo>
                    <a:pt x="52354" y="650940"/>
                  </a:lnTo>
                  <a:lnTo>
                    <a:pt x="52354" y="443267"/>
                  </a:lnTo>
                  <a:close/>
                </a:path>
                <a:path w="5916295" h="1717675">
                  <a:moveTo>
                    <a:pt x="31545" y="117759"/>
                  </a:moveTo>
                  <a:lnTo>
                    <a:pt x="18150" y="144774"/>
                  </a:lnTo>
                  <a:lnTo>
                    <a:pt x="8247" y="173605"/>
                  </a:lnTo>
                  <a:lnTo>
                    <a:pt x="2106" y="203972"/>
                  </a:lnTo>
                  <a:lnTo>
                    <a:pt x="0" y="235594"/>
                  </a:lnTo>
                  <a:lnTo>
                    <a:pt x="0" y="339431"/>
                  </a:lnTo>
                  <a:lnTo>
                    <a:pt x="52354" y="339431"/>
                  </a:lnTo>
                  <a:lnTo>
                    <a:pt x="52354" y="235594"/>
                  </a:lnTo>
                  <a:lnTo>
                    <a:pt x="53992" y="210965"/>
                  </a:lnTo>
                  <a:lnTo>
                    <a:pt x="58764" y="187350"/>
                  </a:lnTo>
                  <a:lnTo>
                    <a:pt x="66458" y="164954"/>
                  </a:lnTo>
                  <a:lnTo>
                    <a:pt x="76861" y="143979"/>
                  </a:lnTo>
                  <a:lnTo>
                    <a:pt x="31545" y="117759"/>
                  </a:lnTo>
                  <a:close/>
                </a:path>
                <a:path w="5916295" h="1717675">
                  <a:moveTo>
                    <a:pt x="235594" y="0"/>
                  </a:moveTo>
                  <a:lnTo>
                    <a:pt x="203972" y="2106"/>
                  </a:lnTo>
                  <a:lnTo>
                    <a:pt x="173605" y="8247"/>
                  </a:lnTo>
                  <a:lnTo>
                    <a:pt x="144774" y="18150"/>
                  </a:lnTo>
                  <a:lnTo>
                    <a:pt x="117759" y="31545"/>
                  </a:lnTo>
                  <a:lnTo>
                    <a:pt x="143979" y="76861"/>
                  </a:lnTo>
                  <a:lnTo>
                    <a:pt x="164954" y="66458"/>
                  </a:lnTo>
                  <a:lnTo>
                    <a:pt x="187350" y="58764"/>
                  </a:lnTo>
                  <a:lnTo>
                    <a:pt x="210965" y="53992"/>
                  </a:lnTo>
                  <a:lnTo>
                    <a:pt x="235594" y="52354"/>
                  </a:lnTo>
                  <a:lnTo>
                    <a:pt x="235594" y="0"/>
                  </a:lnTo>
                  <a:close/>
                </a:path>
                <a:path w="5916295" h="1717675">
                  <a:moveTo>
                    <a:pt x="342356" y="0"/>
                  </a:moveTo>
                  <a:lnTo>
                    <a:pt x="235594" y="0"/>
                  </a:lnTo>
                  <a:lnTo>
                    <a:pt x="235594" y="52354"/>
                  </a:lnTo>
                  <a:lnTo>
                    <a:pt x="342356" y="52354"/>
                  </a:lnTo>
                  <a:lnTo>
                    <a:pt x="342356" y="0"/>
                  </a:lnTo>
                  <a:close/>
                </a:path>
                <a:path w="5916295" h="1717675">
                  <a:moveTo>
                    <a:pt x="662642" y="0"/>
                  </a:moveTo>
                  <a:lnTo>
                    <a:pt x="449118" y="0"/>
                  </a:lnTo>
                  <a:lnTo>
                    <a:pt x="449118" y="52354"/>
                  </a:lnTo>
                  <a:lnTo>
                    <a:pt x="662642" y="52354"/>
                  </a:lnTo>
                  <a:lnTo>
                    <a:pt x="662642" y="0"/>
                  </a:lnTo>
                  <a:close/>
                </a:path>
                <a:path w="5916295" h="1717675">
                  <a:moveTo>
                    <a:pt x="982928" y="0"/>
                  </a:moveTo>
                  <a:lnTo>
                    <a:pt x="769404" y="0"/>
                  </a:lnTo>
                  <a:lnTo>
                    <a:pt x="769404" y="52354"/>
                  </a:lnTo>
                  <a:lnTo>
                    <a:pt x="982928" y="52354"/>
                  </a:lnTo>
                  <a:lnTo>
                    <a:pt x="982928" y="0"/>
                  </a:lnTo>
                  <a:close/>
                </a:path>
                <a:path w="5916295" h="1717675">
                  <a:moveTo>
                    <a:pt x="1303214" y="0"/>
                  </a:moveTo>
                  <a:lnTo>
                    <a:pt x="1089690" y="0"/>
                  </a:lnTo>
                  <a:lnTo>
                    <a:pt x="1089690" y="52354"/>
                  </a:lnTo>
                  <a:lnTo>
                    <a:pt x="1303214" y="52354"/>
                  </a:lnTo>
                  <a:lnTo>
                    <a:pt x="1303214" y="0"/>
                  </a:lnTo>
                  <a:close/>
                </a:path>
                <a:path w="5916295" h="1717675">
                  <a:moveTo>
                    <a:pt x="1623500" y="0"/>
                  </a:moveTo>
                  <a:lnTo>
                    <a:pt x="1409976" y="0"/>
                  </a:lnTo>
                  <a:lnTo>
                    <a:pt x="1409976" y="52354"/>
                  </a:lnTo>
                  <a:lnTo>
                    <a:pt x="1623500" y="52354"/>
                  </a:lnTo>
                  <a:lnTo>
                    <a:pt x="1623500" y="0"/>
                  </a:lnTo>
                  <a:close/>
                </a:path>
                <a:path w="5916295" h="1717675">
                  <a:moveTo>
                    <a:pt x="1943786" y="0"/>
                  </a:moveTo>
                  <a:lnTo>
                    <a:pt x="1730262" y="0"/>
                  </a:lnTo>
                  <a:lnTo>
                    <a:pt x="1730262" y="52354"/>
                  </a:lnTo>
                  <a:lnTo>
                    <a:pt x="1943786" y="52354"/>
                  </a:lnTo>
                  <a:lnTo>
                    <a:pt x="1943786" y="0"/>
                  </a:lnTo>
                  <a:close/>
                </a:path>
                <a:path w="5916295" h="1717675">
                  <a:moveTo>
                    <a:pt x="2264072" y="0"/>
                  </a:moveTo>
                  <a:lnTo>
                    <a:pt x="2050548" y="0"/>
                  </a:lnTo>
                  <a:lnTo>
                    <a:pt x="2050548" y="52354"/>
                  </a:lnTo>
                  <a:lnTo>
                    <a:pt x="2264072" y="52354"/>
                  </a:lnTo>
                  <a:lnTo>
                    <a:pt x="2264072" y="0"/>
                  </a:lnTo>
                  <a:close/>
                </a:path>
                <a:path w="5916295" h="1717675">
                  <a:moveTo>
                    <a:pt x="2584358" y="0"/>
                  </a:moveTo>
                  <a:lnTo>
                    <a:pt x="2370833" y="0"/>
                  </a:lnTo>
                  <a:lnTo>
                    <a:pt x="2370833" y="52354"/>
                  </a:lnTo>
                  <a:lnTo>
                    <a:pt x="2584358" y="52354"/>
                  </a:lnTo>
                  <a:lnTo>
                    <a:pt x="2584358" y="0"/>
                  </a:lnTo>
                  <a:close/>
                </a:path>
                <a:path w="5916295" h="1717675">
                  <a:moveTo>
                    <a:pt x="2904643" y="0"/>
                  </a:moveTo>
                  <a:lnTo>
                    <a:pt x="2691119" y="0"/>
                  </a:lnTo>
                  <a:lnTo>
                    <a:pt x="2691119" y="52354"/>
                  </a:lnTo>
                  <a:lnTo>
                    <a:pt x="2904643" y="52354"/>
                  </a:lnTo>
                  <a:lnTo>
                    <a:pt x="2904643" y="0"/>
                  </a:lnTo>
                  <a:close/>
                </a:path>
                <a:path w="5916295" h="1717675">
                  <a:moveTo>
                    <a:pt x="3224929" y="0"/>
                  </a:moveTo>
                  <a:lnTo>
                    <a:pt x="3011405" y="0"/>
                  </a:lnTo>
                  <a:lnTo>
                    <a:pt x="3011405" y="52354"/>
                  </a:lnTo>
                  <a:lnTo>
                    <a:pt x="3224929" y="52354"/>
                  </a:lnTo>
                  <a:lnTo>
                    <a:pt x="3224929" y="0"/>
                  </a:lnTo>
                  <a:close/>
                </a:path>
                <a:path w="5916295" h="1717675">
                  <a:moveTo>
                    <a:pt x="3545215" y="0"/>
                  </a:moveTo>
                  <a:lnTo>
                    <a:pt x="3331691" y="0"/>
                  </a:lnTo>
                  <a:lnTo>
                    <a:pt x="3331691" y="52354"/>
                  </a:lnTo>
                  <a:lnTo>
                    <a:pt x="3545215" y="52354"/>
                  </a:lnTo>
                  <a:lnTo>
                    <a:pt x="3545215" y="0"/>
                  </a:lnTo>
                  <a:close/>
                </a:path>
                <a:path w="5916295" h="1717675">
                  <a:moveTo>
                    <a:pt x="3865501" y="0"/>
                  </a:moveTo>
                  <a:lnTo>
                    <a:pt x="3651977" y="0"/>
                  </a:lnTo>
                  <a:lnTo>
                    <a:pt x="3651977" y="52354"/>
                  </a:lnTo>
                  <a:lnTo>
                    <a:pt x="3865501" y="52354"/>
                  </a:lnTo>
                  <a:lnTo>
                    <a:pt x="3865501" y="0"/>
                  </a:lnTo>
                  <a:close/>
                </a:path>
                <a:path w="5916295" h="1717675">
                  <a:moveTo>
                    <a:pt x="4185786" y="0"/>
                  </a:moveTo>
                  <a:lnTo>
                    <a:pt x="3972263" y="0"/>
                  </a:lnTo>
                  <a:lnTo>
                    <a:pt x="3972263" y="52354"/>
                  </a:lnTo>
                  <a:lnTo>
                    <a:pt x="4185786" y="52354"/>
                  </a:lnTo>
                  <a:lnTo>
                    <a:pt x="4185786" y="0"/>
                  </a:lnTo>
                  <a:close/>
                </a:path>
                <a:path w="5916295" h="1717675">
                  <a:moveTo>
                    <a:pt x="4506072" y="0"/>
                  </a:moveTo>
                  <a:lnTo>
                    <a:pt x="4292548" y="0"/>
                  </a:lnTo>
                  <a:lnTo>
                    <a:pt x="4292548" y="52354"/>
                  </a:lnTo>
                  <a:lnTo>
                    <a:pt x="4506072" y="52354"/>
                  </a:lnTo>
                  <a:lnTo>
                    <a:pt x="4506072" y="0"/>
                  </a:lnTo>
                  <a:close/>
                </a:path>
                <a:path w="5916295" h="1717675">
                  <a:moveTo>
                    <a:pt x="4826358" y="0"/>
                  </a:moveTo>
                  <a:lnTo>
                    <a:pt x="4612834" y="0"/>
                  </a:lnTo>
                  <a:lnTo>
                    <a:pt x="4612834" y="52354"/>
                  </a:lnTo>
                  <a:lnTo>
                    <a:pt x="4826358" y="52354"/>
                  </a:lnTo>
                  <a:lnTo>
                    <a:pt x="4826358" y="0"/>
                  </a:lnTo>
                  <a:close/>
                </a:path>
                <a:path w="5916295" h="1717675">
                  <a:moveTo>
                    <a:pt x="5146644" y="0"/>
                  </a:moveTo>
                  <a:lnTo>
                    <a:pt x="4933120" y="0"/>
                  </a:lnTo>
                  <a:lnTo>
                    <a:pt x="4933120" y="52354"/>
                  </a:lnTo>
                  <a:lnTo>
                    <a:pt x="5146644" y="52354"/>
                  </a:lnTo>
                  <a:lnTo>
                    <a:pt x="5146644" y="0"/>
                  </a:lnTo>
                  <a:close/>
                </a:path>
                <a:path w="5916295" h="1717675">
                  <a:moveTo>
                    <a:pt x="5466930" y="0"/>
                  </a:moveTo>
                  <a:lnTo>
                    <a:pt x="5253406" y="0"/>
                  </a:lnTo>
                  <a:lnTo>
                    <a:pt x="5253406" y="52354"/>
                  </a:lnTo>
                  <a:lnTo>
                    <a:pt x="5466930" y="52354"/>
                  </a:lnTo>
                  <a:lnTo>
                    <a:pt x="5466930" y="0"/>
                  </a:lnTo>
                  <a:close/>
                </a:path>
                <a:path w="5916295" h="1717675">
                  <a:moveTo>
                    <a:pt x="5680455" y="0"/>
                  </a:moveTo>
                  <a:lnTo>
                    <a:pt x="5680455" y="52354"/>
                  </a:lnTo>
                  <a:lnTo>
                    <a:pt x="5705084" y="53992"/>
                  </a:lnTo>
                  <a:lnTo>
                    <a:pt x="5728699" y="58764"/>
                  </a:lnTo>
                  <a:lnTo>
                    <a:pt x="5751096" y="66458"/>
                  </a:lnTo>
                  <a:lnTo>
                    <a:pt x="5772071" y="76861"/>
                  </a:lnTo>
                  <a:lnTo>
                    <a:pt x="5798290" y="31545"/>
                  </a:lnTo>
                  <a:lnTo>
                    <a:pt x="5771276" y="18150"/>
                  </a:lnTo>
                  <a:lnTo>
                    <a:pt x="5742445" y="8247"/>
                  </a:lnTo>
                  <a:lnTo>
                    <a:pt x="5712078" y="2106"/>
                  </a:lnTo>
                  <a:lnTo>
                    <a:pt x="5680455" y="0"/>
                  </a:lnTo>
                  <a:close/>
                </a:path>
                <a:path w="5916295" h="1717675">
                  <a:moveTo>
                    <a:pt x="5680455" y="0"/>
                  </a:moveTo>
                  <a:lnTo>
                    <a:pt x="5573692" y="0"/>
                  </a:lnTo>
                  <a:lnTo>
                    <a:pt x="5573692" y="52354"/>
                  </a:lnTo>
                  <a:lnTo>
                    <a:pt x="5680455" y="52354"/>
                  </a:lnTo>
                  <a:lnTo>
                    <a:pt x="5680455" y="0"/>
                  </a:lnTo>
                  <a:close/>
                </a:path>
                <a:path w="5916295" h="1717675">
                  <a:moveTo>
                    <a:pt x="5884504" y="117759"/>
                  </a:moveTo>
                  <a:lnTo>
                    <a:pt x="5839189" y="143979"/>
                  </a:lnTo>
                  <a:lnTo>
                    <a:pt x="5849591" y="164954"/>
                  </a:lnTo>
                  <a:lnTo>
                    <a:pt x="5857285" y="187350"/>
                  </a:lnTo>
                  <a:lnTo>
                    <a:pt x="5862057" y="210965"/>
                  </a:lnTo>
                  <a:lnTo>
                    <a:pt x="5863695" y="235594"/>
                  </a:lnTo>
                  <a:lnTo>
                    <a:pt x="5863695" y="339431"/>
                  </a:lnTo>
                  <a:lnTo>
                    <a:pt x="5916050" y="339431"/>
                  </a:lnTo>
                  <a:lnTo>
                    <a:pt x="5916050" y="235594"/>
                  </a:lnTo>
                  <a:lnTo>
                    <a:pt x="5913943" y="203972"/>
                  </a:lnTo>
                  <a:lnTo>
                    <a:pt x="5907802" y="173605"/>
                  </a:lnTo>
                  <a:lnTo>
                    <a:pt x="5897899" y="144774"/>
                  </a:lnTo>
                  <a:lnTo>
                    <a:pt x="5884504" y="117759"/>
                  </a:lnTo>
                  <a:close/>
                </a:path>
                <a:path w="5916295" h="1717675">
                  <a:moveTo>
                    <a:pt x="5916050" y="443267"/>
                  </a:moveTo>
                  <a:lnTo>
                    <a:pt x="5863695" y="443267"/>
                  </a:lnTo>
                  <a:lnTo>
                    <a:pt x="5863695" y="650940"/>
                  </a:lnTo>
                  <a:lnTo>
                    <a:pt x="5916050" y="650940"/>
                  </a:lnTo>
                  <a:lnTo>
                    <a:pt x="5916050" y="443267"/>
                  </a:lnTo>
                  <a:close/>
                </a:path>
                <a:path w="5916295" h="1717675">
                  <a:moveTo>
                    <a:pt x="5916050" y="754776"/>
                  </a:moveTo>
                  <a:lnTo>
                    <a:pt x="5863695" y="754776"/>
                  </a:lnTo>
                  <a:lnTo>
                    <a:pt x="5863695" y="962448"/>
                  </a:lnTo>
                  <a:lnTo>
                    <a:pt x="5916050" y="962448"/>
                  </a:lnTo>
                  <a:lnTo>
                    <a:pt x="5916050" y="754776"/>
                  </a:lnTo>
                  <a:close/>
                </a:path>
                <a:path w="5916295" h="1717675">
                  <a:moveTo>
                    <a:pt x="5916050" y="1066285"/>
                  </a:moveTo>
                  <a:lnTo>
                    <a:pt x="5863695" y="1066285"/>
                  </a:lnTo>
                  <a:lnTo>
                    <a:pt x="5863695" y="1273957"/>
                  </a:lnTo>
                  <a:lnTo>
                    <a:pt x="5916050" y="1273957"/>
                  </a:lnTo>
                  <a:lnTo>
                    <a:pt x="5916050" y="1066285"/>
                  </a:lnTo>
                  <a:close/>
                </a:path>
                <a:path w="5916295" h="1717675">
                  <a:moveTo>
                    <a:pt x="5916050" y="1377793"/>
                  </a:moveTo>
                  <a:lnTo>
                    <a:pt x="5863695" y="1377793"/>
                  </a:lnTo>
                  <a:lnTo>
                    <a:pt x="5863695" y="1481630"/>
                  </a:lnTo>
                  <a:lnTo>
                    <a:pt x="5862057" y="1506259"/>
                  </a:lnTo>
                  <a:lnTo>
                    <a:pt x="5857285" y="1529874"/>
                  </a:lnTo>
                  <a:lnTo>
                    <a:pt x="5849591" y="1552270"/>
                  </a:lnTo>
                  <a:lnTo>
                    <a:pt x="5839189" y="1573246"/>
                  </a:lnTo>
                  <a:lnTo>
                    <a:pt x="5884504" y="1599465"/>
                  </a:lnTo>
                  <a:lnTo>
                    <a:pt x="5897899" y="1572451"/>
                  </a:lnTo>
                  <a:lnTo>
                    <a:pt x="5907802" y="1543620"/>
                  </a:lnTo>
                  <a:lnTo>
                    <a:pt x="5913943" y="1513253"/>
                  </a:lnTo>
                  <a:lnTo>
                    <a:pt x="5916050" y="1481630"/>
                  </a:lnTo>
                  <a:lnTo>
                    <a:pt x="5916050" y="1377793"/>
                  </a:lnTo>
                  <a:close/>
                </a:path>
                <a:path w="5916295" h="1717675">
                  <a:moveTo>
                    <a:pt x="5680455" y="1664870"/>
                  </a:moveTo>
                  <a:lnTo>
                    <a:pt x="5573693" y="1664870"/>
                  </a:lnTo>
                  <a:lnTo>
                    <a:pt x="5573693" y="1717225"/>
                  </a:lnTo>
                  <a:lnTo>
                    <a:pt x="5680455" y="1717225"/>
                  </a:lnTo>
                  <a:lnTo>
                    <a:pt x="5680455" y="1664870"/>
                  </a:lnTo>
                  <a:close/>
                </a:path>
                <a:path w="5916295" h="1717675">
                  <a:moveTo>
                    <a:pt x="5772071" y="1640363"/>
                  </a:moveTo>
                  <a:lnTo>
                    <a:pt x="5751096" y="1650766"/>
                  </a:lnTo>
                  <a:lnTo>
                    <a:pt x="5728699" y="1658460"/>
                  </a:lnTo>
                  <a:lnTo>
                    <a:pt x="5705084" y="1663232"/>
                  </a:lnTo>
                  <a:lnTo>
                    <a:pt x="5680455" y="1664870"/>
                  </a:lnTo>
                  <a:lnTo>
                    <a:pt x="5680455" y="1717225"/>
                  </a:lnTo>
                  <a:lnTo>
                    <a:pt x="5712078" y="1715118"/>
                  </a:lnTo>
                  <a:lnTo>
                    <a:pt x="5742445" y="1708977"/>
                  </a:lnTo>
                  <a:lnTo>
                    <a:pt x="5771276" y="1699074"/>
                  </a:lnTo>
                  <a:lnTo>
                    <a:pt x="5798290" y="1685679"/>
                  </a:lnTo>
                  <a:lnTo>
                    <a:pt x="5772071" y="1640363"/>
                  </a:lnTo>
                  <a:close/>
                </a:path>
                <a:path w="5916295" h="1717675">
                  <a:moveTo>
                    <a:pt x="5466931" y="1664870"/>
                  </a:moveTo>
                  <a:lnTo>
                    <a:pt x="5253407" y="1664870"/>
                  </a:lnTo>
                  <a:lnTo>
                    <a:pt x="5253407" y="1717225"/>
                  </a:lnTo>
                  <a:lnTo>
                    <a:pt x="5466931" y="1717225"/>
                  </a:lnTo>
                  <a:lnTo>
                    <a:pt x="5466931" y="1664870"/>
                  </a:lnTo>
                  <a:close/>
                </a:path>
                <a:path w="5916295" h="1717675">
                  <a:moveTo>
                    <a:pt x="5146645" y="1664870"/>
                  </a:moveTo>
                  <a:lnTo>
                    <a:pt x="4933121" y="1664870"/>
                  </a:lnTo>
                  <a:lnTo>
                    <a:pt x="4933121" y="1717225"/>
                  </a:lnTo>
                  <a:lnTo>
                    <a:pt x="5146645" y="1717225"/>
                  </a:lnTo>
                  <a:lnTo>
                    <a:pt x="5146645" y="1664870"/>
                  </a:lnTo>
                  <a:close/>
                </a:path>
                <a:path w="5916295" h="1717675">
                  <a:moveTo>
                    <a:pt x="4826359" y="1664870"/>
                  </a:moveTo>
                  <a:lnTo>
                    <a:pt x="4612835" y="1664870"/>
                  </a:lnTo>
                  <a:lnTo>
                    <a:pt x="4612835" y="1717225"/>
                  </a:lnTo>
                  <a:lnTo>
                    <a:pt x="4826359" y="1717225"/>
                  </a:lnTo>
                  <a:lnTo>
                    <a:pt x="4826359" y="1664870"/>
                  </a:lnTo>
                  <a:close/>
                </a:path>
                <a:path w="5916295" h="1717675">
                  <a:moveTo>
                    <a:pt x="4506073" y="1664870"/>
                  </a:moveTo>
                  <a:lnTo>
                    <a:pt x="4292549" y="1664870"/>
                  </a:lnTo>
                  <a:lnTo>
                    <a:pt x="4292549" y="1717225"/>
                  </a:lnTo>
                  <a:lnTo>
                    <a:pt x="4506073" y="1717225"/>
                  </a:lnTo>
                  <a:lnTo>
                    <a:pt x="4506073" y="1664870"/>
                  </a:lnTo>
                  <a:close/>
                </a:path>
                <a:path w="5916295" h="1717675">
                  <a:moveTo>
                    <a:pt x="4185787" y="1664870"/>
                  </a:moveTo>
                  <a:lnTo>
                    <a:pt x="3972263" y="1664870"/>
                  </a:lnTo>
                  <a:lnTo>
                    <a:pt x="3972263" y="1717225"/>
                  </a:lnTo>
                  <a:lnTo>
                    <a:pt x="4185787" y="1717225"/>
                  </a:lnTo>
                  <a:lnTo>
                    <a:pt x="4185787" y="1664870"/>
                  </a:lnTo>
                  <a:close/>
                </a:path>
                <a:path w="5916295" h="1717675">
                  <a:moveTo>
                    <a:pt x="3865502" y="1664870"/>
                  </a:moveTo>
                  <a:lnTo>
                    <a:pt x="3651978" y="1664870"/>
                  </a:lnTo>
                  <a:lnTo>
                    <a:pt x="3651978" y="1717225"/>
                  </a:lnTo>
                  <a:lnTo>
                    <a:pt x="3865502" y="1717225"/>
                  </a:lnTo>
                  <a:lnTo>
                    <a:pt x="3865502" y="1664870"/>
                  </a:lnTo>
                  <a:close/>
                </a:path>
                <a:path w="5916295" h="1717675">
                  <a:moveTo>
                    <a:pt x="3545216" y="1664870"/>
                  </a:moveTo>
                  <a:lnTo>
                    <a:pt x="3331692" y="1664870"/>
                  </a:lnTo>
                  <a:lnTo>
                    <a:pt x="3331692" y="1717225"/>
                  </a:lnTo>
                  <a:lnTo>
                    <a:pt x="3545216" y="1717225"/>
                  </a:lnTo>
                  <a:lnTo>
                    <a:pt x="3545216" y="1664870"/>
                  </a:lnTo>
                  <a:close/>
                </a:path>
                <a:path w="5916295" h="1717675">
                  <a:moveTo>
                    <a:pt x="3224930" y="1664870"/>
                  </a:moveTo>
                  <a:lnTo>
                    <a:pt x="3011406" y="1664870"/>
                  </a:lnTo>
                  <a:lnTo>
                    <a:pt x="3011406" y="1717225"/>
                  </a:lnTo>
                  <a:lnTo>
                    <a:pt x="3224930" y="1717225"/>
                  </a:lnTo>
                  <a:lnTo>
                    <a:pt x="3224930" y="1664870"/>
                  </a:lnTo>
                  <a:close/>
                </a:path>
                <a:path w="5916295" h="1717675">
                  <a:moveTo>
                    <a:pt x="2904644" y="1664870"/>
                  </a:moveTo>
                  <a:lnTo>
                    <a:pt x="2691120" y="1664870"/>
                  </a:lnTo>
                  <a:lnTo>
                    <a:pt x="2691120" y="1717225"/>
                  </a:lnTo>
                  <a:lnTo>
                    <a:pt x="2904644" y="1717225"/>
                  </a:lnTo>
                  <a:lnTo>
                    <a:pt x="2904644" y="1664870"/>
                  </a:lnTo>
                  <a:close/>
                </a:path>
                <a:path w="5916295" h="1717675">
                  <a:moveTo>
                    <a:pt x="2584358" y="1664870"/>
                  </a:moveTo>
                  <a:lnTo>
                    <a:pt x="2370834" y="1664870"/>
                  </a:lnTo>
                  <a:lnTo>
                    <a:pt x="2370834" y="1717225"/>
                  </a:lnTo>
                  <a:lnTo>
                    <a:pt x="2584358" y="1717225"/>
                  </a:lnTo>
                  <a:lnTo>
                    <a:pt x="2584358" y="1664870"/>
                  </a:lnTo>
                  <a:close/>
                </a:path>
                <a:path w="5916295" h="1717675">
                  <a:moveTo>
                    <a:pt x="2264072" y="1664870"/>
                  </a:moveTo>
                  <a:lnTo>
                    <a:pt x="2050549" y="1664870"/>
                  </a:lnTo>
                  <a:lnTo>
                    <a:pt x="2050549" y="1717225"/>
                  </a:lnTo>
                  <a:lnTo>
                    <a:pt x="2264072" y="1717225"/>
                  </a:lnTo>
                  <a:lnTo>
                    <a:pt x="2264072" y="1664870"/>
                  </a:lnTo>
                  <a:close/>
                </a:path>
                <a:path w="5916295" h="1717675">
                  <a:moveTo>
                    <a:pt x="1943787" y="1664870"/>
                  </a:moveTo>
                  <a:lnTo>
                    <a:pt x="1730263" y="1664870"/>
                  </a:lnTo>
                  <a:lnTo>
                    <a:pt x="1730263" y="1717225"/>
                  </a:lnTo>
                  <a:lnTo>
                    <a:pt x="1943787" y="1717225"/>
                  </a:lnTo>
                  <a:lnTo>
                    <a:pt x="1943787" y="1664870"/>
                  </a:lnTo>
                  <a:close/>
                </a:path>
                <a:path w="5916295" h="1717675">
                  <a:moveTo>
                    <a:pt x="1623501" y="1664870"/>
                  </a:moveTo>
                  <a:lnTo>
                    <a:pt x="1409977" y="1664870"/>
                  </a:lnTo>
                  <a:lnTo>
                    <a:pt x="1409977" y="1717225"/>
                  </a:lnTo>
                  <a:lnTo>
                    <a:pt x="1623501" y="1717225"/>
                  </a:lnTo>
                  <a:lnTo>
                    <a:pt x="1623501" y="1664870"/>
                  </a:lnTo>
                  <a:close/>
                </a:path>
                <a:path w="5916295" h="1717675">
                  <a:moveTo>
                    <a:pt x="1303215" y="1664870"/>
                  </a:moveTo>
                  <a:lnTo>
                    <a:pt x="1089691" y="1664870"/>
                  </a:lnTo>
                  <a:lnTo>
                    <a:pt x="1089691" y="1717225"/>
                  </a:lnTo>
                  <a:lnTo>
                    <a:pt x="1303215" y="1717225"/>
                  </a:lnTo>
                  <a:lnTo>
                    <a:pt x="1303215" y="1664870"/>
                  </a:lnTo>
                  <a:close/>
                </a:path>
                <a:path w="5916295" h="1717675">
                  <a:moveTo>
                    <a:pt x="982929" y="1664870"/>
                  </a:moveTo>
                  <a:lnTo>
                    <a:pt x="769405" y="1664870"/>
                  </a:lnTo>
                  <a:lnTo>
                    <a:pt x="769405" y="1717225"/>
                  </a:lnTo>
                  <a:lnTo>
                    <a:pt x="982929" y="1717225"/>
                  </a:lnTo>
                  <a:lnTo>
                    <a:pt x="982929" y="1664870"/>
                  </a:lnTo>
                  <a:close/>
                </a:path>
                <a:path w="5916295" h="1717675">
                  <a:moveTo>
                    <a:pt x="662643" y="1664870"/>
                  </a:moveTo>
                  <a:lnTo>
                    <a:pt x="449120" y="1664870"/>
                  </a:lnTo>
                  <a:lnTo>
                    <a:pt x="449120" y="1717225"/>
                  </a:lnTo>
                  <a:lnTo>
                    <a:pt x="662643" y="1717225"/>
                  </a:lnTo>
                  <a:lnTo>
                    <a:pt x="662643" y="1664870"/>
                  </a:lnTo>
                  <a:close/>
                </a:path>
              </a:pathLst>
            </a:custGeom>
            <a:solidFill>
              <a:srgbClr val="7BB2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9266428" y="10931604"/>
            <a:ext cx="838200" cy="377190"/>
            <a:chOff x="19266428" y="10931604"/>
            <a:chExt cx="838200" cy="377190"/>
          </a:xfrm>
        </p:grpSpPr>
        <p:sp>
          <p:nvSpPr>
            <p:cNvPr id="46" name="object 46"/>
            <p:cNvSpPr/>
            <p:nvPr/>
          </p:nvSpPr>
          <p:spPr>
            <a:xfrm>
              <a:off x="19266428" y="10931604"/>
              <a:ext cx="838200" cy="377190"/>
            </a:xfrm>
            <a:custGeom>
              <a:avLst/>
              <a:gdLst/>
              <a:ahLst/>
              <a:cxnLst/>
              <a:rect l="l" t="t" r="r" b="b"/>
              <a:pathLst>
                <a:path w="838200" h="377190">
                  <a:moveTo>
                    <a:pt x="837670" y="0"/>
                  </a:moveTo>
                  <a:lnTo>
                    <a:pt x="0" y="0"/>
                  </a:lnTo>
                  <a:lnTo>
                    <a:pt x="0" y="376951"/>
                  </a:lnTo>
                  <a:lnTo>
                    <a:pt x="837670" y="376951"/>
                  </a:lnTo>
                  <a:lnTo>
                    <a:pt x="837670" y="0"/>
                  </a:lnTo>
                  <a:close/>
                </a:path>
              </a:pathLst>
            </a:custGeom>
            <a:solidFill>
              <a:srgbClr val="7080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692753" y="11032250"/>
              <a:ext cx="190500" cy="276860"/>
            </a:xfrm>
            <a:custGeom>
              <a:avLst/>
              <a:gdLst/>
              <a:ahLst/>
              <a:cxnLst/>
              <a:rect l="l" t="t" r="r" b="b"/>
              <a:pathLst>
                <a:path w="190500" h="276859">
                  <a:moveTo>
                    <a:pt x="153042" y="37695"/>
                  </a:moveTo>
                  <a:lnTo>
                    <a:pt x="122886" y="37695"/>
                  </a:lnTo>
                  <a:lnTo>
                    <a:pt x="122055" y="49669"/>
                  </a:lnTo>
                  <a:lnTo>
                    <a:pt x="121331" y="63092"/>
                  </a:lnTo>
                  <a:lnTo>
                    <a:pt x="120818" y="76444"/>
                  </a:lnTo>
                  <a:lnTo>
                    <a:pt x="120624" y="88206"/>
                  </a:lnTo>
                  <a:lnTo>
                    <a:pt x="120624" y="276305"/>
                  </a:lnTo>
                  <a:lnTo>
                    <a:pt x="153042" y="276305"/>
                  </a:lnTo>
                  <a:lnTo>
                    <a:pt x="153042" y="37695"/>
                  </a:lnTo>
                  <a:close/>
                </a:path>
                <a:path w="190500" h="276859">
                  <a:moveTo>
                    <a:pt x="153042" y="0"/>
                  </a:moveTo>
                  <a:lnTo>
                    <a:pt x="114970" y="0"/>
                  </a:lnTo>
                  <a:lnTo>
                    <a:pt x="0" y="177544"/>
                  </a:lnTo>
                  <a:lnTo>
                    <a:pt x="0" y="200161"/>
                  </a:lnTo>
                  <a:lnTo>
                    <a:pt x="120624" y="200161"/>
                  </a:lnTo>
                  <a:lnTo>
                    <a:pt x="120624" y="173020"/>
                  </a:lnTo>
                  <a:lnTo>
                    <a:pt x="36187" y="173020"/>
                  </a:lnTo>
                  <a:lnTo>
                    <a:pt x="99138" y="78782"/>
                  </a:lnTo>
                  <a:lnTo>
                    <a:pt x="104780" y="68546"/>
                  </a:lnTo>
                  <a:lnTo>
                    <a:pt x="110352" y="58239"/>
                  </a:lnTo>
                  <a:lnTo>
                    <a:pt x="115783" y="47931"/>
                  </a:lnTo>
                  <a:lnTo>
                    <a:pt x="121001" y="37695"/>
                  </a:lnTo>
                  <a:lnTo>
                    <a:pt x="153042" y="37695"/>
                  </a:lnTo>
                  <a:lnTo>
                    <a:pt x="153042" y="0"/>
                  </a:lnTo>
                  <a:close/>
                </a:path>
                <a:path w="190500" h="276859">
                  <a:moveTo>
                    <a:pt x="189983" y="173020"/>
                  </a:moveTo>
                  <a:lnTo>
                    <a:pt x="153042" y="173020"/>
                  </a:lnTo>
                  <a:lnTo>
                    <a:pt x="153042" y="200161"/>
                  </a:lnTo>
                  <a:lnTo>
                    <a:pt x="189983" y="200161"/>
                  </a:lnTo>
                  <a:lnTo>
                    <a:pt x="189983" y="173020"/>
                  </a:lnTo>
                  <a:close/>
                </a:path>
              </a:pathLst>
            </a:custGeom>
            <a:solidFill>
              <a:srgbClr val="E4ED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</Words>
  <Application>Microsoft Office PowerPoint</Application>
  <PresentationFormat>自訂</PresentationFormat>
  <Paragraphs>1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5" baseType="lpstr">
      <vt:lpstr>宋体</vt:lpstr>
      <vt:lpstr>新細明體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cp:lastModifiedBy>user</cp:lastModifiedBy>
  <cp:revision>4</cp:revision>
  <dcterms:created xsi:type="dcterms:W3CDTF">2024-03-12T02:39:05Z</dcterms:created>
  <dcterms:modified xsi:type="dcterms:W3CDTF">2024-03-14T02:27:09Z</dcterms:modified>
</cp:coreProperties>
</file>