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Lst>
  <p:notesMasterIdLst>
    <p:notesMasterId r:id="rId65"/>
  </p:notesMasterIdLst>
  <p:sldIdLst>
    <p:sldId id="354" r:id="rId2"/>
    <p:sldId id="257" r:id="rId3"/>
    <p:sldId id="360" r:id="rId4"/>
    <p:sldId id="336" r:id="rId5"/>
    <p:sldId id="379" r:id="rId6"/>
    <p:sldId id="375" r:id="rId7"/>
    <p:sldId id="376" r:id="rId8"/>
    <p:sldId id="341" r:id="rId9"/>
    <p:sldId id="338" r:id="rId10"/>
    <p:sldId id="342" r:id="rId11"/>
    <p:sldId id="1562" r:id="rId12"/>
    <p:sldId id="1563" r:id="rId13"/>
    <p:sldId id="358" r:id="rId14"/>
    <p:sldId id="359" r:id="rId15"/>
    <p:sldId id="344" r:id="rId16"/>
    <p:sldId id="270" r:id="rId17"/>
    <p:sldId id="1564" r:id="rId18"/>
    <p:sldId id="1565" r:id="rId19"/>
    <p:sldId id="277" r:id="rId20"/>
    <p:sldId id="280" r:id="rId21"/>
    <p:sldId id="282" r:id="rId22"/>
    <p:sldId id="283" r:id="rId23"/>
    <p:sldId id="350" r:id="rId24"/>
    <p:sldId id="351" r:id="rId25"/>
    <p:sldId id="286" r:id="rId26"/>
    <p:sldId id="287" r:id="rId27"/>
    <p:sldId id="288" r:id="rId28"/>
    <p:sldId id="289" r:id="rId29"/>
    <p:sldId id="290" r:id="rId30"/>
    <p:sldId id="291" r:id="rId31"/>
    <p:sldId id="292" r:id="rId32"/>
    <p:sldId id="293" r:id="rId33"/>
    <p:sldId id="294" r:id="rId34"/>
    <p:sldId id="295" r:id="rId35"/>
    <p:sldId id="349" r:id="rId36"/>
    <p:sldId id="297" r:id="rId37"/>
    <p:sldId id="352" r:id="rId38"/>
    <p:sldId id="299" r:id="rId39"/>
    <p:sldId id="300" r:id="rId40"/>
    <p:sldId id="304" r:id="rId41"/>
    <p:sldId id="305" r:id="rId42"/>
    <p:sldId id="306" r:id="rId43"/>
    <p:sldId id="307" r:id="rId44"/>
    <p:sldId id="308" r:id="rId45"/>
    <p:sldId id="310" r:id="rId46"/>
    <p:sldId id="311" r:id="rId47"/>
    <p:sldId id="312" r:id="rId48"/>
    <p:sldId id="1566" r:id="rId49"/>
    <p:sldId id="1567" r:id="rId50"/>
    <p:sldId id="315" r:id="rId51"/>
    <p:sldId id="316" r:id="rId52"/>
    <p:sldId id="317" r:id="rId53"/>
    <p:sldId id="318" r:id="rId54"/>
    <p:sldId id="319" r:id="rId55"/>
    <p:sldId id="320" r:id="rId56"/>
    <p:sldId id="411" r:id="rId57"/>
    <p:sldId id="407" r:id="rId58"/>
    <p:sldId id="408" r:id="rId59"/>
    <p:sldId id="410" r:id="rId60"/>
    <p:sldId id="332" r:id="rId61"/>
    <p:sldId id="321" r:id="rId62"/>
    <p:sldId id="322" r:id="rId63"/>
    <p:sldId id="325"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33"/>
    <a:srgbClr val="0066A1"/>
    <a:srgbClr val="6B1F73"/>
    <a:srgbClr val="69BE28"/>
    <a:srgbClr val="CC9933"/>
    <a:srgbClr val="E37222"/>
    <a:srgbClr val="FDC82F"/>
    <a:srgbClr val="008542"/>
    <a:srgbClr val="009FDA"/>
    <a:srgbClr val="0B51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74" autoAdjust="0"/>
    <p:restoredTop sz="95126" autoAdjust="0"/>
  </p:normalViewPr>
  <p:slideViewPr>
    <p:cSldViewPr snapToGrid="0" snapToObjects="1">
      <p:cViewPr>
        <p:scale>
          <a:sx n="100" d="100"/>
          <a:sy n="100" d="100"/>
        </p:scale>
        <p:origin x="558" y="-312"/>
      </p:cViewPr>
      <p:guideLst>
        <p:guide orient="horz" pos="2160"/>
        <p:guide pos="2880"/>
      </p:guideLst>
    </p:cSldViewPr>
  </p:slideViewPr>
  <p:outlineViewPr>
    <p:cViewPr>
      <p:scale>
        <a:sx n="33" d="100"/>
        <a:sy n="33" d="100"/>
      </p:scale>
      <p:origin x="0" y="11934"/>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_rels/data1.xml.rels><?xml version="1.0" encoding="UTF-8" standalone="yes"?>
<Relationships xmlns="http://schemas.openxmlformats.org/package/2006/relationships"><Relationship Id="rId1" Type="http://schemas.openxmlformats.org/officeDocument/2006/relationships/image" Target="../media/image6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69.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B1DCCB-8758-44DD-AC19-F676F7B0993A}" type="doc">
      <dgm:prSet loTypeId="urn:microsoft.com/office/officeart/2008/layout/VerticalCurvedList" loCatId="list" qsTypeId="urn:microsoft.com/office/officeart/2005/8/quickstyle/simple1" qsCatId="simple" csTypeId="urn:microsoft.com/office/officeart/2005/8/colors/accent3_2" csCatId="accent3" phldr="1"/>
      <dgm:spPr/>
      <dgm:t>
        <a:bodyPr/>
        <a:lstStyle/>
        <a:p>
          <a:endParaRPr lang="zh-TW" altLang="en-US"/>
        </a:p>
      </dgm:t>
    </dgm:pt>
    <dgm:pt modelId="{EA795EF3-30FB-400E-BC2B-A37F9615B264}">
      <dgm:prSet phldrT="[文字]" custT="1"/>
      <dgm:spPr>
        <a:gradFill flip="none" rotWithShape="0">
          <a:gsLst>
            <a:gs pos="0">
              <a:srgbClr val="0066A1">
                <a:tint val="66000"/>
                <a:satMod val="160000"/>
              </a:srgbClr>
            </a:gs>
            <a:gs pos="50000">
              <a:srgbClr val="0066A1">
                <a:tint val="44500"/>
                <a:satMod val="160000"/>
              </a:srgbClr>
            </a:gs>
            <a:gs pos="100000">
              <a:srgbClr val="0066A1">
                <a:tint val="23500"/>
                <a:satMod val="160000"/>
              </a:srgbClr>
            </a:gs>
          </a:gsLst>
          <a:lin ang="13500000" scaled="1"/>
          <a:tileRect/>
        </a:gradFill>
      </dgm:spPr>
      <dgm:t>
        <a:bodyPr/>
        <a:lstStyle/>
        <a:p>
          <a:pPr algn="l"/>
          <a:r>
            <a:rPr lang="zh-TW" altLang="en-US" sz="2400"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期刊雜誌</a:t>
          </a:r>
          <a:r>
            <a:rPr lang="en-US" altLang="zh-TW" sz="2400"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Journals &amp; Magazines (IEEE) </a:t>
          </a:r>
          <a:endParaRPr lang="zh-TW" altLang="en-US" sz="2400"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gm:t>
    </dgm:pt>
    <dgm:pt modelId="{91EF48E8-2936-4C0E-A676-692A43A47A6D}" type="parTrans" cxnId="{44CA8501-C897-4978-BDF6-8AF3558F0C19}">
      <dgm:prSet/>
      <dgm:spPr/>
      <dgm:t>
        <a:bodyPr/>
        <a:lstStyle/>
        <a:p>
          <a:pPr algn="l"/>
          <a:endParaRPr lang="zh-TW" altLang="en-US" sz="1600">
            <a:latin typeface="Verdana" panose="020B0604030504040204" pitchFamily="34" charset="0"/>
            <a:cs typeface="Verdana" panose="020B0604030504040204" pitchFamily="34" charset="0"/>
          </a:endParaRPr>
        </a:p>
      </dgm:t>
    </dgm:pt>
    <dgm:pt modelId="{68A9EEAE-47CA-4E88-BD47-E19D2F2DDEB6}" type="sibTrans" cxnId="{44CA8501-C897-4978-BDF6-8AF3558F0C19}">
      <dgm:prSet/>
      <dgm:spPr/>
      <dgm:t>
        <a:bodyPr/>
        <a:lstStyle/>
        <a:p>
          <a:pPr algn="l"/>
          <a:endParaRPr lang="zh-TW" altLang="en-US" sz="1600">
            <a:latin typeface="Verdana" panose="020B0604030504040204" pitchFamily="34" charset="0"/>
            <a:cs typeface="Verdana" panose="020B0604030504040204" pitchFamily="34" charset="0"/>
          </a:endParaRPr>
        </a:p>
      </dgm:t>
    </dgm:pt>
    <dgm:pt modelId="{935BCD52-FA5B-4F8D-B19E-39002F3C9600}">
      <dgm:prSet phldrT="[文字]" custT="1"/>
      <dgm:spPr>
        <a:gradFill flip="none" rotWithShape="0">
          <a:gsLst>
            <a:gs pos="0">
              <a:srgbClr val="0066A1">
                <a:tint val="66000"/>
                <a:satMod val="160000"/>
              </a:srgbClr>
            </a:gs>
            <a:gs pos="50000">
              <a:srgbClr val="0066A1">
                <a:tint val="44500"/>
                <a:satMod val="160000"/>
              </a:srgbClr>
            </a:gs>
            <a:gs pos="100000">
              <a:srgbClr val="0066A1">
                <a:tint val="23500"/>
                <a:satMod val="160000"/>
              </a:srgbClr>
            </a:gs>
          </a:gsLst>
          <a:lin ang="5400000" scaled="1"/>
          <a:tileRect/>
        </a:gradFill>
        <a:ln w="25400" cap="flat" cmpd="sng" algn="ctr">
          <a:solidFill>
            <a:prstClr val="white">
              <a:hueOff val="0"/>
              <a:satOff val="0"/>
              <a:lumOff val="0"/>
              <a:alphaOff val="0"/>
            </a:prstClr>
          </a:solidFill>
          <a:prstDash val="solid"/>
        </a:ln>
        <a:effectLst/>
      </dgm:spPr>
      <dgm:t>
        <a:bodyPr spcFirstLastPara="0" vert="horz" wrap="square" lIns="533031" tIns="40640" rIns="40640" bIns="40640" numCol="1" spcCol="1270" anchor="ctr" anchorCtr="0"/>
        <a:lstStyle/>
        <a:p>
          <a:pPr marL="0" lvl="0" indent="0" algn="l" defTabSz="711200">
            <a:lnSpc>
              <a:spcPct val="90000"/>
            </a:lnSpc>
            <a:spcBef>
              <a:spcPct val="0"/>
            </a:spcBef>
            <a:spcAft>
              <a:spcPct val="35000"/>
            </a:spcAft>
            <a:buNone/>
          </a:pPr>
          <a:r>
            <a:rPr lang="en-US" altLang="zh-TW" sz="2000" b="1" kern="1200" dirty="0">
              <a:solidFill>
                <a:srgbClr val="1F497D">
                  <a:lumMod val="75000"/>
                </a:srgb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River</a:t>
          </a:r>
          <a:r>
            <a:rPr lang="zh-TW" altLang="en-US" sz="2000" b="1" kern="1200" dirty="0">
              <a:solidFill>
                <a:srgbClr val="1F497D">
                  <a:lumMod val="75000"/>
                </a:srgb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電子書</a:t>
          </a:r>
          <a:r>
            <a:rPr lang="en-US" altLang="zh-TW" sz="2000" b="1" kern="1200" dirty="0">
              <a:solidFill>
                <a:srgbClr val="1F497D">
                  <a:lumMod val="75000"/>
                </a:srgb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 (River </a:t>
          </a:r>
          <a:r>
            <a:rPr lang="en-US" altLang="zh-TW" sz="2000" b="1" kern="1200" dirty="0" err="1">
              <a:solidFill>
                <a:srgbClr val="1F497D">
                  <a:lumMod val="75000"/>
                </a:srgb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Publierhs</a:t>
          </a:r>
          <a:r>
            <a:rPr lang="en-US" altLang="zh-TW" sz="2000" b="1" kern="1200" dirty="0">
              <a:solidFill>
                <a:srgbClr val="1F497D">
                  <a:lumMod val="75000"/>
                </a:srgb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 </a:t>
          </a:r>
          <a:r>
            <a:rPr lang="en-US" altLang="zh-TW" sz="2000" b="1" kern="1200" dirty="0" err="1">
              <a:solidFill>
                <a:srgbClr val="1F497D">
                  <a:lumMod val="75000"/>
                </a:srgb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ebook</a:t>
          </a:r>
          <a:r>
            <a:rPr lang="en-US" altLang="zh-TW" sz="2000" b="1" kern="1200" dirty="0">
              <a:solidFill>
                <a:srgbClr val="1F497D">
                  <a:lumMod val="75000"/>
                </a:srgb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 Library)</a:t>
          </a:r>
          <a:endParaRPr lang="zh-TW" altLang="en-US" sz="2000" b="1" kern="1200" dirty="0">
            <a:solidFill>
              <a:srgbClr val="1F497D">
                <a:lumMod val="75000"/>
              </a:srgb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gm:t>
    </dgm:pt>
    <dgm:pt modelId="{87857594-6B4C-4EDB-8517-146CC5C70ACA}" type="parTrans" cxnId="{19ED64D5-64D2-4AE3-AB88-4BDE152AC941}">
      <dgm:prSet/>
      <dgm:spPr/>
      <dgm:t>
        <a:bodyPr/>
        <a:lstStyle/>
        <a:p>
          <a:pPr algn="l"/>
          <a:endParaRPr lang="zh-TW" altLang="en-US" sz="1600">
            <a:latin typeface="Verdana" panose="020B0604030504040204" pitchFamily="34" charset="0"/>
            <a:cs typeface="Verdana" panose="020B0604030504040204" pitchFamily="34" charset="0"/>
          </a:endParaRPr>
        </a:p>
      </dgm:t>
    </dgm:pt>
    <dgm:pt modelId="{EBD8FE50-889F-431A-838D-395D2A7B7652}" type="sibTrans" cxnId="{19ED64D5-64D2-4AE3-AB88-4BDE152AC941}">
      <dgm:prSet/>
      <dgm:spPr/>
      <dgm:t>
        <a:bodyPr/>
        <a:lstStyle/>
        <a:p>
          <a:pPr algn="l"/>
          <a:endParaRPr lang="zh-TW" altLang="en-US" sz="1600">
            <a:latin typeface="Verdana" panose="020B0604030504040204" pitchFamily="34" charset="0"/>
            <a:cs typeface="Verdana" panose="020B0604030504040204" pitchFamily="34" charset="0"/>
          </a:endParaRPr>
        </a:p>
      </dgm:t>
    </dgm:pt>
    <dgm:pt modelId="{5370267E-E0BD-42B1-BD7B-6E1C3BE50C35}">
      <dgm:prSet custT="1"/>
      <dgm:spPr>
        <a:gradFill flip="none" rotWithShape="0">
          <a:gsLst>
            <a:gs pos="0">
              <a:srgbClr val="0066A1">
                <a:tint val="66000"/>
                <a:satMod val="160000"/>
              </a:srgbClr>
            </a:gs>
            <a:gs pos="50000">
              <a:srgbClr val="0066A1">
                <a:tint val="44500"/>
                <a:satMod val="160000"/>
              </a:srgbClr>
            </a:gs>
            <a:gs pos="100000">
              <a:srgbClr val="0066A1">
                <a:tint val="23500"/>
                <a:satMod val="160000"/>
              </a:srgbClr>
            </a:gs>
          </a:gsLst>
          <a:lin ang="5400000" scaled="1"/>
          <a:tileRect/>
        </a:gradFill>
      </dgm:spPr>
      <dgm:t>
        <a:bodyPr/>
        <a:lstStyle/>
        <a:p>
          <a:pPr algn="l"/>
          <a:r>
            <a:rPr lang="zh-TW" altLang="en-US" sz="2400"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現行技術標準</a:t>
          </a:r>
          <a:r>
            <a:rPr lang="en-US" altLang="zh-TW" sz="2400"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active Standards (IEEE)</a:t>
          </a:r>
          <a:endParaRPr lang="zh-TW" altLang="en-US" sz="2400"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gm:t>
    </dgm:pt>
    <dgm:pt modelId="{72389A97-9229-459E-A58C-136D22AC6156}" type="parTrans" cxnId="{671D5D62-B4A0-4887-839D-EA8FCBFA74B8}">
      <dgm:prSet/>
      <dgm:spPr/>
      <dgm:t>
        <a:bodyPr/>
        <a:lstStyle/>
        <a:p>
          <a:pPr algn="l"/>
          <a:endParaRPr lang="zh-TW" altLang="en-US" sz="1600">
            <a:latin typeface="Verdana" panose="020B0604030504040204" pitchFamily="34" charset="0"/>
            <a:cs typeface="Verdana" panose="020B0604030504040204" pitchFamily="34" charset="0"/>
          </a:endParaRPr>
        </a:p>
      </dgm:t>
    </dgm:pt>
    <dgm:pt modelId="{0AC7224E-8E88-4143-B1CA-277ECE1D661C}" type="sibTrans" cxnId="{671D5D62-B4A0-4887-839D-EA8FCBFA74B8}">
      <dgm:prSet/>
      <dgm:spPr/>
      <dgm:t>
        <a:bodyPr/>
        <a:lstStyle/>
        <a:p>
          <a:pPr algn="l"/>
          <a:endParaRPr lang="zh-TW" altLang="en-US" sz="1600">
            <a:latin typeface="Verdana" panose="020B0604030504040204" pitchFamily="34" charset="0"/>
            <a:cs typeface="Verdana" panose="020B0604030504040204" pitchFamily="34" charset="0"/>
          </a:endParaRPr>
        </a:p>
      </dgm:t>
    </dgm:pt>
    <dgm:pt modelId="{0D5384E9-27F1-436B-85C4-3E30ED8120E0}">
      <dgm:prSet custT="1"/>
      <dgm:spPr>
        <a:gradFill flip="none" rotWithShape="0">
          <a:gsLst>
            <a:gs pos="0">
              <a:srgbClr val="0066A1">
                <a:tint val="66000"/>
                <a:satMod val="160000"/>
              </a:srgbClr>
            </a:gs>
            <a:gs pos="50000">
              <a:srgbClr val="0066A1">
                <a:tint val="44500"/>
                <a:satMod val="160000"/>
              </a:srgbClr>
            </a:gs>
            <a:gs pos="100000">
              <a:srgbClr val="0066A1">
                <a:tint val="23500"/>
                <a:satMod val="160000"/>
              </a:srgbClr>
            </a:gs>
          </a:gsLst>
          <a:lin ang="16200000" scaled="1"/>
          <a:tileRect/>
        </a:gradFill>
      </dgm:spPr>
      <dgm:t>
        <a:bodyPr/>
        <a:lstStyle/>
        <a:p>
          <a:pPr algn="l"/>
          <a:r>
            <a:rPr lang="zh-TW" altLang="en-US" sz="2400"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會議論文集</a:t>
          </a:r>
          <a:r>
            <a:rPr lang="en-US" altLang="zh-TW" sz="2400"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Conference (IEEE, IET, VDE)</a:t>
          </a:r>
          <a:endParaRPr lang="zh-TW" altLang="en-US" sz="2400"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gm:t>
    </dgm:pt>
    <dgm:pt modelId="{C3CAF7C1-5881-4CB3-8D6C-3736F1B73F31}" type="parTrans" cxnId="{5C03423C-15ED-46F1-B079-6E55EB35BC4F}">
      <dgm:prSet/>
      <dgm:spPr/>
      <dgm:t>
        <a:bodyPr/>
        <a:lstStyle/>
        <a:p>
          <a:pPr algn="l"/>
          <a:endParaRPr lang="zh-TW" altLang="en-US" sz="1600">
            <a:latin typeface="Verdana" panose="020B0604030504040204" pitchFamily="34" charset="0"/>
            <a:cs typeface="Verdana" panose="020B0604030504040204" pitchFamily="34" charset="0"/>
          </a:endParaRPr>
        </a:p>
      </dgm:t>
    </dgm:pt>
    <dgm:pt modelId="{D22A8AB7-17FC-4637-B83C-AE1E4188B6F0}" type="sibTrans" cxnId="{5C03423C-15ED-46F1-B079-6E55EB35BC4F}">
      <dgm:prSet/>
      <dgm:spPr/>
      <dgm:t>
        <a:bodyPr/>
        <a:lstStyle/>
        <a:p>
          <a:pPr algn="l"/>
          <a:endParaRPr lang="zh-TW" altLang="en-US" sz="1600">
            <a:latin typeface="Verdana" panose="020B0604030504040204" pitchFamily="34" charset="0"/>
            <a:cs typeface="Verdana" panose="020B0604030504040204" pitchFamily="34" charset="0"/>
          </a:endParaRPr>
        </a:p>
      </dgm:t>
    </dgm:pt>
    <dgm:pt modelId="{B234437A-EFD1-4FC0-B568-392A1FA8A8D9}" type="pres">
      <dgm:prSet presAssocID="{FCB1DCCB-8758-44DD-AC19-F676F7B0993A}" presName="Name0" presStyleCnt="0">
        <dgm:presLayoutVars>
          <dgm:chMax val="7"/>
          <dgm:chPref val="7"/>
          <dgm:dir/>
        </dgm:presLayoutVars>
      </dgm:prSet>
      <dgm:spPr/>
    </dgm:pt>
    <dgm:pt modelId="{169639B3-D5D6-4A0C-A915-470A44EF291A}" type="pres">
      <dgm:prSet presAssocID="{FCB1DCCB-8758-44DD-AC19-F676F7B0993A}" presName="Name1" presStyleCnt="0"/>
      <dgm:spPr/>
    </dgm:pt>
    <dgm:pt modelId="{319F25A6-2FED-463F-83A0-53DE12697CA7}" type="pres">
      <dgm:prSet presAssocID="{FCB1DCCB-8758-44DD-AC19-F676F7B0993A}" presName="cycle" presStyleCnt="0"/>
      <dgm:spPr/>
    </dgm:pt>
    <dgm:pt modelId="{6FD6B7D1-E3E0-4A9E-A041-ECC8856CF1B6}" type="pres">
      <dgm:prSet presAssocID="{FCB1DCCB-8758-44DD-AC19-F676F7B0993A}" presName="srcNode" presStyleLbl="node1" presStyleIdx="0" presStyleCnt="4"/>
      <dgm:spPr/>
    </dgm:pt>
    <dgm:pt modelId="{AD909DE4-3A89-49DA-9ACA-38C3F18526DB}" type="pres">
      <dgm:prSet presAssocID="{FCB1DCCB-8758-44DD-AC19-F676F7B0993A}" presName="conn" presStyleLbl="parChTrans1D2" presStyleIdx="0" presStyleCnt="1"/>
      <dgm:spPr/>
    </dgm:pt>
    <dgm:pt modelId="{74EA3277-C494-43E4-9B63-085E4C4E63A2}" type="pres">
      <dgm:prSet presAssocID="{FCB1DCCB-8758-44DD-AC19-F676F7B0993A}" presName="extraNode" presStyleLbl="node1" presStyleIdx="0" presStyleCnt="4"/>
      <dgm:spPr/>
    </dgm:pt>
    <dgm:pt modelId="{198C5E85-B481-4846-B296-D0928FC8490E}" type="pres">
      <dgm:prSet presAssocID="{FCB1DCCB-8758-44DD-AC19-F676F7B0993A}" presName="dstNode" presStyleLbl="node1" presStyleIdx="0" presStyleCnt="4"/>
      <dgm:spPr/>
    </dgm:pt>
    <dgm:pt modelId="{8F507AAB-0EC9-4692-8D11-79B250951794}" type="pres">
      <dgm:prSet presAssocID="{EA795EF3-30FB-400E-BC2B-A37F9615B264}" presName="text_1" presStyleLbl="node1" presStyleIdx="0" presStyleCnt="4" custLinFactNeighborX="790" custLinFactNeighborY="-3331">
        <dgm:presLayoutVars>
          <dgm:bulletEnabled val="1"/>
        </dgm:presLayoutVars>
      </dgm:prSet>
      <dgm:spPr/>
    </dgm:pt>
    <dgm:pt modelId="{906FF23F-53FD-4FD0-92D7-35E429228874}" type="pres">
      <dgm:prSet presAssocID="{EA795EF3-30FB-400E-BC2B-A37F9615B264}" presName="accent_1" presStyleCnt="0"/>
      <dgm:spPr/>
    </dgm:pt>
    <dgm:pt modelId="{DC2A4A75-D833-4869-BAF1-F64BF6B2C3B0}" type="pres">
      <dgm:prSet presAssocID="{EA795EF3-30FB-400E-BC2B-A37F9615B264}" presName="accentRepeatNode" presStyleLbl="solidFgAcc1" presStyleIdx="0" presStyleCnt="4">
        <dgm:style>
          <a:lnRef idx="1">
            <a:schemeClr val="accent1"/>
          </a:lnRef>
          <a:fillRef idx="2">
            <a:schemeClr val="accent1"/>
          </a:fillRef>
          <a:effectRef idx="1">
            <a:schemeClr val="accent1"/>
          </a:effectRef>
          <a:fontRef idx="minor">
            <a:schemeClr val="dk1"/>
          </a:fontRef>
        </dgm:style>
      </dgm:prSet>
      <dgm:spPr>
        <a:blipFill rotWithShape="0">
          <a:blip xmlns:r="http://schemas.openxmlformats.org/officeDocument/2006/relationships" r:embed="rId1"/>
          <a:stretch>
            <a:fillRect/>
          </a:stretch>
        </a:blipFill>
      </dgm:spPr>
    </dgm:pt>
    <dgm:pt modelId="{8135A8AA-F5B4-42F4-8CBA-540E6DA4E3BB}" type="pres">
      <dgm:prSet presAssocID="{0D5384E9-27F1-436B-85C4-3E30ED8120E0}" presName="text_2" presStyleLbl="node1" presStyleIdx="1" presStyleCnt="4">
        <dgm:presLayoutVars>
          <dgm:bulletEnabled val="1"/>
        </dgm:presLayoutVars>
      </dgm:prSet>
      <dgm:spPr/>
    </dgm:pt>
    <dgm:pt modelId="{720FB227-5AA6-44AC-9ADD-75E32362CC74}" type="pres">
      <dgm:prSet presAssocID="{0D5384E9-27F1-436B-85C4-3E30ED8120E0}" presName="accent_2" presStyleCnt="0"/>
      <dgm:spPr/>
    </dgm:pt>
    <dgm:pt modelId="{EB824714-90A8-4BE4-85DB-1350AFD29636}" type="pres">
      <dgm:prSet presAssocID="{0D5384E9-27F1-436B-85C4-3E30ED8120E0}" presName="accentRepeatNode" presStyleLbl="solidFgAcc1" presStyleIdx="1" presStyleCnt="4">
        <dgm:style>
          <a:lnRef idx="1">
            <a:schemeClr val="accent1"/>
          </a:lnRef>
          <a:fillRef idx="2">
            <a:schemeClr val="accent1"/>
          </a:fillRef>
          <a:effectRef idx="1">
            <a:schemeClr val="accent1"/>
          </a:effectRef>
          <a:fontRef idx="minor">
            <a:schemeClr val="dk1"/>
          </a:fontRef>
        </dgm:style>
      </dgm:prSet>
      <dgm:spPr>
        <a:blipFill rotWithShape="0">
          <a:blip xmlns:r="http://schemas.openxmlformats.org/officeDocument/2006/relationships" r:embed="rId1"/>
          <a:stretch>
            <a:fillRect/>
          </a:stretch>
        </a:blipFill>
      </dgm:spPr>
    </dgm:pt>
    <dgm:pt modelId="{032FA194-DF2B-4E31-9D83-6866A28DD38F}" type="pres">
      <dgm:prSet presAssocID="{5370267E-E0BD-42B1-BD7B-6E1C3BE50C35}" presName="text_3" presStyleLbl="node1" presStyleIdx="2" presStyleCnt="4">
        <dgm:presLayoutVars>
          <dgm:bulletEnabled val="1"/>
        </dgm:presLayoutVars>
      </dgm:prSet>
      <dgm:spPr/>
    </dgm:pt>
    <dgm:pt modelId="{1FB94747-0D99-41E6-A5C4-8CEBBF4B7AF7}" type="pres">
      <dgm:prSet presAssocID="{5370267E-E0BD-42B1-BD7B-6E1C3BE50C35}" presName="accent_3" presStyleCnt="0"/>
      <dgm:spPr/>
    </dgm:pt>
    <dgm:pt modelId="{B42BCD44-E604-4E71-A101-BA4C1B011FF9}" type="pres">
      <dgm:prSet presAssocID="{5370267E-E0BD-42B1-BD7B-6E1C3BE50C35}" presName="accentRepeatNode" presStyleLbl="solidFgAcc1" presStyleIdx="2" presStyleCnt="4">
        <dgm:style>
          <a:lnRef idx="1">
            <a:schemeClr val="accent1"/>
          </a:lnRef>
          <a:fillRef idx="2">
            <a:schemeClr val="accent1"/>
          </a:fillRef>
          <a:effectRef idx="1">
            <a:schemeClr val="accent1"/>
          </a:effectRef>
          <a:fontRef idx="minor">
            <a:schemeClr val="dk1"/>
          </a:fontRef>
        </dgm:style>
      </dgm:prSet>
      <dgm:spPr>
        <a:blipFill rotWithShape="0">
          <a:blip xmlns:r="http://schemas.openxmlformats.org/officeDocument/2006/relationships" r:embed="rId1"/>
          <a:stretch>
            <a:fillRect/>
          </a:stretch>
        </a:blipFill>
      </dgm:spPr>
    </dgm:pt>
    <dgm:pt modelId="{DB174C00-6DAB-4086-BC9E-EF73C02761AA}" type="pres">
      <dgm:prSet presAssocID="{935BCD52-FA5B-4F8D-B19E-39002F3C9600}" presName="text_4" presStyleLbl="node1" presStyleIdx="3" presStyleCnt="4">
        <dgm:presLayoutVars>
          <dgm:bulletEnabled val="1"/>
        </dgm:presLayoutVars>
      </dgm:prSet>
      <dgm:spPr>
        <a:xfrm>
          <a:off x="493558" y="3358026"/>
          <a:ext cx="7503906" cy="671535"/>
        </a:xfrm>
        <a:prstGeom prst="rect">
          <a:avLst/>
        </a:prstGeom>
      </dgm:spPr>
    </dgm:pt>
    <dgm:pt modelId="{720BD337-ADD2-40A0-8093-68D8911FA19B}" type="pres">
      <dgm:prSet presAssocID="{935BCD52-FA5B-4F8D-B19E-39002F3C9600}" presName="accent_4" presStyleCnt="0"/>
      <dgm:spPr/>
    </dgm:pt>
    <dgm:pt modelId="{13CA4E9B-470C-4DD9-8BB3-0F9E34BA002F}" type="pres">
      <dgm:prSet presAssocID="{935BCD52-FA5B-4F8D-B19E-39002F3C9600}" presName="accentRepeatNode" presStyleLbl="solidFgAcc1" presStyleIdx="3" presStyleCnt="4">
        <dgm:style>
          <a:lnRef idx="1">
            <a:schemeClr val="accent3"/>
          </a:lnRef>
          <a:fillRef idx="2">
            <a:schemeClr val="accent3"/>
          </a:fillRef>
          <a:effectRef idx="1">
            <a:schemeClr val="accent3"/>
          </a:effectRef>
          <a:fontRef idx="minor">
            <a:schemeClr val="dk1"/>
          </a:fontRef>
        </dgm:style>
      </dgm:prSet>
      <dgm:spPr>
        <a:blipFill rotWithShape="0">
          <a:blip xmlns:r="http://schemas.openxmlformats.org/officeDocument/2006/relationships" r:embed="rId1"/>
          <a:srcRect/>
          <a:stretch>
            <a:fillRect l="-4000" r="-4000"/>
          </a:stretch>
        </a:blipFill>
      </dgm:spPr>
    </dgm:pt>
  </dgm:ptLst>
  <dgm:cxnLst>
    <dgm:cxn modelId="{44CA8501-C897-4978-BDF6-8AF3558F0C19}" srcId="{FCB1DCCB-8758-44DD-AC19-F676F7B0993A}" destId="{EA795EF3-30FB-400E-BC2B-A37F9615B264}" srcOrd="0" destOrd="0" parTransId="{91EF48E8-2936-4C0E-A676-692A43A47A6D}" sibTransId="{68A9EEAE-47CA-4E88-BD47-E19D2F2DDEB6}"/>
    <dgm:cxn modelId="{5C03423C-15ED-46F1-B079-6E55EB35BC4F}" srcId="{FCB1DCCB-8758-44DD-AC19-F676F7B0993A}" destId="{0D5384E9-27F1-436B-85C4-3E30ED8120E0}" srcOrd="1" destOrd="0" parTransId="{C3CAF7C1-5881-4CB3-8D6C-3736F1B73F31}" sibTransId="{D22A8AB7-17FC-4637-B83C-AE1E4188B6F0}"/>
    <dgm:cxn modelId="{671D5D62-B4A0-4887-839D-EA8FCBFA74B8}" srcId="{FCB1DCCB-8758-44DD-AC19-F676F7B0993A}" destId="{5370267E-E0BD-42B1-BD7B-6E1C3BE50C35}" srcOrd="2" destOrd="0" parTransId="{72389A97-9229-459E-A58C-136D22AC6156}" sibTransId="{0AC7224E-8E88-4143-B1CA-277ECE1D661C}"/>
    <dgm:cxn modelId="{5F276146-3091-4155-9DD0-BDB3E46DA581}" type="presOf" srcId="{68A9EEAE-47CA-4E88-BD47-E19D2F2DDEB6}" destId="{AD909DE4-3A89-49DA-9ACA-38C3F18526DB}" srcOrd="0" destOrd="0" presId="urn:microsoft.com/office/officeart/2008/layout/VerticalCurvedList"/>
    <dgm:cxn modelId="{FD356958-AC2A-4D9E-8D9E-09865B633DC0}" type="presOf" srcId="{5370267E-E0BD-42B1-BD7B-6E1C3BE50C35}" destId="{032FA194-DF2B-4E31-9D83-6866A28DD38F}" srcOrd="0" destOrd="0" presId="urn:microsoft.com/office/officeart/2008/layout/VerticalCurvedList"/>
    <dgm:cxn modelId="{DB9FE881-D532-4E6B-B4A2-9A1F1E122DFA}" type="presOf" srcId="{EA795EF3-30FB-400E-BC2B-A37F9615B264}" destId="{8F507AAB-0EC9-4692-8D11-79B250951794}" srcOrd="0" destOrd="0" presId="urn:microsoft.com/office/officeart/2008/layout/VerticalCurvedList"/>
    <dgm:cxn modelId="{2B07D4B9-7AFD-47D2-BDDF-A6B5BE0BCDBC}" type="presOf" srcId="{0D5384E9-27F1-436B-85C4-3E30ED8120E0}" destId="{8135A8AA-F5B4-42F4-8CBA-540E6DA4E3BB}" srcOrd="0" destOrd="0" presId="urn:microsoft.com/office/officeart/2008/layout/VerticalCurvedList"/>
    <dgm:cxn modelId="{E12C3ABB-615B-4A96-8309-9B2FEEF06C9F}" type="presOf" srcId="{935BCD52-FA5B-4F8D-B19E-39002F3C9600}" destId="{DB174C00-6DAB-4086-BC9E-EF73C02761AA}" srcOrd="0" destOrd="0" presId="urn:microsoft.com/office/officeart/2008/layout/VerticalCurvedList"/>
    <dgm:cxn modelId="{19ED64D5-64D2-4AE3-AB88-4BDE152AC941}" srcId="{FCB1DCCB-8758-44DD-AC19-F676F7B0993A}" destId="{935BCD52-FA5B-4F8D-B19E-39002F3C9600}" srcOrd="3" destOrd="0" parTransId="{87857594-6B4C-4EDB-8517-146CC5C70ACA}" sibTransId="{EBD8FE50-889F-431A-838D-395D2A7B7652}"/>
    <dgm:cxn modelId="{303396F1-A1E1-4FCC-9BE2-FC97208AE49B}" type="presOf" srcId="{FCB1DCCB-8758-44DD-AC19-F676F7B0993A}" destId="{B234437A-EFD1-4FC0-B568-392A1FA8A8D9}" srcOrd="0" destOrd="0" presId="urn:microsoft.com/office/officeart/2008/layout/VerticalCurvedList"/>
    <dgm:cxn modelId="{4D224210-F3C3-41AE-957D-FCAB0A6B5059}" type="presParOf" srcId="{B234437A-EFD1-4FC0-B568-392A1FA8A8D9}" destId="{169639B3-D5D6-4A0C-A915-470A44EF291A}" srcOrd="0" destOrd="0" presId="urn:microsoft.com/office/officeart/2008/layout/VerticalCurvedList"/>
    <dgm:cxn modelId="{1B70CB9A-0B7A-4261-A248-BA13770D0D35}" type="presParOf" srcId="{169639B3-D5D6-4A0C-A915-470A44EF291A}" destId="{319F25A6-2FED-463F-83A0-53DE12697CA7}" srcOrd="0" destOrd="0" presId="urn:microsoft.com/office/officeart/2008/layout/VerticalCurvedList"/>
    <dgm:cxn modelId="{C666777A-A9FA-4AC1-9D05-02A00591C940}" type="presParOf" srcId="{319F25A6-2FED-463F-83A0-53DE12697CA7}" destId="{6FD6B7D1-E3E0-4A9E-A041-ECC8856CF1B6}" srcOrd="0" destOrd="0" presId="urn:microsoft.com/office/officeart/2008/layout/VerticalCurvedList"/>
    <dgm:cxn modelId="{3CAA53A2-01DE-4EBB-A862-4F43B7B4D893}" type="presParOf" srcId="{319F25A6-2FED-463F-83A0-53DE12697CA7}" destId="{AD909DE4-3A89-49DA-9ACA-38C3F18526DB}" srcOrd="1" destOrd="0" presId="urn:microsoft.com/office/officeart/2008/layout/VerticalCurvedList"/>
    <dgm:cxn modelId="{BB112B86-6A43-4693-9D9A-083FA8720F4B}" type="presParOf" srcId="{319F25A6-2FED-463F-83A0-53DE12697CA7}" destId="{74EA3277-C494-43E4-9B63-085E4C4E63A2}" srcOrd="2" destOrd="0" presId="urn:microsoft.com/office/officeart/2008/layout/VerticalCurvedList"/>
    <dgm:cxn modelId="{210E9D31-A68C-4684-A546-ABE91FD695F4}" type="presParOf" srcId="{319F25A6-2FED-463F-83A0-53DE12697CA7}" destId="{198C5E85-B481-4846-B296-D0928FC8490E}" srcOrd="3" destOrd="0" presId="urn:microsoft.com/office/officeart/2008/layout/VerticalCurvedList"/>
    <dgm:cxn modelId="{6AEEDEB0-2C64-4885-B42B-DC67C8E3BA6A}" type="presParOf" srcId="{169639B3-D5D6-4A0C-A915-470A44EF291A}" destId="{8F507AAB-0EC9-4692-8D11-79B250951794}" srcOrd="1" destOrd="0" presId="urn:microsoft.com/office/officeart/2008/layout/VerticalCurvedList"/>
    <dgm:cxn modelId="{56639343-A28D-4C1C-9DAE-EB45A2264629}" type="presParOf" srcId="{169639B3-D5D6-4A0C-A915-470A44EF291A}" destId="{906FF23F-53FD-4FD0-92D7-35E429228874}" srcOrd="2" destOrd="0" presId="urn:microsoft.com/office/officeart/2008/layout/VerticalCurvedList"/>
    <dgm:cxn modelId="{E21E2DA7-07FD-4763-9824-57BA77275609}" type="presParOf" srcId="{906FF23F-53FD-4FD0-92D7-35E429228874}" destId="{DC2A4A75-D833-4869-BAF1-F64BF6B2C3B0}" srcOrd="0" destOrd="0" presId="urn:microsoft.com/office/officeart/2008/layout/VerticalCurvedList"/>
    <dgm:cxn modelId="{2ED4E8FC-6FFC-4B04-AFC5-628F76F2E932}" type="presParOf" srcId="{169639B3-D5D6-4A0C-A915-470A44EF291A}" destId="{8135A8AA-F5B4-42F4-8CBA-540E6DA4E3BB}" srcOrd="3" destOrd="0" presId="urn:microsoft.com/office/officeart/2008/layout/VerticalCurvedList"/>
    <dgm:cxn modelId="{60698AD4-B521-4F01-AD4B-E43DE1683B6E}" type="presParOf" srcId="{169639B3-D5D6-4A0C-A915-470A44EF291A}" destId="{720FB227-5AA6-44AC-9ADD-75E32362CC74}" srcOrd="4" destOrd="0" presId="urn:microsoft.com/office/officeart/2008/layout/VerticalCurvedList"/>
    <dgm:cxn modelId="{354E2710-D960-4283-8F78-7BBAA02B3196}" type="presParOf" srcId="{720FB227-5AA6-44AC-9ADD-75E32362CC74}" destId="{EB824714-90A8-4BE4-85DB-1350AFD29636}" srcOrd="0" destOrd="0" presId="urn:microsoft.com/office/officeart/2008/layout/VerticalCurvedList"/>
    <dgm:cxn modelId="{60E035D7-3221-487F-8472-65C224B653EE}" type="presParOf" srcId="{169639B3-D5D6-4A0C-A915-470A44EF291A}" destId="{032FA194-DF2B-4E31-9D83-6866A28DD38F}" srcOrd="5" destOrd="0" presId="urn:microsoft.com/office/officeart/2008/layout/VerticalCurvedList"/>
    <dgm:cxn modelId="{8EEBEB98-4CDF-4D7C-A7BC-4061B9B7562A}" type="presParOf" srcId="{169639B3-D5D6-4A0C-A915-470A44EF291A}" destId="{1FB94747-0D99-41E6-A5C4-8CEBBF4B7AF7}" srcOrd="6" destOrd="0" presId="urn:microsoft.com/office/officeart/2008/layout/VerticalCurvedList"/>
    <dgm:cxn modelId="{160645B0-BDF9-41FB-9B5E-8C75FB4FFCB5}" type="presParOf" srcId="{1FB94747-0D99-41E6-A5C4-8CEBBF4B7AF7}" destId="{B42BCD44-E604-4E71-A101-BA4C1B011FF9}" srcOrd="0" destOrd="0" presId="urn:microsoft.com/office/officeart/2008/layout/VerticalCurvedList"/>
    <dgm:cxn modelId="{BE1131F3-B5AE-4AF9-9038-FCD9CA6A1C94}" type="presParOf" srcId="{169639B3-D5D6-4A0C-A915-470A44EF291A}" destId="{DB174C00-6DAB-4086-BC9E-EF73C02761AA}" srcOrd="7" destOrd="0" presId="urn:microsoft.com/office/officeart/2008/layout/VerticalCurvedList"/>
    <dgm:cxn modelId="{A613D4EC-A872-4751-99B6-992083689CEA}" type="presParOf" srcId="{169639B3-D5D6-4A0C-A915-470A44EF291A}" destId="{720BD337-ADD2-40A0-8093-68D8911FA19B}" srcOrd="8" destOrd="0" presId="urn:microsoft.com/office/officeart/2008/layout/VerticalCurvedList"/>
    <dgm:cxn modelId="{08B06748-4D17-44FC-ADA5-376ECDF87616}" type="presParOf" srcId="{720BD337-ADD2-40A0-8093-68D8911FA19B}" destId="{13CA4E9B-470C-4DD9-8BB3-0F9E34BA002F}" srcOrd="0" destOrd="0" presId="urn:microsoft.com/office/officeart/2008/layout/VerticalCurvedList"/>
  </dgm:cxnLst>
  <dgm:bg>
    <a:solidFill>
      <a:schemeClr val="bg2"/>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909DE4-3A89-49DA-9ACA-38C3F18526DB}">
      <dsp:nvSpPr>
        <dsp:cNvPr id="0" name=""/>
        <dsp:cNvSpPr/>
      </dsp:nvSpPr>
      <dsp:spPr>
        <a:xfrm>
          <a:off x="-4935056" y="-756206"/>
          <a:ext cx="5877568" cy="5877568"/>
        </a:xfrm>
        <a:prstGeom prst="blockArc">
          <a:avLst>
            <a:gd name="adj1" fmla="val 18900000"/>
            <a:gd name="adj2" fmla="val 2700000"/>
            <a:gd name="adj3" fmla="val 367"/>
          </a:avLst>
        </a:pr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507AAB-0EC9-4692-8D11-79B250951794}">
      <dsp:nvSpPr>
        <dsp:cNvPr id="0" name=""/>
        <dsp:cNvSpPr/>
      </dsp:nvSpPr>
      <dsp:spPr>
        <a:xfrm>
          <a:off x="552839" y="313224"/>
          <a:ext cx="7503906" cy="671535"/>
        </a:xfrm>
        <a:prstGeom prst="rect">
          <a:avLst/>
        </a:prstGeom>
        <a:gradFill flip="none" rotWithShape="0">
          <a:gsLst>
            <a:gs pos="0">
              <a:srgbClr val="0066A1">
                <a:tint val="66000"/>
                <a:satMod val="160000"/>
              </a:srgbClr>
            </a:gs>
            <a:gs pos="50000">
              <a:srgbClr val="0066A1">
                <a:tint val="44500"/>
                <a:satMod val="160000"/>
              </a:srgbClr>
            </a:gs>
            <a:gs pos="100000">
              <a:srgbClr val="0066A1">
                <a:tint val="23500"/>
                <a:satMod val="160000"/>
              </a:srgbClr>
            </a:gs>
          </a:gsLst>
          <a:lin ang="135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031" tIns="60960" rIns="60960" bIns="60960"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期刊雜誌</a:t>
          </a:r>
          <a:r>
            <a:rPr lang="en-US" altLang="zh-TW" sz="24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Journals &amp; Magazines (IEEE) </a:t>
          </a:r>
          <a:endParaRPr lang="zh-TW" altLang="en-US" sz="24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sp:txBody>
      <dsp:txXfrm>
        <a:off x="552839" y="313224"/>
        <a:ext cx="7503906" cy="671535"/>
      </dsp:txXfrm>
    </dsp:sp>
    <dsp:sp modelId="{DC2A4A75-D833-4869-BAF1-F64BF6B2C3B0}">
      <dsp:nvSpPr>
        <dsp:cNvPr id="0" name=""/>
        <dsp:cNvSpPr/>
      </dsp:nvSpPr>
      <dsp:spPr>
        <a:xfrm>
          <a:off x="73849" y="251651"/>
          <a:ext cx="839419" cy="839419"/>
        </a:xfrm>
        <a:prstGeom prst="ellipse">
          <a:avLst/>
        </a:prstGeom>
        <a:blipFill rotWithShape="0">
          <a:blip xmlns:r="http://schemas.openxmlformats.org/officeDocument/2006/relationships" r:embed="rId1"/>
          <a:stretch>
            <a:fillRect/>
          </a:stretch>
        </a:blip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sp>
    <dsp:sp modelId="{8135A8AA-F5B4-42F4-8CBA-540E6DA4E3BB}">
      <dsp:nvSpPr>
        <dsp:cNvPr id="0" name=""/>
        <dsp:cNvSpPr/>
      </dsp:nvSpPr>
      <dsp:spPr>
        <a:xfrm>
          <a:off x="878565" y="1343070"/>
          <a:ext cx="7118899" cy="671535"/>
        </a:xfrm>
        <a:prstGeom prst="rect">
          <a:avLst/>
        </a:prstGeom>
        <a:gradFill flip="none" rotWithShape="0">
          <a:gsLst>
            <a:gs pos="0">
              <a:srgbClr val="0066A1">
                <a:tint val="66000"/>
                <a:satMod val="160000"/>
              </a:srgbClr>
            </a:gs>
            <a:gs pos="50000">
              <a:srgbClr val="0066A1">
                <a:tint val="44500"/>
                <a:satMod val="160000"/>
              </a:srgbClr>
            </a:gs>
            <a:gs pos="100000">
              <a:srgbClr val="0066A1">
                <a:tint val="23500"/>
                <a:satMod val="160000"/>
              </a:srgbClr>
            </a:gs>
          </a:gsLst>
          <a:lin ang="162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031" tIns="60960" rIns="60960" bIns="60960"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會議論文集</a:t>
          </a:r>
          <a:r>
            <a:rPr lang="en-US" altLang="zh-TW" sz="24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Conference (IEEE, IET, VDE)</a:t>
          </a:r>
          <a:endParaRPr lang="zh-TW" altLang="en-US" sz="24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sp:txBody>
      <dsp:txXfrm>
        <a:off x="878565" y="1343070"/>
        <a:ext cx="7118899" cy="671535"/>
      </dsp:txXfrm>
    </dsp:sp>
    <dsp:sp modelId="{EB824714-90A8-4BE4-85DB-1350AFD29636}">
      <dsp:nvSpPr>
        <dsp:cNvPr id="0" name=""/>
        <dsp:cNvSpPr/>
      </dsp:nvSpPr>
      <dsp:spPr>
        <a:xfrm>
          <a:off x="458855" y="1259128"/>
          <a:ext cx="839419" cy="839419"/>
        </a:xfrm>
        <a:prstGeom prst="ellipse">
          <a:avLst/>
        </a:prstGeom>
        <a:blipFill rotWithShape="0">
          <a:blip xmlns:r="http://schemas.openxmlformats.org/officeDocument/2006/relationships" r:embed="rId1"/>
          <a:stretch>
            <a:fillRect/>
          </a:stretch>
        </a:blip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sp>
    <dsp:sp modelId="{032FA194-DF2B-4E31-9D83-6866A28DD38F}">
      <dsp:nvSpPr>
        <dsp:cNvPr id="0" name=""/>
        <dsp:cNvSpPr/>
      </dsp:nvSpPr>
      <dsp:spPr>
        <a:xfrm>
          <a:off x="878565" y="2350548"/>
          <a:ext cx="7118899" cy="671535"/>
        </a:xfrm>
        <a:prstGeom prst="rect">
          <a:avLst/>
        </a:prstGeom>
        <a:gradFill flip="none" rotWithShape="0">
          <a:gsLst>
            <a:gs pos="0">
              <a:srgbClr val="0066A1">
                <a:tint val="66000"/>
                <a:satMod val="160000"/>
              </a:srgbClr>
            </a:gs>
            <a:gs pos="50000">
              <a:srgbClr val="0066A1">
                <a:tint val="44500"/>
                <a:satMod val="160000"/>
              </a:srgbClr>
            </a:gs>
            <a:gs pos="100000">
              <a:srgbClr val="0066A1">
                <a:tint val="23500"/>
                <a:satMod val="160000"/>
              </a:srgbClr>
            </a:gs>
          </a:gsLst>
          <a:lin ang="54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031" tIns="60960" rIns="60960" bIns="60960" numCol="1" spcCol="1270" anchor="ctr" anchorCtr="0">
          <a:noAutofit/>
        </a:bodyPr>
        <a:lstStyle/>
        <a:p>
          <a:pPr marL="0" lvl="0" indent="0" algn="l" defTabSz="1066800">
            <a:lnSpc>
              <a:spcPct val="90000"/>
            </a:lnSpc>
            <a:spcBef>
              <a:spcPct val="0"/>
            </a:spcBef>
            <a:spcAft>
              <a:spcPct val="35000"/>
            </a:spcAft>
            <a:buNone/>
          </a:pPr>
          <a:r>
            <a:rPr lang="zh-TW" altLang="en-US" sz="24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現行技術標準</a:t>
          </a:r>
          <a:r>
            <a:rPr lang="en-US" altLang="zh-TW" sz="24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active Standards (IEEE)</a:t>
          </a:r>
          <a:endParaRPr lang="zh-TW" altLang="en-US" sz="24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sp:txBody>
      <dsp:txXfrm>
        <a:off x="878565" y="2350548"/>
        <a:ext cx="7118899" cy="671535"/>
      </dsp:txXfrm>
    </dsp:sp>
    <dsp:sp modelId="{B42BCD44-E604-4E71-A101-BA4C1B011FF9}">
      <dsp:nvSpPr>
        <dsp:cNvPr id="0" name=""/>
        <dsp:cNvSpPr/>
      </dsp:nvSpPr>
      <dsp:spPr>
        <a:xfrm>
          <a:off x="458855" y="2266606"/>
          <a:ext cx="839419" cy="839419"/>
        </a:xfrm>
        <a:prstGeom prst="ellipse">
          <a:avLst/>
        </a:prstGeom>
        <a:blipFill rotWithShape="0">
          <a:blip xmlns:r="http://schemas.openxmlformats.org/officeDocument/2006/relationships" r:embed="rId1"/>
          <a:stretch>
            <a:fillRect/>
          </a:stretch>
        </a:blip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sp>
    <dsp:sp modelId="{DB174C00-6DAB-4086-BC9E-EF73C02761AA}">
      <dsp:nvSpPr>
        <dsp:cNvPr id="0" name=""/>
        <dsp:cNvSpPr/>
      </dsp:nvSpPr>
      <dsp:spPr>
        <a:xfrm>
          <a:off x="493558" y="3358026"/>
          <a:ext cx="7503906" cy="671535"/>
        </a:xfrm>
        <a:prstGeom prst="rect">
          <a:avLst/>
        </a:prstGeom>
        <a:gradFill flip="none" rotWithShape="0">
          <a:gsLst>
            <a:gs pos="0">
              <a:srgbClr val="0066A1">
                <a:tint val="66000"/>
                <a:satMod val="160000"/>
              </a:srgbClr>
            </a:gs>
            <a:gs pos="50000">
              <a:srgbClr val="0066A1">
                <a:tint val="44500"/>
                <a:satMod val="160000"/>
              </a:srgbClr>
            </a:gs>
            <a:gs pos="100000">
              <a:srgbClr val="0066A1">
                <a:tint val="23500"/>
                <a:satMod val="160000"/>
              </a:srgbClr>
            </a:gs>
          </a:gsLst>
          <a:lin ang="5400000" scaled="1"/>
          <a:tileRect/>
        </a:gra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031" tIns="40640" rIns="40640" bIns="40640" numCol="1" spcCol="1270" anchor="ctr" anchorCtr="0">
          <a:noAutofit/>
        </a:bodyPr>
        <a:lstStyle/>
        <a:p>
          <a:pPr marL="0" lvl="0" indent="0" algn="l" defTabSz="711200">
            <a:lnSpc>
              <a:spcPct val="90000"/>
            </a:lnSpc>
            <a:spcBef>
              <a:spcPct val="0"/>
            </a:spcBef>
            <a:spcAft>
              <a:spcPct val="35000"/>
            </a:spcAft>
            <a:buNone/>
          </a:pPr>
          <a:r>
            <a:rPr lang="en-US" altLang="zh-TW" sz="2000" b="1" kern="1200" dirty="0">
              <a:solidFill>
                <a:srgbClr val="1F497D">
                  <a:lumMod val="75000"/>
                </a:srgb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River</a:t>
          </a:r>
          <a:r>
            <a:rPr lang="zh-TW" altLang="en-US" sz="2000" b="1" kern="1200" dirty="0">
              <a:solidFill>
                <a:srgbClr val="1F497D">
                  <a:lumMod val="75000"/>
                </a:srgb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電子書</a:t>
          </a:r>
          <a:r>
            <a:rPr lang="en-US" altLang="zh-TW" sz="2000" b="1" kern="1200" dirty="0">
              <a:solidFill>
                <a:srgbClr val="1F497D">
                  <a:lumMod val="75000"/>
                </a:srgb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 (River </a:t>
          </a:r>
          <a:r>
            <a:rPr lang="en-US" altLang="zh-TW" sz="2000" b="1" kern="1200" dirty="0" err="1">
              <a:solidFill>
                <a:srgbClr val="1F497D">
                  <a:lumMod val="75000"/>
                </a:srgb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Publierhs</a:t>
          </a:r>
          <a:r>
            <a:rPr lang="en-US" altLang="zh-TW" sz="2000" b="1" kern="1200" dirty="0">
              <a:solidFill>
                <a:srgbClr val="1F497D">
                  <a:lumMod val="75000"/>
                </a:srgb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 </a:t>
          </a:r>
          <a:r>
            <a:rPr lang="en-US" altLang="zh-TW" sz="2000" b="1" kern="1200" dirty="0" err="1">
              <a:solidFill>
                <a:srgbClr val="1F497D">
                  <a:lumMod val="75000"/>
                </a:srgb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ebook</a:t>
          </a:r>
          <a:r>
            <a:rPr lang="en-US" altLang="zh-TW" sz="2000" b="1" kern="1200" dirty="0">
              <a:solidFill>
                <a:srgbClr val="1F497D">
                  <a:lumMod val="75000"/>
                </a:srgb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 Library)</a:t>
          </a:r>
          <a:endParaRPr lang="zh-TW" altLang="en-US" sz="2000" b="1" kern="1200" dirty="0">
            <a:solidFill>
              <a:srgbClr val="1F497D">
                <a:lumMod val="75000"/>
              </a:srgb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sp:txBody>
      <dsp:txXfrm>
        <a:off x="493558" y="3358026"/>
        <a:ext cx="7503906" cy="671535"/>
      </dsp:txXfrm>
    </dsp:sp>
    <dsp:sp modelId="{13CA4E9B-470C-4DD9-8BB3-0F9E34BA002F}">
      <dsp:nvSpPr>
        <dsp:cNvPr id="0" name=""/>
        <dsp:cNvSpPr/>
      </dsp:nvSpPr>
      <dsp:spPr>
        <a:xfrm>
          <a:off x="73849" y="3274084"/>
          <a:ext cx="839419" cy="839419"/>
        </a:xfrm>
        <a:prstGeom prst="ellipse">
          <a:avLst/>
        </a:prstGeom>
        <a:blipFill rotWithShape="0">
          <a:blip xmlns:r="http://schemas.openxmlformats.org/officeDocument/2006/relationships" r:embed="rId1"/>
          <a:srcRect/>
          <a:stretch>
            <a:fillRect l="-4000" r="-4000"/>
          </a:stretch>
        </a:blip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28D45-CD78-E946-97C3-593DC6155472}" type="datetimeFigureOut">
              <a:rPr lang="en-US" smtClean="0"/>
              <a:t>3/8/2023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362D4-5DD5-1441-A093-8EF5773AF7CF}" type="slidenum">
              <a:rPr lang="en-US" smtClean="0"/>
              <a:t>‹#›</a:t>
            </a:fld>
            <a:endParaRPr lang="en-US"/>
          </a:p>
        </p:txBody>
      </p:sp>
    </p:spTree>
    <p:extLst>
      <p:ext uri="{BB962C8B-B14F-4D97-AF65-F5344CB8AC3E}">
        <p14:creationId xmlns:p14="http://schemas.microsoft.com/office/powerpoint/2010/main" val="543180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2414A5-0800-4AF7-B01E-5203F7C95BB5}" type="slidenum">
              <a:rPr lang="en-US" smtClean="0"/>
              <a:pPr/>
              <a:t>1</a:t>
            </a:fld>
            <a:endParaRPr lang="en-US"/>
          </a:p>
        </p:txBody>
      </p:sp>
    </p:spTree>
    <p:extLst>
      <p:ext uri="{BB962C8B-B14F-4D97-AF65-F5344CB8AC3E}">
        <p14:creationId xmlns:p14="http://schemas.microsoft.com/office/powerpoint/2010/main" val="19961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947" tIns="47474" rIns="94947" bIns="47474" numCol="1" anchorCtr="0" compatLnSpc="1">
            <a:prstTxWarp prst="textNoShape">
              <a:avLst/>
            </a:prstTxWarp>
          </a:bodyPr>
          <a:lstStyle>
            <a:lvl1pPr defTabSz="960235" eaLnBrk="0" hangingPunct="0">
              <a:spcBef>
                <a:spcPct val="30000"/>
              </a:spcBef>
              <a:defRPr sz="1200">
                <a:solidFill>
                  <a:schemeClr val="tx1"/>
                </a:solidFill>
                <a:latin typeface="Calibri" pitchFamily="34" charset="0"/>
              </a:defRPr>
            </a:lvl1pPr>
            <a:lvl2pPr marL="791276" indent="-304465" defTabSz="960235" eaLnBrk="0" hangingPunct="0">
              <a:spcBef>
                <a:spcPct val="30000"/>
              </a:spcBef>
              <a:defRPr sz="1200">
                <a:solidFill>
                  <a:schemeClr val="tx1"/>
                </a:solidFill>
                <a:latin typeface="Calibri" pitchFamily="34" charset="0"/>
              </a:defRPr>
            </a:lvl2pPr>
            <a:lvl3pPr marL="1217859" indent="-242569" defTabSz="960235" eaLnBrk="0" hangingPunct="0">
              <a:spcBef>
                <a:spcPct val="30000"/>
              </a:spcBef>
              <a:defRPr sz="1200">
                <a:solidFill>
                  <a:schemeClr val="tx1"/>
                </a:solidFill>
                <a:latin typeface="Calibri" pitchFamily="34" charset="0"/>
              </a:defRPr>
            </a:lvl3pPr>
            <a:lvl4pPr marL="1704670" indent="-242569" defTabSz="960235" eaLnBrk="0" hangingPunct="0">
              <a:spcBef>
                <a:spcPct val="30000"/>
              </a:spcBef>
              <a:defRPr sz="1200">
                <a:solidFill>
                  <a:schemeClr val="tx1"/>
                </a:solidFill>
                <a:latin typeface="Calibri" pitchFamily="34" charset="0"/>
              </a:defRPr>
            </a:lvl4pPr>
            <a:lvl5pPr marL="2191479" indent="-242569" defTabSz="960235" eaLnBrk="0" hangingPunct="0">
              <a:spcBef>
                <a:spcPct val="30000"/>
              </a:spcBef>
              <a:defRPr sz="1200">
                <a:solidFill>
                  <a:schemeClr val="tx1"/>
                </a:solidFill>
                <a:latin typeface="Calibri" pitchFamily="34" charset="0"/>
              </a:defRPr>
            </a:lvl5pPr>
            <a:lvl6pPr marL="2673270" indent="-242569" defTabSz="960235" eaLnBrk="0" fontAlgn="base" hangingPunct="0">
              <a:spcBef>
                <a:spcPct val="30000"/>
              </a:spcBef>
              <a:spcAft>
                <a:spcPct val="0"/>
              </a:spcAft>
              <a:defRPr sz="1200">
                <a:solidFill>
                  <a:schemeClr val="tx1"/>
                </a:solidFill>
                <a:latin typeface="Calibri" pitchFamily="34" charset="0"/>
              </a:defRPr>
            </a:lvl6pPr>
            <a:lvl7pPr marL="3155061" indent="-242569" defTabSz="960235" eaLnBrk="0" fontAlgn="base" hangingPunct="0">
              <a:spcBef>
                <a:spcPct val="30000"/>
              </a:spcBef>
              <a:spcAft>
                <a:spcPct val="0"/>
              </a:spcAft>
              <a:defRPr sz="1200">
                <a:solidFill>
                  <a:schemeClr val="tx1"/>
                </a:solidFill>
                <a:latin typeface="Calibri" pitchFamily="34" charset="0"/>
              </a:defRPr>
            </a:lvl7pPr>
            <a:lvl8pPr marL="3636851" indent="-242569" defTabSz="960235" eaLnBrk="0" fontAlgn="base" hangingPunct="0">
              <a:spcBef>
                <a:spcPct val="30000"/>
              </a:spcBef>
              <a:spcAft>
                <a:spcPct val="0"/>
              </a:spcAft>
              <a:defRPr sz="1200">
                <a:solidFill>
                  <a:schemeClr val="tx1"/>
                </a:solidFill>
                <a:latin typeface="Calibri" pitchFamily="34" charset="0"/>
              </a:defRPr>
            </a:lvl8pPr>
            <a:lvl9pPr marL="4118641" indent="-242569" defTabSz="96023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E558E0C-5635-4CDB-AFE2-6D19E426B0FC}" type="slidenum">
              <a:rPr lang="en-US" altLang="en-US" smtClean="0">
                <a:solidFill>
                  <a:srgbClr val="000000"/>
                </a:solidFill>
                <a:ea typeface="ＭＳ Ｐゴシック" pitchFamily="34" charset="-128"/>
              </a:rPr>
              <a:pPr eaLnBrk="1" hangingPunct="1">
                <a:spcBef>
                  <a:spcPct val="0"/>
                </a:spcBef>
              </a:pPr>
              <a:t>11</a:t>
            </a:fld>
            <a:endParaRPr lang="en-US" altLang="en-US" dirty="0">
              <a:solidFill>
                <a:srgbClr val="000000"/>
              </a:solidFill>
              <a:ea typeface="ＭＳ Ｐゴシック" pitchFamily="34" charset="-128"/>
            </a:endParaRPr>
          </a:p>
        </p:txBody>
      </p:sp>
      <p:sp>
        <p:nvSpPr>
          <p:cNvPr id="201731" name="Rectangle 2"/>
          <p:cNvSpPr>
            <a:spLocks noGrp="1" noRot="1" noChangeAspect="1" noChangeArrowheads="1" noTextEdit="1"/>
          </p:cNvSpPr>
          <p:nvPr>
            <p:ph type="sldImg"/>
          </p:nvPr>
        </p:nvSpPr>
        <p:spPr bwMode="auto">
          <a:xfrm>
            <a:off x="1219200" y="708025"/>
            <a:ext cx="4727575" cy="35448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Calibri" panose="020F0502020204030204" pitchFamily="34" charset="0"/>
              <a:ea typeface="ＭＳ Ｐゴシック" pitchFamily="34" charset="-128"/>
            </a:endParaRPr>
          </a:p>
        </p:txBody>
      </p:sp>
    </p:spTree>
    <p:extLst>
      <p:ext uri="{BB962C8B-B14F-4D97-AF65-F5344CB8AC3E}">
        <p14:creationId xmlns:p14="http://schemas.microsoft.com/office/powerpoint/2010/main" val="2383179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3C14592C-D25B-422D-888C-23E81DE6DA72}"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River: </a:t>
            </a:r>
            <a:r>
              <a:rPr lang="zh-TW" altLang="en-US" dirty="0"/>
              <a:t>總部設在丹麥</a:t>
            </a:r>
            <a:r>
              <a:rPr lang="en-US" altLang="zh-TW" dirty="0"/>
              <a:t>,</a:t>
            </a:r>
            <a:r>
              <a:rPr lang="zh-TW" altLang="en-US" dirty="0"/>
              <a:t>重點關注科學、技術和醫學（</a:t>
            </a:r>
            <a:r>
              <a:rPr lang="en-US" altLang="zh-TW" dirty="0"/>
              <a:t>STM</a:t>
            </a:r>
            <a:r>
              <a:rPr lang="zh-TW" altLang="en-US" dirty="0"/>
              <a:t>）領域的關鍵研究領域。</a:t>
            </a:r>
          </a:p>
        </p:txBody>
      </p:sp>
      <p:sp>
        <p:nvSpPr>
          <p:cNvPr id="4" name="投影片編號版面配置區 3"/>
          <p:cNvSpPr>
            <a:spLocks noGrp="1"/>
          </p:cNvSpPr>
          <p:nvPr>
            <p:ph type="sldNum" sz="quarter" idx="10"/>
          </p:nvPr>
        </p:nvSpPr>
        <p:spPr/>
        <p:txBody>
          <a:bodyPr/>
          <a:lstStyle/>
          <a:p>
            <a:fld id="{DFF362D4-5DD5-1441-A093-8EF5773AF7CF}" type="slidenum">
              <a:rPr lang="en-US" smtClean="0"/>
              <a:t>16</a:t>
            </a:fld>
            <a:endParaRPr lang="en-US"/>
          </a:p>
        </p:txBody>
      </p:sp>
    </p:spTree>
    <p:extLst>
      <p:ext uri="{BB962C8B-B14F-4D97-AF65-F5344CB8AC3E}">
        <p14:creationId xmlns:p14="http://schemas.microsoft.com/office/powerpoint/2010/main" val="3746225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3" name="Rectangle 2"/>
          <p:cNvSpPr>
            <a:spLocks noGrp="1" noRot="1" noChangeAspect="1" noChangeArrowheads="1" noTextEdit="1"/>
          </p:cNvSpPr>
          <p:nvPr>
            <p:ph type="sldImg"/>
          </p:nvPr>
        </p:nvSpPr>
        <p:spPr bwMode="auto">
          <a:xfrm>
            <a:off x="1222375" y="709613"/>
            <a:ext cx="4725988" cy="354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4" name="Rectangle 3"/>
          <p:cNvSpPr>
            <a:spLocks noGrp="1" noChangeArrowheads="1"/>
          </p:cNvSpPr>
          <p:nvPr>
            <p:ph type="body" idx="1"/>
          </p:nvPr>
        </p:nvSpPr>
        <p:spPr bwMode="auto">
          <a:xfrm>
            <a:off x="955929" y="4490118"/>
            <a:ext cx="5254331" cy="425131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Calibri" panose="020F0502020204030204" pitchFamily="34" charset="0"/>
              </a:rPr>
              <a:t>		.</a:t>
            </a:r>
          </a:p>
        </p:txBody>
      </p:sp>
    </p:spTree>
    <p:extLst>
      <p:ext uri="{BB962C8B-B14F-4D97-AF65-F5344CB8AC3E}">
        <p14:creationId xmlns:p14="http://schemas.microsoft.com/office/powerpoint/2010/main" val="4035042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TW" dirty="0"/>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B6EFFD9-8046-4C5C-9D77-225DE6A1E221}" type="slidenum">
              <a:rPr lang="en-US" sz="1200" smtClean="0"/>
              <a:pPr eaLnBrk="1" hangingPunct="1"/>
              <a:t>19</a:t>
            </a:fld>
            <a:endParaRPr lang="en-US" sz="1200"/>
          </a:p>
        </p:txBody>
      </p:sp>
    </p:spTree>
    <p:extLst>
      <p:ext uri="{BB962C8B-B14F-4D97-AF65-F5344CB8AC3E}">
        <p14:creationId xmlns:p14="http://schemas.microsoft.com/office/powerpoint/2010/main" val="3631442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20</a:t>
            </a:fld>
            <a:endParaRPr lang="en-US"/>
          </a:p>
        </p:txBody>
      </p:sp>
    </p:spTree>
    <p:extLst>
      <p:ext uri="{BB962C8B-B14F-4D97-AF65-F5344CB8AC3E}">
        <p14:creationId xmlns:p14="http://schemas.microsoft.com/office/powerpoint/2010/main" val="1049130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091B29-4741-44E3-AE20-9E62E2A64E8C}" type="slidenum">
              <a:rPr lang="en-US" smtClean="0"/>
              <a:pPr/>
              <a:t>21</a:t>
            </a:fld>
            <a:endParaRPr lang="en-US"/>
          </a:p>
        </p:txBody>
      </p:sp>
    </p:spTree>
    <p:extLst>
      <p:ext uri="{BB962C8B-B14F-4D97-AF65-F5344CB8AC3E}">
        <p14:creationId xmlns:p14="http://schemas.microsoft.com/office/powerpoint/2010/main" val="4259916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我們來看 透過</a:t>
            </a:r>
            <a:r>
              <a:rPr lang="en-US" altLang="zh-TW" dirty="0"/>
              <a:t>browse</a:t>
            </a:r>
            <a:r>
              <a:rPr lang="zh-TW" altLang="en-US" dirty="0"/>
              <a:t>選擇</a:t>
            </a:r>
            <a:r>
              <a:rPr lang="en-US" altLang="zh-TW" dirty="0" err="1"/>
              <a:t>jornal</a:t>
            </a:r>
            <a:r>
              <a:rPr lang="en-US" altLang="zh-TW" baseline="0" dirty="0"/>
              <a:t> and Magazine</a:t>
            </a:r>
            <a:r>
              <a:rPr lang="zh-TW" altLang="en-US" baseline="0" dirty="0"/>
              <a:t>會來到 </a:t>
            </a:r>
            <a:r>
              <a:rPr lang="zh-TW" altLang="en-US" dirty="0"/>
              <a:t>期刊雜誌的瀏覽畫面 </a:t>
            </a:r>
            <a:endParaRPr lang="en-US" altLang="zh-TW" dirty="0"/>
          </a:p>
          <a:p>
            <a:r>
              <a:rPr lang="zh-TW" altLang="en-US" dirty="0"/>
              <a:t>期刊清單</a:t>
            </a:r>
            <a:endParaRPr lang="en-US" altLang="zh-TW" dirty="0"/>
          </a:p>
          <a:p>
            <a:r>
              <a:rPr lang="zh-TW" altLang="en-US" dirty="0"/>
              <a:t>檢索室輸入關鍵字</a:t>
            </a:r>
            <a:endParaRPr lang="en-US" altLang="zh-TW" dirty="0"/>
          </a:p>
          <a:p>
            <a:r>
              <a:rPr lang="zh-TW" altLang="en-US" dirty="0"/>
              <a:t>依字母排序</a:t>
            </a:r>
            <a:endParaRPr lang="en-US" altLang="zh-TW" dirty="0"/>
          </a:p>
          <a:p>
            <a:r>
              <a:rPr lang="zh-TW" altLang="en-US" dirty="0"/>
              <a:t>並選擇顯示的比數</a:t>
            </a:r>
          </a:p>
          <a:p>
            <a:endParaRPr lang="zh-TW" altLang="en-US" dirty="0"/>
          </a:p>
        </p:txBody>
      </p:sp>
      <p:sp>
        <p:nvSpPr>
          <p:cNvPr id="4" name="投影片編號版面配置區 3"/>
          <p:cNvSpPr>
            <a:spLocks noGrp="1"/>
          </p:cNvSpPr>
          <p:nvPr>
            <p:ph type="sldNum" sz="quarter" idx="10"/>
          </p:nvPr>
        </p:nvSpPr>
        <p:spPr/>
        <p:txBody>
          <a:bodyPr/>
          <a:lstStyle/>
          <a:p>
            <a:fld id="{D1091B29-4741-44E3-AE20-9E62E2A64E8C}" type="slidenum">
              <a:rPr lang="en-US" smtClean="0"/>
              <a:pPr/>
              <a:t>22</a:t>
            </a:fld>
            <a:endParaRPr lang="en-US"/>
          </a:p>
        </p:txBody>
      </p:sp>
    </p:spTree>
    <p:extLst>
      <p:ext uri="{BB962C8B-B14F-4D97-AF65-F5344CB8AC3E}">
        <p14:creationId xmlns:p14="http://schemas.microsoft.com/office/powerpoint/2010/main" val="2260374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依照</a:t>
            </a:r>
            <a:r>
              <a:rPr lang="en-US" altLang="zh-TW" dirty="0"/>
              <a:t>tile </a:t>
            </a:r>
            <a:r>
              <a:rPr lang="zh-TW" altLang="en-US" dirty="0"/>
              <a:t>下關鍵字</a:t>
            </a:r>
            <a:endParaRPr lang="en-US" altLang="zh-TW" dirty="0"/>
          </a:p>
          <a:p>
            <a:r>
              <a:rPr lang="zh-TW" altLang="en-US" dirty="0"/>
              <a:t>或依照主題找尋你要的期刊</a:t>
            </a:r>
          </a:p>
        </p:txBody>
      </p:sp>
      <p:sp>
        <p:nvSpPr>
          <p:cNvPr id="4" name="投影片編號版面配置區 3"/>
          <p:cNvSpPr>
            <a:spLocks noGrp="1"/>
          </p:cNvSpPr>
          <p:nvPr>
            <p:ph type="sldNum" sz="quarter" idx="10"/>
          </p:nvPr>
        </p:nvSpPr>
        <p:spPr/>
        <p:txBody>
          <a:bodyPr/>
          <a:lstStyle/>
          <a:p>
            <a:fld id="{DFF362D4-5DD5-1441-A093-8EF5773AF7CF}" type="slidenum">
              <a:rPr lang="en-US" smtClean="0"/>
              <a:t>23</a:t>
            </a:fld>
            <a:endParaRPr lang="en-US"/>
          </a:p>
        </p:txBody>
      </p:sp>
    </p:spTree>
    <p:extLst>
      <p:ext uri="{BB962C8B-B14F-4D97-AF65-F5344CB8AC3E}">
        <p14:creationId xmlns:p14="http://schemas.microsoft.com/office/powerpoint/2010/main" val="897474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假設我們要查詢跟網路相關的期刊有哪些</a:t>
            </a:r>
            <a:endParaRPr lang="en-US" altLang="zh-TW" dirty="0"/>
          </a:p>
          <a:p>
            <a:r>
              <a:rPr lang="zh-TW" altLang="en-US" dirty="0"/>
              <a:t>我們可以再檢索室</a:t>
            </a:r>
            <a:r>
              <a:rPr lang="en-US" altLang="zh-TW" dirty="0"/>
              <a:t>KEY </a:t>
            </a:r>
            <a:r>
              <a:rPr lang="zh-TW" altLang="en-US" dirty="0"/>
              <a:t>上</a:t>
            </a:r>
            <a:r>
              <a:rPr lang="en-US" altLang="zh-TW" dirty="0"/>
              <a:t>NETWORK</a:t>
            </a:r>
            <a:r>
              <a:rPr lang="zh-TW" altLang="en-US" dirty="0"/>
              <a:t>關鍵字，</a:t>
            </a:r>
            <a:endParaRPr lang="en-US" altLang="zh-TW" dirty="0"/>
          </a:p>
          <a:p>
            <a:r>
              <a:rPr lang="zh-TW" altLang="en-US" dirty="0"/>
              <a:t>注意喔這邊是依照期刊名稱做關鍵字</a:t>
            </a:r>
            <a:endParaRPr lang="en-US" altLang="zh-TW" dirty="0"/>
          </a:p>
          <a:p>
            <a:r>
              <a:rPr lang="zh-TW" altLang="en-US" dirty="0"/>
              <a:t>所以出來的結果都是帶有關鍵字的期刊名稱</a:t>
            </a:r>
            <a:endParaRPr lang="en-US" altLang="zh-TW" dirty="0"/>
          </a:p>
          <a:p>
            <a:r>
              <a:rPr lang="zh-TW" altLang="en-US" dirty="0"/>
              <a:t>接著一樣可以設定顯示筆數，依照一個排序條件</a:t>
            </a:r>
            <a:r>
              <a:rPr lang="en-US" altLang="zh-TW" dirty="0"/>
              <a:t>(</a:t>
            </a:r>
            <a:r>
              <a:rPr lang="zh-TW" altLang="en-US" dirty="0"/>
              <a:t>一開始設定是在相關性、也有依照新舊程度排序、引用程度排序、以及字母排序，滿推薦同學在第一次查詢時使用引用次數排序來決定自己優先參考的文章，剛剛也有提到引用程度越大，其文章越具權威性</a:t>
            </a:r>
            <a:endParaRPr lang="en-US" altLang="zh-TW" dirty="0"/>
          </a:p>
          <a:p>
            <a:r>
              <a:rPr lang="zh-TW" altLang="en-US" dirty="0"/>
              <a:t>左邊欄位可以依照年粉出版社主題等等做個資料限縮的部分</a:t>
            </a:r>
            <a:endParaRPr lang="en-US" altLang="zh-TW"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24</a:t>
            </a:fld>
            <a:endParaRPr lang="en-US"/>
          </a:p>
        </p:txBody>
      </p:sp>
    </p:spTree>
    <p:extLst>
      <p:ext uri="{BB962C8B-B14F-4D97-AF65-F5344CB8AC3E}">
        <p14:creationId xmlns:p14="http://schemas.microsoft.com/office/powerpoint/2010/main" val="3510088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2</a:t>
            </a:fld>
            <a:endParaRPr lang="en-US"/>
          </a:p>
        </p:txBody>
      </p:sp>
    </p:spTree>
    <p:extLst>
      <p:ext uri="{BB962C8B-B14F-4D97-AF65-F5344CB8AC3E}">
        <p14:creationId xmlns:p14="http://schemas.microsoft.com/office/powerpoint/2010/main" val="1122203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以</a:t>
            </a:r>
            <a:r>
              <a:rPr lang="en-US" altLang="zh-TW" dirty="0"/>
              <a:t>IEEE NETWORK</a:t>
            </a:r>
            <a:r>
              <a:rPr lang="zh-TW" altLang="en-US" dirty="0"/>
              <a:t>做期刊雜誌瀏覽頁面舉例</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25</a:t>
            </a:fld>
            <a:endParaRPr lang="en-US"/>
          </a:p>
        </p:txBody>
      </p:sp>
    </p:spTree>
    <p:extLst>
      <p:ext uri="{BB962C8B-B14F-4D97-AF65-F5344CB8AC3E}">
        <p14:creationId xmlns:p14="http://schemas.microsoft.com/office/powerpoint/2010/main" val="703516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About </a:t>
            </a:r>
            <a:r>
              <a:rPr lang="en-US" altLang="zh-TW" dirty="0" err="1"/>
              <a:t>Jornal</a:t>
            </a:r>
            <a:r>
              <a:rPr lang="en-US" altLang="zh-TW" dirty="0"/>
              <a:t> </a:t>
            </a:r>
            <a:r>
              <a:rPr lang="zh-TW" altLang="en-US" dirty="0"/>
              <a:t>介紹 </a:t>
            </a:r>
          </a:p>
        </p:txBody>
      </p:sp>
      <p:sp>
        <p:nvSpPr>
          <p:cNvPr id="4" name="投影片編號版面配置區 3"/>
          <p:cNvSpPr>
            <a:spLocks noGrp="1"/>
          </p:cNvSpPr>
          <p:nvPr>
            <p:ph type="sldNum" sz="quarter" idx="10"/>
          </p:nvPr>
        </p:nvSpPr>
        <p:spPr/>
        <p:txBody>
          <a:bodyPr/>
          <a:lstStyle/>
          <a:p>
            <a:fld id="{DFF362D4-5DD5-1441-A093-8EF5773AF7CF}" type="slidenum">
              <a:rPr lang="en-US" smtClean="0"/>
              <a:t>26</a:t>
            </a:fld>
            <a:endParaRPr lang="en-US"/>
          </a:p>
        </p:txBody>
      </p:sp>
    </p:spTree>
    <p:extLst>
      <p:ext uri="{BB962C8B-B14F-4D97-AF65-F5344CB8AC3E}">
        <p14:creationId xmlns:p14="http://schemas.microsoft.com/office/powerpoint/2010/main" val="69588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Citation map </a:t>
            </a:r>
            <a:r>
              <a:rPr lang="zh-TW" altLang="en-US" dirty="0"/>
              <a:t>可以快速幫你整理出此篇文章所用的</a:t>
            </a:r>
            <a:r>
              <a:rPr lang="en-US" altLang="zh-TW" dirty="0" err="1"/>
              <a:t>refernce</a:t>
            </a:r>
            <a:r>
              <a:rPr lang="zh-TW" altLang="en-US" dirty="0"/>
              <a:t>以及</a:t>
            </a:r>
            <a:r>
              <a:rPr lang="en-US" altLang="zh-TW" dirty="0"/>
              <a:t>citation</a:t>
            </a:r>
            <a:r>
              <a:rPr lang="zh-TW" altLang="en-US" dirty="0"/>
              <a:t>列表</a:t>
            </a:r>
            <a:endParaRPr lang="en-US" altLang="zh-TW" dirty="0"/>
          </a:p>
          <a:p>
            <a:r>
              <a:rPr lang="zh-TW" altLang="en-US" dirty="0"/>
              <a:t>你可以查看這篇文章的來龍去脈</a:t>
            </a:r>
          </a:p>
        </p:txBody>
      </p:sp>
      <p:sp>
        <p:nvSpPr>
          <p:cNvPr id="4" name="投影片編號版面配置區 3"/>
          <p:cNvSpPr>
            <a:spLocks noGrp="1"/>
          </p:cNvSpPr>
          <p:nvPr>
            <p:ph type="sldNum" sz="quarter" idx="10"/>
          </p:nvPr>
        </p:nvSpPr>
        <p:spPr/>
        <p:txBody>
          <a:bodyPr/>
          <a:lstStyle/>
          <a:p>
            <a:fld id="{DFF362D4-5DD5-1441-A093-8EF5773AF7CF}" type="slidenum">
              <a:rPr lang="en-US" smtClean="0"/>
              <a:t>29</a:t>
            </a:fld>
            <a:endParaRPr lang="en-US"/>
          </a:p>
        </p:txBody>
      </p:sp>
    </p:spTree>
    <p:extLst>
      <p:ext uri="{BB962C8B-B14F-4D97-AF65-F5344CB8AC3E}">
        <p14:creationId xmlns:p14="http://schemas.microsoft.com/office/powerpoint/2010/main" val="346437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1091B29-4741-44E3-AE20-9E62E2A64E8C}" type="slidenum">
              <a:rPr lang="en-US" smtClean="0"/>
              <a:pPr/>
              <a:t>30</a:t>
            </a:fld>
            <a:endParaRPr lang="en-US"/>
          </a:p>
        </p:txBody>
      </p:sp>
    </p:spTree>
    <p:extLst>
      <p:ext uri="{BB962C8B-B14F-4D97-AF65-F5344CB8AC3E}">
        <p14:creationId xmlns:p14="http://schemas.microsoft.com/office/powerpoint/2010/main" val="1936414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31</a:t>
            </a:fld>
            <a:endParaRPr lang="en-US"/>
          </a:p>
        </p:txBody>
      </p:sp>
    </p:spTree>
    <p:extLst>
      <p:ext uri="{BB962C8B-B14F-4D97-AF65-F5344CB8AC3E}">
        <p14:creationId xmlns:p14="http://schemas.microsoft.com/office/powerpoint/2010/main" val="1954847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32</a:t>
            </a:fld>
            <a:endParaRPr lang="en-US"/>
          </a:p>
        </p:txBody>
      </p:sp>
    </p:spTree>
    <p:extLst>
      <p:ext uri="{BB962C8B-B14F-4D97-AF65-F5344CB8AC3E}">
        <p14:creationId xmlns:p14="http://schemas.microsoft.com/office/powerpoint/2010/main" val="26589637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33</a:t>
            </a:fld>
            <a:endParaRPr lang="en-US"/>
          </a:p>
        </p:txBody>
      </p:sp>
    </p:spTree>
    <p:extLst>
      <p:ext uri="{BB962C8B-B14F-4D97-AF65-F5344CB8AC3E}">
        <p14:creationId xmlns:p14="http://schemas.microsoft.com/office/powerpoint/2010/main" val="3388685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34</a:t>
            </a:fld>
            <a:endParaRPr lang="en-US"/>
          </a:p>
        </p:txBody>
      </p:sp>
    </p:spTree>
    <p:extLst>
      <p:ext uri="{BB962C8B-B14F-4D97-AF65-F5344CB8AC3E}">
        <p14:creationId xmlns:p14="http://schemas.microsoft.com/office/powerpoint/2010/main" val="3960280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進入後首先可以看到一個文摘頁面</a:t>
            </a:r>
            <a:endParaRPr lang="en-US" altLang="zh-TW" dirty="0"/>
          </a:p>
          <a:p>
            <a:r>
              <a:rPr lang="zh-TW" altLang="en-US" dirty="0"/>
              <a:t>文摘代表者作者這篇文章所表達的內容</a:t>
            </a:r>
            <a:endParaRPr lang="en-US" altLang="zh-TW" dirty="0"/>
          </a:p>
          <a:p>
            <a:r>
              <a:rPr lang="zh-TW" altLang="en-US" dirty="0"/>
              <a:t>透過文摘頁面可以幫助你掌握全文關鍵，再決定是否進一步閱覽全文。</a:t>
            </a:r>
            <a:endParaRPr lang="en-US" altLang="zh-TW" dirty="0"/>
          </a:p>
          <a:p>
            <a:r>
              <a:rPr lang="zh-TW" altLang="en-US" dirty="0"/>
              <a:t>也提供許多關於此篇文章的</a:t>
            </a:r>
            <a:r>
              <a:rPr lang="en-US" altLang="zh-TW" dirty="0"/>
              <a:t>icon </a:t>
            </a:r>
            <a:r>
              <a:rPr lang="zh-TW" altLang="en-US" dirty="0"/>
              <a:t>像圖表阿參考文獻等等讓你豪不費力的可以輕鬆點選</a:t>
            </a:r>
            <a:endParaRPr lang="en-US" altLang="zh-TW" dirty="0"/>
          </a:p>
          <a:p>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35</a:t>
            </a:fld>
            <a:endParaRPr lang="en-US"/>
          </a:p>
        </p:txBody>
      </p:sp>
    </p:spTree>
    <p:extLst>
      <p:ext uri="{BB962C8B-B14F-4D97-AF65-F5344CB8AC3E}">
        <p14:creationId xmlns:p14="http://schemas.microsoft.com/office/powerpoint/2010/main" val="2468921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36</a:t>
            </a:fld>
            <a:endParaRPr lang="en-US"/>
          </a:p>
        </p:txBody>
      </p:sp>
    </p:spTree>
    <p:extLst>
      <p:ext uri="{BB962C8B-B14F-4D97-AF65-F5344CB8AC3E}">
        <p14:creationId xmlns:p14="http://schemas.microsoft.com/office/powerpoint/2010/main" val="2700889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幻灯片图像占位符 1"/>
          <p:cNvSpPr>
            <a:spLocks noGrp="1" noRot="1" noChangeAspect="1" noTextEdit="1"/>
          </p:cNvSpPr>
          <p:nvPr>
            <p:ph type="sldImg"/>
          </p:nvPr>
        </p:nvSpPr>
        <p:spPr>
          <a:ln/>
        </p:spPr>
      </p:sp>
      <p:sp>
        <p:nvSpPr>
          <p:cNvPr id="8806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Wingdings" pitchFamily="2" charset="2"/>
              <a:buNone/>
            </a:pPr>
            <a:endParaRPr lang="en-US" altLang="zh-TW" sz="1200" b="1" dirty="0">
              <a:solidFill>
                <a:schemeClr val="tx2"/>
              </a:solidFill>
              <a:latin typeface="+mn-ea"/>
            </a:endParaRPr>
          </a:p>
          <a:p>
            <a:endParaRPr lang="zh-CN" altLang="en-US" dirty="0">
              <a:latin typeface="Arial" pitchFamily="34" charset="0"/>
            </a:endParaRPr>
          </a:p>
        </p:txBody>
      </p:sp>
      <p:sp>
        <p:nvSpPr>
          <p:cNvPr id="8806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2200">
                <a:solidFill>
                  <a:schemeClr val="tx1"/>
                </a:solidFill>
                <a:latin typeface="Arial" pitchFamily="34" charset="0"/>
                <a:ea typeface="宋体" pitchFamily="2" charset="-122"/>
              </a:defRPr>
            </a:lvl1pPr>
            <a:lvl2pPr marL="685817" indent="-263776" defTabSz="914423" eaLnBrk="0" hangingPunct="0">
              <a:defRPr sz="2200">
                <a:solidFill>
                  <a:schemeClr val="tx1"/>
                </a:solidFill>
                <a:latin typeface="Arial" pitchFamily="34" charset="0"/>
                <a:ea typeface="宋体" pitchFamily="2" charset="-122"/>
              </a:defRPr>
            </a:lvl2pPr>
            <a:lvl3pPr marL="1055103" indent="-211021" defTabSz="914423" eaLnBrk="0" hangingPunct="0">
              <a:defRPr sz="2200">
                <a:solidFill>
                  <a:schemeClr val="tx1"/>
                </a:solidFill>
                <a:latin typeface="Arial" pitchFamily="34" charset="0"/>
                <a:ea typeface="宋体" pitchFamily="2" charset="-122"/>
              </a:defRPr>
            </a:lvl3pPr>
            <a:lvl4pPr marL="1477145" indent="-211021" defTabSz="914423" eaLnBrk="0" hangingPunct="0">
              <a:defRPr sz="2200">
                <a:solidFill>
                  <a:schemeClr val="tx1"/>
                </a:solidFill>
                <a:latin typeface="Arial" pitchFamily="34" charset="0"/>
                <a:ea typeface="宋体" pitchFamily="2" charset="-122"/>
              </a:defRPr>
            </a:lvl4pPr>
            <a:lvl5pPr marL="1899186" indent="-211021" defTabSz="914423" eaLnBrk="0" hangingPunct="0">
              <a:defRPr sz="2200">
                <a:solidFill>
                  <a:schemeClr val="tx1"/>
                </a:solidFill>
                <a:latin typeface="Arial" pitchFamily="34" charset="0"/>
                <a:ea typeface="宋体" pitchFamily="2" charset="-122"/>
              </a:defRPr>
            </a:lvl5pPr>
            <a:lvl6pPr marL="2321227" indent="-211021" defTabSz="914423" eaLnBrk="0" fontAlgn="base" hangingPunct="0">
              <a:spcBef>
                <a:spcPct val="0"/>
              </a:spcBef>
              <a:spcAft>
                <a:spcPct val="0"/>
              </a:spcAft>
              <a:defRPr sz="2200">
                <a:solidFill>
                  <a:schemeClr val="tx1"/>
                </a:solidFill>
                <a:latin typeface="Arial" pitchFamily="34" charset="0"/>
                <a:ea typeface="宋体" pitchFamily="2" charset="-122"/>
              </a:defRPr>
            </a:lvl6pPr>
            <a:lvl7pPr marL="2743269" indent="-211021" defTabSz="914423" eaLnBrk="0" fontAlgn="base" hangingPunct="0">
              <a:spcBef>
                <a:spcPct val="0"/>
              </a:spcBef>
              <a:spcAft>
                <a:spcPct val="0"/>
              </a:spcAft>
              <a:defRPr sz="2200">
                <a:solidFill>
                  <a:schemeClr val="tx1"/>
                </a:solidFill>
                <a:latin typeface="Arial" pitchFamily="34" charset="0"/>
                <a:ea typeface="宋体" pitchFamily="2" charset="-122"/>
              </a:defRPr>
            </a:lvl7pPr>
            <a:lvl8pPr marL="3165310" indent="-211021" defTabSz="914423" eaLnBrk="0" fontAlgn="base" hangingPunct="0">
              <a:spcBef>
                <a:spcPct val="0"/>
              </a:spcBef>
              <a:spcAft>
                <a:spcPct val="0"/>
              </a:spcAft>
              <a:defRPr sz="2200">
                <a:solidFill>
                  <a:schemeClr val="tx1"/>
                </a:solidFill>
                <a:latin typeface="Arial" pitchFamily="34" charset="0"/>
                <a:ea typeface="宋体" pitchFamily="2" charset="-122"/>
              </a:defRPr>
            </a:lvl8pPr>
            <a:lvl9pPr marL="3587351" indent="-211021" defTabSz="914423" eaLnBrk="0" fontAlgn="base" hangingPunct="0">
              <a:spcBef>
                <a:spcPct val="0"/>
              </a:spcBef>
              <a:spcAft>
                <a:spcPct val="0"/>
              </a:spcAft>
              <a:defRPr sz="2200">
                <a:solidFill>
                  <a:schemeClr val="tx1"/>
                </a:solidFill>
                <a:latin typeface="Arial" pitchFamily="34" charset="0"/>
                <a:ea typeface="宋体" pitchFamily="2" charset="-122"/>
              </a:defRPr>
            </a:lvl9pPr>
          </a:lstStyle>
          <a:p>
            <a:fld id="{FCD96030-D7D1-4B4D-A588-FECB60558BBF}" type="slidenum">
              <a:rPr lang="en-US" altLang="zh-CN" sz="1200">
                <a:ea typeface="ＭＳ Ｐゴシック" pitchFamily="34" charset="-128"/>
              </a:rPr>
              <a:pPr/>
              <a:t>4</a:t>
            </a:fld>
            <a:endParaRPr lang="en-US" altLang="zh-CN" sz="120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eaLnBrk="1"/>
            <a:fld id="{09462B13-C898-4D41-B12E-56FA07CF06AB}" type="slidenum">
              <a:rPr lang="en-US" altLang="zh-TW" sz="1200">
                <a:solidFill>
                  <a:srgbClr val="000000"/>
                </a:solidFill>
                <a:latin typeface="Times New Roman" panose="02020603050405020304" pitchFamily="18" charset="0"/>
                <a:ea typeface="新細明體" panose="02020500000000000000" pitchFamily="18" charset="-120"/>
              </a:rPr>
              <a:pPr eaLnBrk="1"/>
              <a:t>37</a:t>
            </a:fld>
            <a:endParaRPr lang="en-US" altLang="zh-TW" sz="1200">
              <a:solidFill>
                <a:srgbClr val="000000"/>
              </a:solidFill>
              <a:latin typeface="Times New Roman" panose="02020603050405020304" pitchFamily="18" charset="0"/>
              <a:ea typeface="新細明體" panose="02020500000000000000" pitchFamily="18" charset="-120"/>
            </a:endParaRPr>
          </a:p>
        </p:txBody>
      </p:sp>
      <p:sp>
        <p:nvSpPr>
          <p:cNvPr id="135171" name="Rectangle 1"/>
          <p:cNvSpPr>
            <a:spLocks noGrp="1" noRot="1" noChangeAspect="1" noChangeArrowheads="1" noTextEdit="1"/>
          </p:cNvSpPr>
          <p:nvPr>
            <p:ph type="sldImg"/>
          </p:nvPr>
        </p:nvSpPr>
        <p:spPr>
          <a:xfrm>
            <a:off x="1352550" y="631825"/>
            <a:ext cx="4213225" cy="3159125"/>
          </a:xfrm>
          <a:solidFill>
            <a:srgbClr val="FFFFFF"/>
          </a:solidFill>
        </p:spPr>
      </p:sp>
      <p:sp>
        <p:nvSpPr>
          <p:cNvPr id="135172" name="Rectangle 2"/>
          <p:cNvSpPr>
            <a:spLocks noGrp="1" noChangeArrowheads="1"/>
          </p:cNvSpPr>
          <p:nvPr>
            <p:ph type="body" idx="1"/>
          </p:nvPr>
        </p:nvSpPr>
        <p:spPr>
          <a:xfrm>
            <a:off x="691886" y="4000957"/>
            <a:ext cx="5535088" cy="3790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zh-TW" dirty="0"/>
          </a:p>
        </p:txBody>
      </p:sp>
    </p:spTree>
    <p:extLst>
      <p:ext uri="{BB962C8B-B14F-4D97-AF65-F5344CB8AC3E}">
        <p14:creationId xmlns:p14="http://schemas.microsoft.com/office/powerpoint/2010/main" val="34179045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eaLnBrk="1"/>
            <a:fld id="{09462B13-C898-4D41-B12E-56FA07CF06AB}" type="slidenum">
              <a:rPr lang="en-US" altLang="zh-TW" sz="1200">
                <a:solidFill>
                  <a:srgbClr val="000000"/>
                </a:solidFill>
                <a:latin typeface="Times New Roman" panose="02020603050405020304" pitchFamily="18" charset="0"/>
                <a:ea typeface="新細明體" panose="02020500000000000000" pitchFamily="18" charset="-120"/>
              </a:rPr>
              <a:pPr eaLnBrk="1"/>
              <a:t>38</a:t>
            </a:fld>
            <a:endParaRPr lang="en-US" altLang="zh-TW" sz="1200">
              <a:solidFill>
                <a:srgbClr val="000000"/>
              </a:solidFill>
              <a:latin typeface="Times New Roman" panose="02020603050405020304" pitchFamily="18" charset="0"/>
              <a:ea typeface="新細明體" panose="02020500000000000000" pitchFamily="18" charset="-120"/>
            </a:endParaRPr>
          </a:p>
        </p:txBody>
      </p:sp>
      <p:sp>
        <p:nvSpPr>
          <p:cNvPr id="135171" name="Rectangle 1"/>
          <p:cNvSpPr>
            <a:spLocks noGrp="1" noRot="1" noChangeAspect="1" noChangeArrowheads="1" noTextEdit="1"/>
          </p:cNvSpPr>
          <p:nvPr>
            <p:ph type="sldImg"/>
          </p:nvPr>
        </p:nvSpPr>
        <p:spPr>
          <a:xfrm>
            <a:off x="1352550" y="631825"/>
            <a:ext cx="4213225" cy="3159125"/>
          </a:xfrm>
          <a:solidFill>
            <a:srgbClr val="FFFFFF"/>
          </a:solidFill>
        </p:spPr>
      </p:sp>
      <p:sp>
        <p:nvSpPr>
          <p:cNvPr id="135172" name="Rectangle 2"/>
          <p:cNvSpPr>
            <a:spLocks noGrp="1" noChangeArrowheads="1"/>
          </p:cNvSpPr>
          <p:nvPr>
            <p:ph type="body" idx="1"/>
          </p:nvPr>
        </p:nvSpPr>
        <p:spPr>
          <a:xfrm>
            <a:off x="691886" y="4000957"/>
            <a:ext cx="5535088" cy="3790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zh-TW" dirty="0"/>
          </a:p>
        </p:txBody>
      </p:sp>
    </p:spTree>
    <p:extLst>
      <p:ext uri="{BB962C8B-B14F-4D97-AF65-F5344CB8AC3E}">
        <p14:creationId xmlns:p14="http://schemas.microsoft.com/office/powerpoint/2010/main" val="34179045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919086" y="8000451"/>
            <a:ext cx="2996571" cy="419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algn="r" eaLnBrk="1" hangingPunct="1">
              <a:buSzPct val="45000"/>
              <a:buFont typeface="Wingdings" panose="05000000000000000000" pitchFamily="2" charset="2"/>
              <a:buNone/>
            </a:pPr>
            <a:fld id="{FBA922F9-EECC-4B94-9CEB-4BFB14BDBCDA}" type="slidenum">
              <a:rPr lang="en-US" altLang="zh-TW" sz="1200">
                <a:solidFill>
                  <a:srgbClr val="000000"/>
                </a:solidFill>
                <a:latin typeface="Times New Roman" panose="02020603050405020304" pitchFamily="18" charset="0"/>
                <a:ea typeface="新細明體" panose="02020500000000000000" pitchFamily="18" charset="-120"/>
              </a:rPr>
              <a:pPr algn="r" eaLnBrk="1" hangingPunct="1">
                <a:buSzPct val="45000"/>
                <a:buFont typeface="Wingdings" panose="05000000000000000000" pitchFamily="2" charset="2"/>
                <a:buNone/>
              </a:pPr>
              <a:t>39</a:t>
            </a:fld>
            <a:endParaRPr lang="en-US" altLang="zh-TW" sz="1200">
              <a:solidFill>
                <a:srgbClr val="000000"/>
              </a:solidFill>
              <a:latin typeface="Times New Roman" panose="02020603050405020304" pitchFamily="18" charset="0"/>
              <a:ea typeface="新細明體" panose="02020500000000000000" pitchFamily="18" charset="-120"/>
            </a:endParaRPr>
          </a:p>
        </p:txBody>
      </p:sp>
      <p:sp>
        <p:nvSpPr>
          <p:cNvPr id="136195" name="Rectangle 1"/>
          <p:cNvSpPr>
            <a:spLocks noGrp="1" noRot="1" noChangeAspect="1" noChangeArrowheads="1" noTextEdit="1"/>
          </p:cNvSpPr>
          <p:nvPr>
            <p:ph type="sldImg"/>
          </p:nvPr>
        </p:nvSpPr>
        <p:spPr>
          <a:xfrm>
            <a:off x="1352550" y="631825"/>
            <a:ext cx="4213225" cy="3159125"/>
          </a:xfrm>
          <a:solidFill>
            <a:srgbClr val="FFFFFF"/>
          </a:solidFill>
        </p:spPr>
      </p:sp>
      <p:sp>
        <p:nvSpPr>
          <p:cNvPr id="136196" name="Rectangle 2"/>
          <p:cNvSpPr>
            <a:spLocks noGrp="1" noChangeArrowheads="1"/>
          </p:cNvSpPr>
          <p:nvPr>
            <p:ph type="body" idx="1"/>
          </p:nvPr>
        </p:nvSpPr>
        <p:spPr>
          <a:xfrm>
            <a:off x="691886" y="4000957"/>
            <a:ext cx="5535088" cy="3790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zh-TW" altLang="en-US" dirty="0"/>
              <a:t>假設我們針對所有文章想了解跟雲端運算相關的文章</a:t>
            </a:r>
            <a:endParaRPr lang="en-US" altLang="zh-TW" dirty="0"/>
          </a:p>
          <a:p>
            <a:r>
              <a:rPr lang="zh-TW" altLang="en-US" dirty="0"/>
              <a:t>注意這邊檢索室只認定英文的部分，輸入完</a:t>
            </a:r>
            <a:r>
              <a:rPr lang="en-US" altLang="zh-TW" dirty="0"/>
              <a:t>cloud</a:t>
            </a:r>
            <a:r>
              <a:rPr lang="en-US" altLang="zh-TW" baseline="0" dirty="0"/>
              <a:t> computing</a:t>
            </a:r>
            <a:r>
              <a:rPr lang="zh-TW" altLang="en-US" baseline="0" dirty="0"/>
              <a:t>來到這樣的一個畫面</a:t>
            </a:r>
            <a:endParaRPr lang="en-US" altLang="zh-TW" baseline="0" dirty="0"/>
          </a:p>
          <a:p>
            <a:r>
              <a:rPr lang="zh-TW" altLang="en-US" baseline="0" dirty="0"/>
              <a:t>你可以再次輸入關鍵字</a:t>
            </a:r>
            <a:r>
              <a:rPr lang="en-US" altLang="zh-TW" baseline="0" dirty="0"/>
              <a:t>(</a:t>
            </a:r>
            <a:r>
              <a:rPr lang="zh-TW" altLang="en-US" baseline="0" dirty="0"/>
              <a:t>例如雲段應用在哪方面尚</a:t>
            </a:r>
            <a:r>
              <a:rPr lang="en-US" altLang="zh-TW" baseline="0" dirty="0"/>
              <a:t>)</a:t>
            </a:r>
          </a:p>
          <a:p>
            <a:r>
              <a:rPr lang="zh-TW" altLang="en-US" dirty="0"/>
              <a:t>以及更具左側欄位多重檢索列包含年份作者等更進一步的來限縮查找範圍</a:t>
            </a:r>
            <a:endParaRPr lang="en-US" altLang="zh-TW" dirty="0"/>
          </a:p>
          <a:p>
            <a:r>
              <a:rPr lang="zh-TW" altLang="en-US" dirty="0"/>
              <a:t>右上方一樣可以依照排序來顯示檢索結果</a:t>
            </a:r>
            <a:endParaRPr lang="zh-TW" altLang="zh-TW" dirty="0"/>
          </a:p>
          <a:p>
            <a:endParaRPr lang="zh-TW" altLang="zh-TW" dirty="0"/>
          </a:p>
        </p:txBody>
      </p:sp>
    </p:spTree>
    <p:extLst>
      <p:ext uri="{BB962C8B-B14F-4D97-AF65-F5344CB8AC3E}">
        <p14:creationId xmlns:p14="http://schemas.microsoft.com/office/powerpoint/2010/main" val="2872252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eaLnBrk="1"/>
            <a:fld id="{A3ED887F-68D0-422C-B8DC-6D9FC4162E69}" type="slidenum">
              <a:rPr lang="en-US" altLang="zh-TW" sz="1200">
                <a:solidFill>
                  <a:srgbClr val="000000"/>
                </a:solidFill>
                <a:latin typeface="Times New Roman" panose="02020603050405020304" pitchFamily="18" charset="0"/>
                <a:ea typeface="新細明體" panose="02020500000000000000" pitchFamily="18" charset="-120"/>
              </a:rPr>
              <a:pPr eaLnBrk="1"/>
              <a:t>40</a:t>
            </a:fld>
            <a:endParaRPr lang="en-US" altLang="zh-TW" sz="1200">
              <a:solidFill>
                <a:srgbClr val="000000"/>
              </a:solidFill>
              <a:latin typeface="Times New Roman" panose="02020603050405020304" pitchFamily="18" charset="0"/>
              <a:ea typeface="新細明體" panose="02020500000000000000" pitchFamily="18" charset="-120"/>
            </a:endParaRPr>
          </a:p>
        </p:txBody>
      </p:sp>
      <p:sp>
        <p:nvSpPr>
          <p:cNvPr id="138243" name="Rectangle 1"/>
          <p:cNvSpPr>
            <a:spLocks noGrp="1" noRot="1" noChangeAspect="1" noChangeArrowheads="1" noTextEdit="1"/>
          </p:cNvSpPr>
          <p:nvPr>
            <p:ph type="sldImg"/>
          </p:nvPr>
        </p:nvSpPr>
        <p:spPr>
          <a:xfrm>
            <a:off x="1352550" y="631825"/>
            <a:ext cx="4213225" cy="3159125"/>
          </a:xfrm>
          <a:solidFill>
            <a:srgbClr val="FFFFFF"/>
          </a:solidFill>
        </p:spPr>
      </p:sp>
      <p:sp>
        <p:nvSpPr>
          <p:cNvPr id="138244" name="Text Box 2"/>
          <p:cNvSpPr>
            <a:spLocks noGrp="1" noChangeArrowheads="1"/>
          </p:cNvSpPr>
          <p:nvPr>
            <p:ph type="body" idx="1"/>
          </p:nvPr>
        </p:nvSpPr>
        <p:spPr>
          <a:xfrm>
            <a:off x="691886" y="4000957"/>
            <a:ext cx="5535088" cy="3790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zh-TW" dirty="0">
              <a:latin typeface="Arial" panose="020B0604020202020204" pitchFamily="34" charset="0"/>
            </a:endParaRPr>
          </a:p>
        </p:txBody>
      </p:sp>
    </p:spTree>
    <p:extLst>
      <p:ext uri="{BB962C8B-B14F-4D97-AF65-F5344CB8AC3E}">
        <p14:creationId xmlns:p14="http://schemas.microsoft.com/office/powerpoint/2010/main" val="16602601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eaLnBrk="1"/>
            <a:fld id="{A3ED887F-68D0-422C-B8DC-6D9FC4162E69}" type="slidenum">
              <a:rPr lang="en-US" altLang="zh-TW" sz="1200">
                <a:solidFill>
                  <a:srgbClr val="000000"/>
                </a:solidFill>
                <a:latin typeface="Times New Roman" panose="02020603050405020304" pitchFamily="18" charset="0"/>
                <a:ea typeface="新細明體" panose="02020500000000000000" pitchFamily="18" charset="-120"/>
              </a:rPr>
              <a:pPr eaLnBrk="1"/>
              <a:t>41</a:t>
            </a:fld>
            <a:endParaRPr lang="en-US" altLang="zh-TW" sz="1200">
              <a:solidFill>
                <a:srgbClr val="000000"/>
              </a:solidFill>
              <a:latin typeface="Times New Roman" panose="02020603050405020304" pitchFamily="18" charset="0"/>
              <a:ea typeface="新細明體" panose="02020500000000000000" pitchFamily="18" charset="-120"/>
            </a:endParaRPr>
          </a:p>
        </p:txBody>
      </p:sp>
      <p:sp>
        <p:nvSpPr>
          <p:cNvPr id="138243" name="Rectangle 1"/>
          <p:cNvSpPr>
            <a:spLocks noGrp="1" noRot="1" noChangeAspect="1" noChangeArrowheads="1" noTextEdit="1"/>
          </p:cNvSpPr>
          <p:nvPr>
            <p:ph type="sldImg"/>
          </p:nvPr>
        </p:nvSpPr>
        <p:spPr>
          <a:xfrm>
            <a:off x="1352550" y="631825"/>
            <a:ext cx="4213225" cy="3159125"/>
          </a:xfrm>
          <a:solidFill>
            <a:srgbClr val="FFFFFF"/>
          </a:solidFill>
        </p:spPr>
      </p:sp>
      <p:sp>
        <p:nvSpPr>
          <p:cNvPr id="138244" name="Text Box 2"/>
          <p:cNvSpPr>
            <a:spLocks noGrp="1" noChangeArrowheads="1"/>
          </p:cNvSpPr>
          <p:nvPr>
            <p:ph type="body" idx="1"/>
          </p:nvPr>
        </p:nvSpPr>
        <p:spPr>
          <a:xfrm>
            <a:off x="691886" y="4000957"/>
            <a:ext cx="5535088" cy="3790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TW">
                <a:latin typeface="Arial" panose="020B0604020202020204" pitchFamily="34" charset="0"/>
              </a:rPr>
              <a:t>點選設定</a:t>
            </a:r>
          </a:p>
        </p:txBody>
      </p:sp>
    </p:spTree>
    <p:extLst>
      <p:ext uri="{BB962C8B-B14F-4D97-AF65-F5344CB8AC3E}">
        <p14:creationId xmlns:p14="http://schemas.microsoft.com/office/powerpoint/2010/main" val="10502254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eaLnBrk="1"/>
            <a:fld id="{232796CB-9B14-4750-B604-1E1C60AA3095}" type="slidenum">
              <a:rPr lang="en-US" altLang="zh-TW" sz="1200">
                <a:solidFill>
                  <a:srgbClr val="000000"/>
                </a:solidFill>
                <a:latin typeface="Times New Roman" panose="02020603050405020304" pitchFamily="18" charset="0"/>
                <a:ea typeface="新細明體" panose="02020500000000000000" pitchFamily="18" charset="-120"/>
              </a:rPr>
              <a:pPr eaLnBrk="1"/>
              <a:t>42</a:t>
            </a:fld>
            <a:endParaRPr lang="en-US" altLang="zh-TW" sz="1200">
              <a:solidFill>
                <a:srgbClr val="000000"/>
              </a:solidFill>
              <a:latin typeface="Times New Roman" panose="02020603050405020304" pitchFamily="18" charset="0"/>
              <a:ea typeface="新細明體" panose="02020500000000000000" pitchFamily="18" charset="-120"/>
            </a:endParaRPr>
          </a:p>
        </p:txBody>
      </p:sp>
      <p:sp>
        <p:nvSpPr>
          <p:cNvPr id="139267" name="Rectangle 1"/>
          <p:cNvSpPr>
            <a:spLocks noGrp="1" noRot="1" noChangeAspect="1" noChangeArrowheads="1" noTextEdit="1"/>
          </p:cNvSpPr>
          <p:nvPr>
            <p:ph type="sldImg"/>
          </p:nvPr>
        </p:nvSpPr>
        <p:spPr>
          <a:xfrm>
            <a:off x="1352550" y="631825"/>
            <a:ext cx="4213225" cy="3159125"/>
          </a:xfrm>
          <a:solidFill>
            <a:srgbClr val="FFFFFF"/>
          </a:solidFill>
        </p:spPr>
      </p:sp>
      <p:sp>
        <p:nvSpPr>
          <p:cNvPr id="139268" name="Rectangle 2"/>
          <p:cNvSpPr>
            <a:spLocks noGrp="1" noChangeArrowheads="1"/>
          </p:cNvSpPr>
          <p:nvPr>
            <p:ph type="body" idx="1"/>
          </p:nvPr>
        </p:nvSpPr>
        <p:spPr>
          <a:xfrm>
            <a:off x="691886" y="4000957"/>
            <a:ext cx="5535088" cy="3790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zh-TW"/>
          </a:p>
        </p:txBody>
      </p:sp>
    </p:spTree>
    <p:extLst>
      <p:ext uri="{BB962C8B-B14F-4D97-AF65-F5344CB8AC3E}">
        <p14:creationId xmlns:p14="http://schemas.microsoft.com/office/powerpoint/2010/main" val="858149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投影片圖像版面配置區 1"/>
          <p:cNvSpPr>
            <a:spLocks noGrp="1" noRot="1" noChangeAspect="1" noTextEdit="1"/>
          </p:cNvSpPr>
          <p:nvPr>
            <p:ph type="sldImg"/>
          </p:nvPr>
        </p:nvSpPr>
        <p:spPr/>
      </p:sp>
      <p:sp>
        <p:nvSpPr>
          <p:cNvPr id="14029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140292" name="投影片編號版面配置區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eaLnBrk="1"/>
            <a:fld id="{94901015-04C0-42C8-BBA0-4B68F693D481}" type="slidenum">
              <a:rPr lang="en-US" altLang="zh-TW" sz="1200">
                <a:solidFill>
                  <a:srgbClr val="000000"/>
                </a:solidFill>
                <a:latin typeface="Times New Roman" panose="02020603050405020304" pitchFamily="18" charset="0"/>
                <a:ea typeface="新細明體" panose="02020500000000000000" pitchFamily="18" charset="-120"/>
              </a:rPr>
              <a:pPr eaLnBrk="1"/>
              <a:t>43</a:t>
            </a:fld>
            <a:endParaRPr lang="en-US" altLang="zh-TW" sz="1200">
              <a:solidFill>
                <a:srgbClr val="000000"/>
              </a:solidFill>
              <a:latin typeface="Times New Roman" panose="02020603050405020304" pitchFamily="18" charset="0"/>
              <a:ea typeface="新細明體" panose="02020500000000000000" pitchFamily="18" charset="-120"/>
            </a:endParaRPr>
          </a:p>
        </p:txBody>
      </p:sp>
    </p:spTree>
    <p:extLst>
      <p:ext uri="{BB962C8B-B14F-4D97-AF65-F5344CB8AC3E}">
        <p14:creationId xmlns:p14="http://schemas.microsoft.com/office/powerpoint/2010/main" val="40899649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eaLnBrk="1"/>
            <a:fld id="{EB103327-F945-4BA1-8E59-02308A8EF94C}" type="slidenum">
              <a:rPr lang="en-US" altLang="zh-TW" sz="1200">
                <a:solidFill>
                  <a:srgbClr val="000000"/>
                </a:solidFill>
                <a:latin typeface="Times New Roman" panose="02020603050405020304" pitchFamily="18" charset="0"/>
                <a:ea typeface="新細明體" panose="02020500000000000000" pitchFamily="18" charset="-120"/>
              </a:rPr>
              <a:pPr eaLnBrk="1"/>
              <a:t>44</a:t>
            </a:fld>
            <a:endParaRPr lang="en-US" altLang="zh-TW" sz="1200">
              <a:solidFill>
                <a:srgbClr val="000000"/>
              </a:solidFill>
              <a:latin typeface="Times New Roman" panose="02020603050405020304" pitchFamily="18" charset="0"/>
              <a:ea typeface="新細明體" panose="02020500000000000000" pitchFamily="18" charset="-120"/>
            </a:endParaRPr>
          </a:p>
        </p:txBody>
      </p:sp>
      <p:sp>
        <p:nvSpPr>
          <p:cNvPr id="141315" name="Rectangle 1"/>
          <p:cNvSpPr>
            <a:spLocks noGrp="1" noRot="1" noChangeAspect="1" noChangeArrowheads="1" noTextEdit="1"/>
          </p:cNvSpPr>
          <p:nvPr>
            <p:ph type="sldImg"/>
          </p:nvPr>
        </p:nvSpPr>
        <p:spPr>
          <a:xfrm>
            <a:off x="1352550" y="631825"/>
            <a:ext cx="4213225" cy="3159125"/>
          </a:xfrm>
          <a:solidFill>
            <a:srgbClr val="FFFFFF"/>
          </a:solidFill>
        </p:spPr>
      </p:sp>
      <p:sp>
        <p:nvSpPr>
          <p:cNvPr id="141316" name="Rectangle 2"/>
          <p:cNvSpPr>
            <a:spLocks noGrp="1" noChangeArrowheads="1"/>
          </p:cNvSpPr>
          <p:nvPr>
            <p:ph type="body" idx="1"/>
          </p:nvPr>
        </p:nvSpPr>
        <p:spPr>
          <a:xfrm>
            <a:off x="691886" y="4000957"/>
            <a:ext cx="5535088" cy="3790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zh-TW"/>
          </a:p>
        </p:txBody>
      </p:sp>
    </p:spTree>
    <p:extLst>
      <p:ext uri="{BB962C8B-B14F-4D97-AF65-F5344CB8AC3E}">
        <p14:creationId xmlns:p14="http://schemas.microsoft.com/office/powerpoint/2010/main" val="29164826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1091B29-4741-44E3-AE20-9E62E2A64E8C}" type="slidenum">
              <a:rPr lang="en-US" smtClean="0"/>
              <a:pPr/>
              <a:t>45</a:t>
            </a:fld>
            <a:endParaRPr lang="en-US"/>
          </a:p>
        </p:txBody>
      </p:sp>
    </p:spTree>
    <p:extLst>
      <p:ext uri="{BB962C8B-B14F-4D97-AF65-F5344CB8AC3E}">
        <p14:creationId xmlns:p14="http://schemas.microsoft.com/office/powerpoint/2010/main" val="3245570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46</a:t>
            </a:fld>
            <a:endParaRPr lang="en-US"/>
          </a:p>
        </p:txBody>
      </p:sp>
    </p:spTree>
    <p:extLst>
      <p:ext uri="{BB962C8B-B14F-4D97-AF65-F5344CB8AC3E}">
        <p14:creationId xmlns:p14="http://schemas.microsoft.com/office/powerpoint/2010/main" val="1016917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2"/>
          <p:cNvSpPr>
            <a:spLocks noGrp="1" noRot="1" noChangeAspect="1" noChangeArrowheads="1" noTextEdit="1"/>
          </p:cNvSpPr>
          <p:nvPr>
            <p:ph type="sldImg"/>
          </p:nvPr>
        </p:nvSpPr>
        <p:spPr bwMode="auto">
          <a:xfrm>
            <a:off x="1143000" y="685800"/>
            <a:ext cx="4573588"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2" name="Rectangle 3"/>
          <p:cNvSpPr>
            <a:spLocks noGrp="1" noChangeArrowheads="1"/>
          </p:cNvSpPr>
          <p:nvPr>
            <p:ph type="body" idx="1"/>
          </p:nvPr>
        </p:nvSpPr>
        <p:spPr bwMode="auto">
          <a:xfrm>
            <a:off x="684547" y="4344109"/>
            <a:ext cx="5488906" cy="411621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None/>
            </a:pPr>
            <a:endParaRPr lang="en-US" altLang="en-US" dirty="0">
              <a:latin typeface="Arial"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223" y="5148261"/>
            <a:ext cx="4010025"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63044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47</a:t>
            </a:fld>
            <a:endParaRPr lang="en-US"/>
          </a:p>
        </p:txBody>
      </p:sp>
    </p:spTree>
    <p:extLst>
      <p:ext uri="{BB962C8B-B14F-4D97-AF65-F5344CB8AC3E}">
        <p14:creationId xmlns:p14="http://schemas.microsoft.com/office/powerpoint/2010/main" val="21883547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50</a:t>
            </a:fld>
            <a:endParaRPr lang="en-US"/>
          </a:p>
        </p:txBody>
      </p:sp>
    </p:spTree>
    <p:extLst>
      <p:ext uri="{BB962C8B-B14F-4D97-AF65-F5344CB8AC3E}">
        <p14:creationId xmlns:p14="http://schemas.microsoft.com/office/powerpoint/2010/main" val="6088490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使用功能要請同學幫我們先申請以一個免費的帳號</a:t>
            </a:r>
            <a:endParaRPr lang="en-US" altLang="zh-TW" dirty="0"/>
          </a:p>
          <a:p>
            <a:r>
              <a:rPr lang="zh-TW" altLang="en-US" dirty="0"/>
              <a:t>相當簡單只要提供你想收到通知的</a:t>
            </a:r>
            <a:r>
              <a:rPr lang="en-US" altLang="zh-TW" dirty="0"/>
              <a:t>email</a:t>
            </a:r>
            <a:r>
              <a:rPr lang="zh-TW" altLang="en-US" dirty="0"/>
              <a:t>以及姓名就能申請</a:t>
            </a:r>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51</a:t>
            </a:fld>
            <a:endParaRPr lang="en-US"/>
          </a:p>
        </p:txBody>
      </p:sp>
    </p:spTree>
    <p:extLst>
      <p:ext uri="{BB962C8B-B14F-4D97-AF65-F5344CB8AC3E}">
        <p14:creationId xmlns:p14="http://schemas.microsoft.com/office/powerpoint/2010/main" val="33671889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申請完後你就獲得新知快報的功能</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52</a:t>
            </a:fld>
            <a:endParaRPr lang="en-US"/>
          </a:p>
        </p:txBody>
      </p:sp>
    </p:spTree>
    <p:extLst>
      <p:ext uri="{BB962C8B-B14F-4D97-AF65-F5344CB8AC3E}">
        <p14:creationId xmlns:p14="http://schemas.microsoft.com/office/powerpoint/2010/main" val="30094383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點選你想持續關注的期刊右上角下個</a:t>
            </a:r>
            <a:r>
              <a:rPr lang="en-US" altLang="zh-TW" dirty="0"/>
              <a:t>content alert</a:t>
            </a:r>
          </a:p>
          <a:p>
            <a:r>
              <a:rPr lang="en-US" altLang="zh-TW" dirty="0"/>
              <a:t> </a:t>
            </a:r>
            <a:r>
              <a:rPr lang="zh-TW" altLang="en-US" dirty="0"/>
              <a:t>往後這本期刊有發表新的內容都能收到</a:t>
            </a:r>
            <a:r>
              <a:rPr lang="en-US" altLang="zh-TW" dirty="0"/>
              <a:t>email </a:t>
            </a:r>
            <a:r>
              <a:rPr lang="zh-TW" altLang="en-US" dirty="0"/>
              <a:t>通知</a:t>
            </a:r>
            <a:endParaRPr lang="en-US" altLang="zh-TW" dirty="0"/>
          </a:p>
          <a:p>
            <a:endParaRPr lang="en-US" dirty="0"/>
          </a:p>
        </p:txBody>
      </p:sp>
      <p:sp>
        <p:nvSpPr>
          <p:cNvPr id="4" name="Slide Number Placeholder 3"/>
          <p:cNvSpPr>
            <a:spLocks noGrp="1"/>
          </p:cNvSpPr>
          <p:nvPr>
            <p:ph type="sldNum" sz="quarter" idx="10"/>
          </p:nvPr>
        </p:nvSpPr>
        <p:spPr/>
        <p:txBody>
          <a:bodyPr/>
          <a:lstStyle/>
          <a:p>
            <a:fld id="{D1091B29-4741-44E3-AE20-9E62E2A64E8C}" type="slidenum">
              <a:rPr lang="en-US" smtClean="0"/>
              <a:pPr/>
              <a:t>53</a:t>
            </a:fld>
            <a:endParaRPr lang="en-US"/>
          </a:p>
        </p:txBody>
      </p:sp>
    </p:spTree>
    <p:extLst>
      <p:ext uri="{BB962C8B-B14F-4D97-AF65-F5344CB8AC3E}">
        <p14:creationId xmlns:p14="http://schemas.microsoft.com/office/powerpoint/2010/main" val="718929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那什麼是</a:t>
            </a:r>
            <a:r>
              <a:rPr lang="en-US" altLang="zh-TW" dirty="0"/>
              <a:t>search alert </a:t>
            </a:r>
            <a:r>
              <a:rPr lang="zh-TW" altLang="en-US" dirty="0"/>
              <a:t>剛剛有提到基本的檢索功能透過一步步下關鍵字及多元檢索條件來完成我們所想要的檢索結果</a:t>
            </a:r>
            <a:endParaRPr lang="en-US" altLang="zh-TW" dirty="0"/>
          </a:p>
          <a:p>
            <a:r>
              <a:rPr lang="zh-TW" altLang="en-US" dirty="0"/>
              <a:t>那我們要怎麼紀錄這樣的檢索結果，除了下次不用再重複一樣的步驟外，有關這樣的一個檢索結過有發表相關的文章我們也能在</a:t>
            </a:r>
            <a:r>
              <a:rPr lang="en-US" altLang="zh-TW" dirty="0"/>
              <a:t>email</a:t>
            </a:r>
            <a:r>
              <a:rPr lang="zh-TW" altLang="en-US" dirty="0"/>
              <a:t>收到通知</a:t>
            </a:r>
            <a:endParaRPr lang="en-US" altLang="zh-TW" dirty="0"/>
          </a:p>
          <a:p>
            <a:r>
              <a:rPr lang="zh-TW" altLang="en-US" dirty="0"/>
              <a:t>這就是我們的</a:t>
            </a:r>
            <a:r>
              <a:rPr lang="en-US" altLang="zh-TW" dirty="0"/>
              <a:t>search alert </a:t>
            </a:r>
            <a:r>
              <a:rPr lang="zh-TW" altLang="en-US" dirty="0"/>
              <a:t>的功能</a:t>
            </a:r>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54</a:t>
            </a:fld>
            <a:endParaRPr lang="en-US"/>
          </a:p>
        </p:txBody>
      </p:sp>
    </p:spTree>
    <p:extLst>
      <p:ext uri="{BB962C8B-B14F-4D97-AF65-F5344CB8AC3E}">
        <p14:creationId xmlns:p14="http://schemas.microsoft.com/office/powerpoint/2010/main" val="3485340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如何設定以這個檢索條件做例子</a:t>
            </a:r>
            <a:endParaRPr lang="en-US" altLang="zh-TW" dirty="0"/>
          </a:p>
          <a:p>
            <a:r>
              <a:rPr lang="zh-TW" altLang="en-US" dirty="0"/>
              <a:t>右上方可以看到</a:t>
            </a:r>
            <a:r>
              <a:rPr lang="en-US" altLang="zh-TW" dirty="0"/>
              <a:t>set </a:t>
            </a:r>
            <a:r>
              <a:rPr lang="en-US" altLang="zh-TW" dirty="0" err="1"/>
              <a:t>serach</a:t>
            </a:r>
            <a:r>
              <a:rPr lang="en-US" altLang="zh-TW" dirty="0"/>
              <a:t> alert </a:t>
            </a:r>
            <a:r>
              <a:rPr lang="zh-TW" altLang="en-US" dirty="0"/>
              <a:t>設個名稱並儲存</a:t>
            </a:r>
            <a:endParaRPr lang="en-US" altLang="zh-TW" dirty="0"/>
          </a:p>
          <a:p>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55</a:t>
            </a:fld>
            <a:endParaRPr lang="en-US"/>
          </a:p>
        </p:txBody>
      </p:sp>
    </p:spTree>
    <p:extLst>
      <p:ext uri="{BB962C8B-B14F-4D97-AF65-F5344CB8AC3E}">
        <p14:creationId xmlns:p14="http://schemas.microsoft.com/office/powerpoint/2010/main" val="1005639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如何設定以這個檢索條件做例子</a:t>
            </a:r>
            <a:endParaRPr lang="en-US" altLang="zh-TW" dirty="0"/>
          </a:p>
          <a:p>
            <a:r>
              <a:rPr lang="zh-TW" altLang="en-US" dirty="0"/>
              <a:t>右上方可以看到</a:t>
            </a:r>
            <a:r>
              <a:rPr lang="en-US" altLang="zh-TW" dirty="0"/>
              <a:t>set </a:t>
            </a:r>
            <a:r>
              <a:rPr lang="en-US" altLang="zh-TW" dirty="0" err="1"/>
              <a:t>serach</a:t>
            </a:r>
            <a:r>
              <a:rPr lang="en-US" altLang="zh-TW" dirty="0"/>
              <a:t> alert </a:t>
            </a:r>
            <a:r>
              <a:rPr lang="zh-TW" altLang="en-US" dirty="0"/>
              <a:t>設個名稱並儲存</a:t>
            </a:r>
            <a:endParaRPr lang="en-US" altLang="zh-TW" dirty="0"/>
          </a:p>
          <a:p>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56</a:t>
            </a:fld>
            <a:endParaRPr lang="en-US"/>
          </a:p>
        </p:txBody>
      </p:sp>
    </p:spTree>
    <p:extLst>
      <p:ext uri="{BB962C8B-B14F-4D97-AF65-F5344CB8AC3E}">
        <p14:creationId xmlns:p14="http://schemas.microsoft.com/office/powerpoint/2010/main" val="1005639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如何設定以這個檢索條件做例子</a:t>
            </a:r>
            <a:endParaRPr lang="en-US" altLang="zh-TW" dirty="0"/>
          </a:p>
          <a:p>
            <a:r>
              <a:rPr lang="zh-TW" altLang="en-US" dirty="0"/>
              <a:t>右上方可以看到</a:t>
            </a:r>
            <a:r>
              <a:rPr lang="en-US" altLang="zh-TW" dirty="0"/>
              <a:t>set </a:t>
            </a:r>
            <a:r>
              <a:rPr lang="en-US" altLang="zh-TW" dirty="0" err="1"/>
              <a:t>serach</a:t>
            </a:r>
            <a:r>
              <a:rPr lang="en-US" altLang="zh-TW" dirty="0"/>
              <a:t> alert </a:t>
            </a:r>
            <a:r>
              <a:rPr lang="zh-TW" altLang="en-US" dirty="0"/>
              <a:t>設個名稱並儲存</a:t>
            </a:r>
            <a:endParaRPr lang="en-US" altLang="zh-TW" dirty="0"/>
          </a:p>
          <a:p>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57</a:t>
            </a:fld>
            <a:endParaRPr lang="en-US"/>
          </a:p>
        </p:txBody>
      </p:sp>
    </p:spTree>
    <p:extLst>
      <p:ext uri="{BB962C8B-B14F-4D97-AF65-F5344CB8AC3E}">
        <p14:creationId xmlns:p14="http://schemas.microsoft.com/office/powerpoint/2010/main" val="1005639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如何設定以這個檢索條件做例子</a:t>
            </a:r>
            <a:endParaRPr lang="en-US" altLang="zh-TW" dirty="0"/>
          </a:p>
          <a:p>
            <a:r>
              <a:rPr lang="zh-TW" altLang="en-US" dirty="0"/>
              <a:t>右上方可以看到</a:t>
            </a:r>
            <a:r>
              <a:rPr lang="en-US" altLang="zh-TW" dirty="0"/>
              <a:t>set </a:t>
            </a:r>
            <a:r>
              <a:rPr lang="en-US" altLang="zh-TW" dirty="0" err="1"/>
              <a:t>serach</a:t>
            </a:r>
            <a:r>
              <a:rPr lang="en-US" altLang="zh-TW" dirty="0"/>
              <a:t> alert </a:t>
            </a:r>
            <a:r>
              <a:rPr lang="zh-TW" altLang="en-US" dirty="0"/>
              <a:t>設個名稱並儲存</a:t>
            </a:r>
            <a:endParaRPr lang="en-US" altLang="zh-TW" dirty="0"/>
          </a:p>
          <a:p>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58</a:t>
            </a:fld>
            <a:endParaRPr lang="en-US"/>
          </a:p>
        </p:txBody>
      </p:sp>
    </p:spTree>
    <p:extLst>
      <p:ext uri="{BB962C8B-B14F-4D97-AF65-F5344CB8AC3E}">
        <p14:creationId xmlns:p14="http://schemas.microsoft.com/office/powerpoint/2010/main" val="1005639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at a meeting with Alexander Graham Bell, Thomas Edison, and Nikola Tesla? You could have had that opportunity in October 1884, when these three giants of the electrical world met in Philadelphia with other prominent electrical engineers at the first technical meeting of the American Institute of Electrical Engineers, one of IEEE's predecessor societies. The gathering marked the first electrical engineering conference to be held in the United States.</a:t>
            </a:r>
          </a:p>
          <a:p>
            <a:endParaRPr lang="en-US" dirty="0"/>
          </a:p>
          <a:p>
            <a:r>
              <a:rPr lang="en-US" dirty="0"/>
              <a:t>This historic meeting was named an IEEE Milestone in Electrical Engineering and Computing. Administered by the IEEE History Center, the Milestone program recognizes important developments with a ceremony and a plaque.</a:t>
            </a:r>
          </a:p>
          <a:p>
            <a:r>
              <a:rPr lang="en-US" dirty="0" err="1"/>
              <a:t>ProfileBaum</a:t>
            </a:r>
            <a:r>
              <a:rPr lang="en-US" dirty="0"/>
              <a:t> Photo: IEEE</a:t>
            </a:r>
          </a:p>
          <a:p>
            <a:endParaRPr lang="en-US" dirty="0"/>
          </a:p>
          <a:p>
            <a:r>
              <a:rPr lang="en-US" dirty="0"/>
              <a:t>BRIGHT BEGINNINGS</a:t>
            </a:r>
          </a:p>
          <a:p>
            <a:endParaRPr lang="en-US" dirty="0"/>
          </a:p>
          <a:p>
            <a:r>
              <a:rPr lang="en-US" dirty="0"/>
              <a:t>Several months before the meeting, chemist and inventor Nathaniel S. Keith advertised in Electrical World, a monthly magazine published by McGraw-Hill, for electrical engineers in the New York area to meet and organize a society to represent the United States to foreign dignitaries attending the International Electrical Exhibition [see poster]. That exhibition lauding the wonders of electricity was to take place in Philadelphia from 2 September to 11 October, at a temporary building built to house the exhibits.</a:t>
            </a:r>
          </a:p>
        </p:txBody>
      </p:sp>
      <p:sp>
        <p:nvSpPr>
          <p:cNvPr id="4" name="Slide Number Placeholder 3"/>
          <p:cNvSpPr>
            <a:spLocks noGrp="1"/>
          </p:cNvSpPr>
          <p:nvPr>
            <p:ph type="sldNum" sz="quarter" idx="10"/>
          </p:nvPr>
        </p:nvSpPr>
        <p:spPr/>
        <p:txBody>
          <a:bodyPr lIns="91435" tIns="45718" rIns="91435" bIns="45718"/>
          <a:lstStyle/>
          <a:p>
            <a:fld id="{9AA23963-13E2-554B-8982-7FA41FE663DC}" type="slidenum">
              <a:rPr lang="en-US" smtClean="0"/>
              <a:t>6</a:t>
            </a:fld>
            <a:endParaRPr lang="en-US" dirty="0"/>
          </a:p>
        </p:txBody>
      </p:sp>
    </p:spTree>
    <p:extLst>
      <p:ext uri="{BB962C8B-B14F-4D97-AF65-F5344CB8AC3E}">
        <p14:creationId xmlns:p14="http://schemas.microsoft.com/office/powerpoint/2010/main" val="5550803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如何設定以這個檢索條件做例子</a:t>
            </a:r>
            <a:endParaRPr lang="en-US" altLang="zh-TW" dirty="0"/>
          </a:p>
          <a:p>
            <a:r>
              <a:rPr lang="zh-TW" altLang="en-US" dirty="0"/>
              <a:t>右上方可以看到</a:t>
            </a:r>
            <a:r>
              <a:rPr lang="en-US" altLang="zh-TW" dirty="0"/>
              <a:t>set </a:t>
            </a:r>
            <a:r>
              <a:rPr lang="en-US" altLang="zh-TW" dirty="0" err="1"/>
              <a:t>serach</a:t>
            </a:r>
            <a:r>
              <a:rPr lang="en-US" altLang="zh-TW" dirty="0"/>
              <a:t> alert </a:t>
            </a:r>
            <a:r>
              <a:rPr lang="zh-TW" altLang="en-US" dirty="0"/>
              <a:t>設個名稱並儲存</a:t>
            </a:r>
            <a:endParaRPr lang="en-US" altLang="zh-TW" dirty="0"/>
          </a:p>
          <a:p>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59</a:t>
            </a:fld>
            <a:endParaRPr lang="en-US"/>
          </a:p>
        </p:txBody>
      </p:sp>
    </p:spTree>
    <p:extLst>
      <p:ext uri="{BB962C8B-B14F-4D97-AF65-F5344CB8AC3E}">
        <p14:creationId xmlns:p14="http://schemas.microsoft.com/office/powerpoint/2010/main" val="1005639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60</a:t>
            </a:fld>
            <a:endParaRPr lang="en-US"/>
          </a:p>
        </p:txBody>
      </p:sp>
    </p:spTree>
    <p:extLst>
      <p:ext uri="{BB962C8B-B14F-4D97-AF65-F5344CB8AC3E}">
        <p14:creationId xmlns:p14="http://schemas.microsoft.com/office/powerpoint/2010/main" val="8133364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61</a:t>
            </a:fld>
            <a:endParaRPr lang="en-US"/>
          </a:p>
        </p:txBody>
      </p:sp>
    </p:spTree>
    <p:extLst>
      <p:ext uri="{BB962C8B-B14F-4D97-AF65-F5344CB8AC3E}">
        <p14:creationId xmlns:p14="http://schemas.microsoft.com/office/powerpoint/2010/main" val="40787430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62</a:t>
            </a:fld>
            <a:endParaRPr lang="en-US"/>
          </a:p>
        </p:txBody>
      </p:sp>
    </p:spTree>
    <p:extLst>
      <p:ext uri="{BB962C8B-B14F-4D97-AF65-F5344CB8AC3E}">
        <p14:creationId xmlns:p14="http://schemas.microsoft.com/office/powerpoint/2010/main" val="25978980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Arial" charset="0"/>
              </a:rPr>
              <a:t>有什麼問題也歡迎與我們涵堂資訊聯繫謝謝。</a:t>
            </a:r>
            <a:endParaRPr lang="en-US" altLang="zh-TW" dirty="0">
              <a:latin typeface="Arial" charset="0"/>
            </a:endParaRPr>
          </a:p>
        </p:txBody>
      </p:sp>
      <p:sp>
        <p:nvSpPr>
          <p:cNvPr id="84996" name="Slide Number Placeholder 3"/>
          <p:cNvSpPr>
            <a:spLocks noGrp="1"/>
          </p:cNvSpPr>
          <p:nvPr>
            <p:ph type="sldNum" sz="quarter" idx="5"/>
          </p:nvPr>
        </p:nvSpPr>
        <p:spPr>
          <a:noFill/>
        </p:spPr>
        <p:txBody>
          <a:bodyPr/>
          <a:lstStyle/>
          <a:p>
            <a:fld id="{BAA48AAF-3D38-4FD1-A7C0-EE0ECF2302B5}" type="slidenum">
              <a:rPr lang="en-US" smtClean="0">
                <a:latin typeface="Arial" charset="0"/>
              </a:rPr>
              <a:pPr/>
              <a:t>63</a:t>
            </a:fld>
            <a:endParaRPr lang="en-US">
              <a:latin typeface="Arial" charset="0"/>
            </a:endParaRPr>
          </a:p>
        </p:txBody>
      </p:sp>
    </p:spTree>
    <p:extLst>
      <p:ext uri="{BB962C8B-B14F-4D97-AF65-F5344CB8AC3E}">
        <p14:creationId xmlns:p14="http://schemas.microsoft.com/office/powerpoint/2010/main" val="295037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IS AN ANIMATED SLIDE.</a:t>
            </a:r>
            <a:r>
              <a:rPr lang="en-US" baseline="0" dirty="0"/>
              <a:t>  </a:t>
            </a:r>
          </a:p>
          <a:p>
            <a:r>
              <a:rPr lang="en-US" baseline="0" dirty="0"/>
              <a:t>TEXT WILL REVEAL AS INTENDED IN SLIDE SHOW VIEW AS PRESENTER CLICKS THROUGH THE TIMELINE SEQUENCE.</a:t>
            </a:r>
          </a:p>
          <a:p>
            <a:endParaRPr lang="en-US" baseline="0" dirty="0"/>
          </a:p>
          <a:p>
            <a:r>
              <a:rPr lang="en-US" baseline="0" dirty="0"/>
              <a:t>AIEE</a:t>
            </a:r>
          </a:p>
          <a:p>
            <a:pPr defTabSz="465861">
              <a:defRPr/>
            </a:pPr>
            <a:r>
              <a:rPr lang="en-US" baseline="0" dirty="0"/>
              <a:t>- S</a:t>
            </a:r>
            <a:r>
              <a:rPr lang="en-US" dirty="0"/>
              <a:t>pring 1884, Thomas Edison, Alexander Graham Bell, and other notables founded the American Institute of Electrical Engineers, or AIEE.</a:t>
            </a:r>
            <a:endParaRPr lang="en-US" baseline="0" dirty="0"/>
          </a:p>
          <a:p>
            <a:pPr defTabSz="465861">
              <a:defRPr/>
            </a:pPr>
            <a:endParaRPr lang="en-US" baseline="0" dirty="0"/>
          </a:p>
          <a:p>
            <a:pPr defTabSz="465861">
              <a:defRPr/>
            </a:pPr>
            <a:r>
              <a:rPr lang="en-US" baseline="0" dirty="0"/>
              <a:t>IRE</a:t>
            </a:r>
          </a:p>
          <a:p>
            <a:pPr defTabSz="465861">
              <a:defRPr/>
            </a:pPr>
            <a:r>
              <a:rPr lang="en-US" baseline="0" dirty="0"/>
              <a:t>- </a:t>
            </a:r>
            <a:r>
              <a:rPr lang="en-US" dirty="0"/>
              <a:t>1912,  with focus on the new industries of wireless technologies and electronics, came a new society with an international focus, the Institute of Radio Engineers, or IRE.</a:t>
            </a:r>
            <a:endParaRPr lang="en-US" baseline="0" dirty="0"/>
          </a:p>
          <a:p>
            <a:pPr defTabSz="465861">
              <a:defRPr/>
            </a:pPr>
            <a:endParaRPr lang="en-US" baseline="0" dirty="0"/>
          </a:p>
          <a:p>
            <a:pPr defTabSz="465861">
              <a:defRPr/>
            </a:pPr>
            <a:r>
              <a:rPr lang="en-US" baseline="0" dirty="0"/>
              <a:t>- A</a:t>
            </a:r>
            <a:r>
              <a:rPr lang="en-US" dirty="0"/>
              <a:t>IEE and IRE were behind many of history’s world-changing technological developments, such as television, radar, satellites, transistors, computers, and others.</a:t>
            </a:r>
            <a:endParaRPr lang="en-US" baseline="0" dirty="0"/>
          </a:p>
          <a:p>
            <a:pPr defTabSz="465861">
              <a:defRPr/>
            </a:pPr>
            <a:endParaRPr lang="en-US" baseline="0" dirty="0"/>
          </a:p>
          <a:p>
            <a:pPr defTabSz="465861">
              <a:defRPr/>
            </a:pPr>
            <a:r>
              <a:rPr lang="en-US" baseline="0" dirty="0"/>
              <a:t>IEEE</a:t>
            </a:r>
          </a:p>
          <a:p>
            <a:pPr defTabSz="465861">
              <a:defRPr/>
            </a:pPr>
            <a:r>
              <a:rPr lang="en-US" baseline="0" dirty="0"/>
              <a:t>- </a:t>
            </a:r>
            <a:r>
              <a:rPr lang="en-US" dirty="0"/>
              <a:t>50 years ago, on January 1, 1963, AIEE and IRE merged to become the Institute of Electrical and Electronic Engineers, or IEEE.</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lIns="91435" tIns="45718" rIns="91435" bIns="45718"/>
          <a:lstStyle/>
          <a:p>
            <a:fld id="{DCE66866-8824-FB42-A268-53AD493C3BC0}"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33710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2200">
                <a:solidFill>
                  <a:schemeClr val="tx1"/>
                </a:solidFill>
                <a:latin typeface="Arial" pitchFamily="34" charset="0"/>
                <a:ea typeface="宋体" pitchFamily="2" charset="-122"/>
              </a:defRPr>
            </a:lvl1pPr>
            <a:lvl2pPr marL="685817" indent="-263776" defTabSz="914423" eaLnBrk="0" hangingPunct="0">
              <a:defRPr sz="2200">
                <a:solidFill>
                  <a:schemeClr val="tx1"/>
                </a:solidFill>
                <a:latin typeface="Arial" pitchFamily="34" charset="0"/>
                <a:ea typeface="宋体" pitchFamily="2" charset="-122"/>
              </a:defRPr>
            </a:lvl2pPr>
            <a:lvl3pPr marL="1055103" indent="-211021" defTabSz="914423" eaLnBrk="0" hangingPunct="0">
              <a:defRPr sz="2200">
                <a:solidFill>
                  <a:schemeClr val="tx1"/>
                </a:solidFill>
                <a:latin typeface="Arial" pitchFamily="34" charset="0"/>
                <a:ea typeface="宋体" pitchFamily="2" charset="-122"/>
              </a:defRPr>
            </a:lvl3pPr>
            <a:lvl4pPr marL="1477145" indent="-211021" defTabSz="914423" eaLnBrk="0" hangingPunct="0">
              <a:defRPr sz="2200">
                <a:solidFill>
                  <a:schemeClr val="tx1"/>
                </a:solidFill>
                <a:latin typeface="Arial" pitchFamily="34" charset="0"/>
                <a:ea typeface="宋体" pitchFamily="2" charset="-122"/>
              </a:defRPr>
            </a:lvl4pPr>
            <a:lvl5pPr marL="1899186" indent="-211021" defTabSz="914423" eaLnBrk="0" hangingPunct="0">
              <a:defRPr sz="2200">
                <a:solidFill>
                  <a:schemeClr val="tx1"/>
                </a:solidFill>
                <a:latin typeface="Arial" pitchFamily="34" charset="0"/>
                <a:ea typeface="宋体" pitchFamily="2" charset="-122"/>
              </a:defRPr>
            </a:lvl5pPr>
            <a:lvl6pPr marL="2321227" indent="-211021" defTabSz="914423" eaLnBrk="0" fontAlgn="base" hangingPunct="0">
              <a:spcBef>
                <a:spcPct val="0"/>
              </a:spcBef>
              <a:spcAft>
                <a:spcPct val="0"/>
              </a:spcAft>
              <a:defRPr sz="2200">
                <a:solidFill>
                  <a:schemeClr val="tx1"/>
                </a:solidFill>
                <a:latin typeface="Arial" pitchFamily="34" charset="0"/>
                <a:ea typeface="宋体" pitchFamily="2" charset="-122"/>
              </a:defRPr>
            </a:lvl6pPr>
            <a:lvl7pPr marL="2743269" indent="-211021" defTabSz="914423" eaLnBrk="0" fontAlgn="base" hangingPunct="0">
              <a:spcBef>
                <a:spcPct val="0"/>
              </a:spcBef>
              <a:spcAft>
                <a:spcPct val="0"/>
              </a:spcAft>
              <a:defRPr sz="2200">
                <a:solidFill>
                  <a:schemeClr val="tx1"/>
                </a:solidFill>
                <a:latin typeface="Arial" pitchFamily="34" charset="0"/>
                <a:ea typeface="宋体" pitchFamily="2" charset="-122"/>
              </a:defRPr>
            </a:lvl7pPr>
            <a:lvl8pPr marL="3165310" indent="-211021" defTabSz="914423" eaLnBrk="0" fontAlgn="base" hangingPunct="0">
              <a:spcBef>
                <a:spcPct val="0"/>
              </a:spcBef>
              <a:spcAft>
                <a:spcPct val="0"/>
              </a:spcAft>
              <a:defRPr sz="2200">
                <a:solidFill>
                  <a:schemeClr val="tx1"/>
                </a:solidFill>
                <a:latin typeface="Arial" pitchFamily="34" charset="0"/>
                <a:ea typeface="宋体" pitchFamily="2" charset="-122"/>
              </a:defRPr>
            </a:lvl8pPr>
            <a:lvl9pPr marL="3587351" indent="-211021" defTabSz="914423" eaLnBrk="0" fontAlgn="base" hangingPunct="0">
              <a:spcBef>
                <a:spcPct val="0"/>
              </a:spcBef>
              <a:spcAft>
                <a:spcPct val="0"/>
              </a:spcAft>
              <a:defRPr sz="2200">
                <a:solidFill>
                  <a:schemeClr val="tx1"/>
                </a:solidFill>
                <a:latin typeface="Arial" pitchFamily="34" charset="0"/>
                <a:ea typeface="宋体" pitchFamily="2" charset="-122"/>
              </a:defRPr>
            </a:lvl9pPr>
          </a:lstStyle>
          <a:p>
            <a:fld id="{56E8C7B9-4FFC-451E-A629-3089977472DF}" type="slidenum">
              <a:rPr lang="en-US" altLang="zh-CN" sz="1200">
                <a:ea typeface="ＭＳ Ｐゴシック" pitchFamily="34" charset="-128"/>
              </a:rPr>
              <a:pPr/>
              <a:t>8</a:t>
            </a:fld>
            <a:endParaRPr lang="en-US" altLang="zh-CN" sz="1200">
              <a:ea typeface="ＭＳ Ｐゴシック" pitchFamily="34" charset="-128"/>
            </a:endParaRPr>
          </a:p>
        </p:txBody>
      </p:sp>
      <p:sp>
        <p:nvSpPr>
          <p:cNvPr id="89091" name="Rectangle 2"/>
          <p:cNvSpPr>
            <a:spLocks noGrp="1" noRot="1" noChangeAspect="1" noChangeArrowheads="1" noTextEdit="1"/>
          </p:cNvSpPr>
          <p:nvPr>
            <p:ph type="sldImg"/>
          </p:nvPr>
        </p:nvSpPr>
        <p:spPr>
          <a:xfrm>
            <a:off x="1143000" y="687388"/>
            <a:ext cx="4572000" cy="3429000"/>
          </a:xfrm>
          <a:ln/>
        </p:spPr>
      </p:sp>
      <p:sp>
        <p:nvSpPr>
          <p:cNvPr id="89092" name="Rectangle 3"/>
          <p:cNvSpPr>
            <a:spLocks noGrp="1" noChangeArrowheads="1"/>
          </p:cNvSpPr>
          <p:nvPr>
            <p:ph type="body" idx="1"/>
          </p:nvPr>
        </p:nvSpPr>
        <p:spPr>
          <a:xfrm>
            <a:off x="685494" y="4342939"/>
            <a:ext cx="5487013" cy="41131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宋体" pitchFamily="2" charset="-122"/>
              <a:ea typeface="宋体"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a:ln/>
        </p:spPr>
      </p:sp>
      <p:sp>
        <p:nvSpPr>
          <p:cNvPr id="9011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latin typeface="Arial" pitchFamily="34" charset="0"/>
            </a:endParaRPr>
          </a:p>
        </p:txBody>
      </p:sp>
      <p:sp>
        <p:nvSpPr>
          <p:cNvPr id="9011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2200">
                <a:solidFill>
                  <a:schemeClr val="tx1"/>
                </a:solidFill>
                <a:latin typeface="Arial" pitchFamily="34" charset="0"/>
                <a:ea typeface="宋体" pitchFamily="2" charset="-122"/>
              </a:defRPr>
            </a:lvl1pPr>
            <a:lvl2pPr marL="685817" indent="-263776" defTabSz="914423" eaLnBrk="0" hangingPunct="0">
              <a:defRPr sz="2200">
                <a:solidFill>
                  <a:schemeClr val="tx1"/>
                </a:solidFill>
                <a:latin typeface="Arial" pitchFamily="34" charset="0"/>
                <a:ea typeface="宋体" pitchFamily="2" charset="-122"/>
              </a:defRPr>
            </a:lvl2pPr>
            <a:lvl3pPr marL="1055103" indent="-211021" defTabSz="914423" eaLnBrk="0" hangingPunct="0">
              <a:defRPr sz="2200">
                <a:solidFill>
                  <a:schemeClr val="tx1"/>
                </a:solidFill>
                <a:latin typeface="Arial" pitchFamily="34" charset="0"/>
                <a:ea typeface="宋体" pitchFamily="2" charset="-122"/>
              </a:defRPr>
            </a:lvl3pPr>
            <a:lvl4pPr marL="1477145" indent="-211021" defTabSz="914423" eaLnBrk="0" hangingPunct="0">
              <a:defRPr sz="2200">
                <a:solidFill>
                  <a:schemeClr val="tx1"/>
                </a:solidFill>
                <a:latin typeface="Arial" pitchFamily="34" charset="0"/>
                <a:ea typeface="宋体" pitchFamily="2" charset="-122"/>
              </a:defRPr>
            </a:lvl4pPr>
            <a:lvl5pPr marL="1899186" indent="-211021" defTabSz="914423" eaLnBrk="0" hangingPunct="0">
              <a:defRPr sz="2200">
                <a:solidFill>
                  <a:schemeClr val="tx1"/>
                </a:solidFill>
                <a:latin typeface="Arial" pitchFamily="34" charset="0"/>
                <a:ea typeface="宋体" pitchFamily="2" charset="-122"/>
              </a:defRPr>
            </a:lvl5pPr>
            <a:lvl6pPr marL="2321227" indent="-211021" defTabSz="914423" eaLnBrk="0" fontAlgn="base" hangingPunct="0">
              <a:spcBef>
                <a:spcPct val="0"/>
              </a:spcBef>
              <a:spcAft>
                <a:spcPct val="0"/>
              </a:spcAft>
              <a:defRPr sz="2200">
                <a:solidFill>
                  <a:schemeClr val="tx1"/>
                </a:solidFill>
                <a:latin typeface="Arial" pitchFamily="34" charset="0"/>
                <a:ea typeface="宋体" pitchFamily="2" charset="-122"/>
              </a:defRPr>
            </a:lvl6pPr>
            <a:lvl7pPr marL="2743269" indent="-211021" defTabSz="914423" eaLnBrk="0" fontAlgn="base" hangingPunct="0">
              <a:spcBef>
                <a:spcPct val="0"/>
              </a:spcBef>
              <a:spcAft>
                <a:spcPct val="0"/>
              </a:spcAft>
              <a:defRPr sz="2200">
                <a:solidFill>
                  <a:schemeClr val="tx1"/>
                </a:solidFill>
                <a:latin typeface="Arial" pitchFamily="34" charset="0"/>
                <a:ea typeface="宋体" pitchFamily="2" charset="-122"/>
              </a:defRPr>
            </a:lvl7pPr>
            <a:lvl8pPr marL="3165310" indent="-211021" defTabSz="914423" eaLnBrk="0" fontAlgn="base" hangingPunct="0">
              <a:spcBef>
                <a:spcPct val="0"/>
              </a:spcBef>
              <a:spcAft>
                <a:spcPct val="0"/>
              </a:spcAft>
              <a:defRPr sz="2200">
                <a:solidFill>
                  <a:schemeClr val="tx1"/>
                </a:solidFill>
                <a:latin typeface="Arial" pitchFamily="34" charset="0"/>
                <a:ea typeface="宋体" pitchFamily="2" charset="-122"/>
              </a:defRPr>
            </a:lvl8pPr>
            <a:lvl9pPr marL="3587351" indent="-211021" defTabSz="914423" eaLnBrk="0" fontAlgn="base" hangingPunct="0">
              <a:spcBef>
                <a:spcPct val="0"/>
              </a:spcBef>
              <a:spcAft>
                <a:spcPct val="0"/>
              </a:spcAft>
              <a:defRPr sz="2200">
                <a:solidFill>
                  <a:schemeClr val="tx1"/>
                </a:solidFill>
                <a:latin typeface="Arial" pitchFamily="34" charset="0"/>
                <a:ea typeface="宋体" pitchFamily="2" charset="-122"/>
              </a:defRPr>
            </a:lvl9pPr>
          </a:lstStyle>
          <a:p>
            <a:fld id="{91504E19-CC79-4CBF-8F69-1CA884920113}" type="slidenum">
              <a:rPr lang="en-US" altLang="zh-CN" sz="1200">
                <a:ea typeface="ＭＳ Ｐゴシック" pitchFamily="34" charset="-128"/>
              </a:rPr>
              <a:pPr/>
              <a:t>9</a:t>
            </a:fld>
            <a:endParaRPr lang="en-US" altLang="zh-CN" sz="120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2200">
                <a:solidFill>
                  <a:schemeClr val="tx1"/>
                </a:solidFill>
                <a:latin typeface="Arial" pitchFamily="34" charset="0"/>
                <a:ea typeface="宋体" pitchFamily="2" charset="-122"/>
              </a:defRPr>
            </a:lvl1pPr>
            <a:lvl2pPr marL="685817" indent="-263776" defTabSz="914423" eaLnBrk="0" hangingPunct="0">
              <a:defRPr sz="2200">
                <a:solidFill>
                  <a:schemeClr val="tx1"/>
                </a:solidFill>
                <a:latin typeface="Arial" pitchFamily="34" charset="0"/>
                <a:ea typeface="宋体" pitchFamily="2" charset="-122"/>
              </a:defRPr>
            </a:lvl2pPr>
            <a:lvl3pPr marL="1055103" indent="-211021" defTabSz="914423" eaLnBrk="0" hangingPunct="0">
              <a:defRPr sz="2200">
                <a:solidFill>
                  <a:schemeClr val="tx1"/>
                </a:solidFill>
                <a:latin typeface="Arial" pitchFamily="34" charset="0"/>
                <a:ea typeface="宋体" pitchFamily="2" charset="-122"/>
              </a:defRPr>
            </a:lvl3pPr>
            <a:lvl4pPr marL="1477145" indent="-211021" defTabSz="914423" eaLnBrk="0" hangingPunct="0">
              <a:defRPr sz="2200">
                <a:solidFill>
                  <a:schemeClr val="tx1"/>
                </a:solidFill>
                <a:latin typeface="Arial" pitchFamily="34" charset="0"/>
                <a:ea typeface="宋体" pitchFamily="2" charset="-122"/>
              </a:defRPr>
            </a:lvl4pPr>
            <a:lvl5pPr marL="1899186" indent="-211021" defTabSz="914423" eaLnBrk="0" hangingPunct="0">
              <a:defRPr sz="2200">
                <a:solidFill>
                  <a:schemeClr val="tx1"/>
                </a:solidFill>
                <a:latin typeface="Arial" pitchFamily="34" charset="0"/>
                <a:ea typeface="宋体" pitchFamily="2" charset="-122"/>
              </a:defRPr>
            </a:lvl5pPr>
            <a:lvl6pPr marL="2321227" indent="-211021" defTabSz="914423" eaLnBrk="0" fontAlgn="base" hangingPunct="0">
              <a:spcBef>
                <a:spcPct val="0"/>
              </a:spcBef>
              <a:spcAft>
                <a:spcPct val="0"/>
              </a:spcAft>
              <a:defRPr sz="2200">
                <a:solidFill>
                  <a:schemeClr val="tx1"/>
                </a:solidFill>
                <a:latin typeface="Arial" pitchFamily="34" charset="0"/>
                <a:ea typeface="宋体" pitchFamily="2" charset="-122"/>
              </a:defRPr>
            </a:lvl6pPr>
            <a:lvl7pPr marL="2743269" indent="-211021" defTabSz="914423" eaLnBrk="0" fontAlgn="base" hangingPunct="0">
              <a:spcBef>
                <a:spcPct val="0"/>
              </a:spcBef>
              <a:spcAft>
                <a:spcPct val="0"/>
              </a:spcAft>
              <a:defRPr sz="2200">
                <a:solidFill>
                  <a:schemeClr val="tx1"/>
                </a:solidFill>
                <a:latin typeface="Arial" pitchFamily="34" charset="0"/>
                <a:ea typeface="宋体" pitchFamily="2" charset="-122"/>
              </a:defRPr>
            </a:lvl7pPr>
            <a:lvl8pPr marL="3165310" indent="-211021" defTabSz="914423" eaLnBrk="0" fontAlgn="base" hangingPunct="0">
              <a:spcBef>
                <a:spcPct val="0"/>
              </a:spcBef>
              <a:spcAft>
                <a:spcPct val="0"/>
              </a:spcAft>
              <a:defRPr sz="2200">
                <a:solidFill>
                  <a:schemeClr val="tx1"/>
                </a:solidFill>
                <a:latin typeface="Arial" pitchFamily="34" charset="0"/>
                <a:ea typeface="宋体" pitchFamily="2" charset="-122"/>
              </a:defRPr>
            </a:lvl8pPr>
            <a:lvl9pPr marL="3587351" indent="-211021" defTabSz="914423" eaLnBrk="0" fontAlgn="base" hangingPunct="0">
              <a:spcBef>
                <a:spcPct val="0"/>
              </a:spcBef>
              <a:spcAft>
                <a:spcPct val="0"/>
              </a:spcAft>
              <a:defRPr sz="2200">
                <a:solidFill>
                  <a:schemeClr val="tx1"/>
                </a:solidFill>
                <a:latin typeface="Arial" pitchFamily="34" charset="0"/>
                <a:ea typeface="宋体" pitchFamily="2" charset="-122"/>
              </a:defRPr>
            </a:lvl9pPr>
          </a:lstStyle>
          <a:p>
            <a:fld id="{AC4BFF2F-3E0F-4955-A2CD-76BEB19DF699}" type="slidenum">
              <a:rPr lang="en-US" altLang="zh-CN" sz="1200">
                <a:ea typeface="ＭＳ Ｐゴシック" pitchFamily="34" charset="-128"/>
              </a:rPr>
              <a:pPr/>
              <a:t>10</a:t>
            </a:fld>
            <a:endParaRPr lang="en-US" altLang="zh-CN" sz="1200">
              <a:ea typeface="ＭＳ Ｐゴシック" pitchFamily="34" charset="-128"/>
            </a:endParaRPr>
          </a:p>
        </p:txBody>
      </p:sp>
      <p:sp>
        <p:nvSpPr>
          <p:cNvPr id="91139" name="Rectangle 2"/>
          <p:cNvSpPr>
            <a:spLocks noGrp="1" noRot="1" noChangeAspect="1" noChangeArrowheads="1" noTextEdit="1"/>
          </p:cNvSpPr>
          <p:nvPr>
            <p:ph type="sldImg"/>
          </p:nvPr>
        </p:nvSpPr>
        <p:spPr>
          <a:xfrm>
            <a:off x="1144588" y="685800"/>
            <a:ext cx="4573587" cy="3429000"/>
          </a:xfrm>
          <a:ln/>
        </p:spPr>
      </p:sp>
      <p:sp>
        <p:nvSpPr>
          <p:cNvPr id="91140" name="Rectangle 3"/>
          <p:cNvSpPr>
            <a:spLocks noGrp="1" noChangeArrowheads="1"/>
          </p:cNvSpPr>
          <p:nvPr>
            <p:ph type="body" idx="1"/>
          </p:nvPr>
        </p:nvSpPr>
        <p:spPr>
          <a:xfrm>
            <a:off x="687027" y="4342939"/>
            <a:ext cx="5483946" cy="4114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dirty="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emf"/><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5.emf"/><Relationship Id="rId4" Type="http://schemas.openxmlformats.org/officeDocument/2006/relationships/image" Target="../media/image2.png"/><Relationship Id="rId9"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4173110E-F7A5-4DEE-81BF-C124F59758A6}" type="datetimeFigureOut">
              <a:rPr lang="zh-TW" altLang="en-US" smtClean="0"/>
              <a:t>2023/3/8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194088540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4173110E-F7A5-4DEE-81BF-C124F59758A6}" type="datetimeFigureOut">
              <a:rPr lang="zh-TW" altLang="en-US" smtClean="0"/>
              <a:t>2023/3/8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237935266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4173110E-F7A5-4DEE-81BF-C124F59758A6}" type="datetimeFigureOut">
              <a:rPr lang="zh-TW" altLang="en-US" smtClean="0"/>
              <a:t>2023/3/8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272437043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4" name="Content Placeholder 3"/>
          <p:cNvSpPr>
            <a:spLocks noGrp="1"/>
          </p:cNvSpPr>
          <p:nvPr>
            <p:ph sz="half" idx="2" hasCustomPrompt="1"/>
          </p:nvPr>
        </p:nvSpPr>
        <p:spPr>
          <a:xfrm>
            <a:off x="4629150" y="3792801"/>
            <a:ext cx="3886200" cy="1825573"/>
          </a:xfrm>
        </p:spPr>
        <p:txBody>
          <a:bodyPr/>
          <a:lstStyle>
            <a:lvl1pPr marL="0" indent="0">
              <a:buNone/>
              <a:defRPr sz="1200" i="1"/>
            </a:lvl1pPr>
          </a:lstStyle>
          <a:p>
            <a:pPr lvl="0"/>
            <a:r>
              <a:rPr lang="en-US" dirty="0"/>
              <a:t>Insert Object</a:t>
            </a:r>
          </a:p>
        </p:txBody>
      </p:sp>
      <p:sp>
        <p:nvSpPr>
          <p:cNvPr id="14" name="Text Placeholder 13"/>
          <p:cNvSpPr>
            <a:spLocks noGrp="1"/>
          </p:cNvSpPr>
          <p:nvPr>
            <p:ph type="body" sz="quarter" idx="13"/>
          </p:nvPr>
        </p:nvSpPr>
        <p:spPr>
          <a:xfrm>
            <a:off x="628650" y="1825625"/>
            <a:ext cx="38862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hasCustomPrompt="1"/>
          </p:nvPr>
        </p:nvSpPr>
        <p:spPr>
          <a:xfrm>
            <a:off x="4629150" y="1825625"/>
            <a:ext cx="3886200" cy="1825573"/>
          </a:xfrm>
        </p:spPr>
        <p:txBody>
          <a:bodyPr/>
          <a:lstStyle>
            <a:lvl1pPr marL="0" indent="0">
              <a:buNone/>
              <a:defRPr sz="1200" i="1"/>
            </a:lvl1pPr>
          </a:lstStyle>
          <a:p>
            <a:pPr lvl="0"/>
            <a:r>
              <a:rPr lang="en-US" dirty="0"/>
              <a:t>Insert Object</a:t>
            </a:r>
          </a:p>
        </p:txBody>
      </p:sp>
      <p:sp>
        <p:nvSpPr>
          <p:cNvPr id="3" name="Slide Number Placeholder 2"/>
          <p:cNvSpPr>
            <a:spLocks noGrp="1"/>
          </p:cNvSpPr>
          <p:nvPr>
            <p:ph type="sldNum" sz="quarter" idx="15"/>
          </p:nvPr>
        </p:nvSpPr>
        <p:spPr/>
        <p:txBody>
          <a:bodyPr/>
          <a:lstStyle/>
          <a:p>
            <a:fld id="{3DD97BEB-BAEF-0344-9D5C-EC73E478698A}" type="slidenum">
              <a:rPr lang="en-US" smtClean="0"/>
              <a:pPr/>
              <a:t>‹#›</a:t>
            </a:fld>
            <a:endParaRPr lang="en-US"/>
          </a:p>
        </p:txBody>
      </p:sp>
      <p:sp>
        <p:nvSpPr>
          <p:cNvPr id="11"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55144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resentation Title Slide Opt 1_Tagline">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50" y="0"/>
            <a:ext cx="9167750" cy="6858000"/>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566717"/>
            <a:ext cx="9144000" cy="1301750"/>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98500"/>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73012" y="6157002"/>
            <a:ext cx="1082647" cy="609304"/>
          </a:xfrm>
          <a:prstGeom prst="rect">
            <a:avLst/>
          </a:prstGeom>
        </p:spPr>
      </p:pic>
      <p:sp>
        <p:nvSpPr>
          <p:cNvPr id="2" name="Title 1"/>
          <p:cNvSpPr>
            <a:spLocks noGrp="1"/>
          </p:cNvSpPr>
          <p:nvPr>
            <p:ph type="ctrTitle" hasCustomPrompt="1"/>
          </p:nvPr>
        </p:nvSpPr>
        <p:spPr>
          <a:xfrm>
            <a:off x="685800" y="3637527"/>
            <a:ext cx="7772400" cy="697310"/>
          </a:xfrm>
        </p:spPr>
        <p:txBody>
          <a:bodyPr anchor="b">
            <a:normAutofit/>
          </a:bodyPr>
          <a:lstStyle>
            <a:lvl1pPr algn="l">
              <a:defRPr sz="4400" i="0">
                <a:solidFill>
                  <a:srgbClr val="0066A1"/>
                </a:solidFill>
              </a:defRPr>
            </a:lvl1pPr>
          </a:lstStyle>
          <a:p>
            <a:r>
              <a:rPr lang="en-US" dirty="0"/>
              <a:t>Presentation Title</a:t>
            </a:r>
          </a:p>
        </p:txBody>
      </p:sp>
      <p:sp>
        <p:nvSpPr>
          <p:cNvPr id="3" name="Subtitle 2"/>
          <p:cNvSpPr>
            <a:spLocks noGrp="1"/>
          </p:cNvSpPr>
          <p:nvPr>
            <p:ph type="subTitle" idx="1" hasCustomPrompt="1"/>
          </p:nvPr>
        </p:nvSpPr>
        <p:spPr>
          <a:xfrm>
            <a:off x="685800" y="4426913"/>
            <a:ext cx="7772400" cy="1275747"/>
          </a:xfrm>
        </p:spPr>
        <p:txBody>
          <a:bodyPr>
            <a:normAutofit/>
          </a:bodyPr>
          <a:lstStyle>
            <a:lvl1pPr marL="0" indent="0" algn="l">
              <a:buNone/>
              <a:defRPr sz="2800" b="1" i="1">
                <a:solidFill>
                  <a:schemeClr val="tx1">
                    <a:lumMod val="50000"/>
                    <a:lumOff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10" name="Slide Number Placeholder 9"/>
          <p:cNvSpPr>
            <a:spLocks noGrp="1"/>
          </p:cNvSpPr>
          <p:nvPr>
            <p:ph type="sldNum" sz="quarter" idx="18"/>
          </p:nvPr>
        </p:nvSpPr>
        <p:spPr/>
        <p:txBody>
          <a:bodyPr/>
          <a:lstStyle/>
          <a:p>
            <a:fld id="{3DD97BEB-BAEF-0344-9D5C-EC73E478698A}" type="slidenum">
              <a:rPr lang="en-US" smtClean="0"/>
              <a:pPr/>
              <a:t>‹#›</a:t>
            </a:fld>
            <a:endParaRPr lang="en-US"/>
          </a:p>
        </p:txBody>
      </p:sp>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44" y="857555"/>
            <a:ext cx="1456944" cy="2414016"/>
          </a:xfrm>
          <a:prstGeom prst="rect">
            <a:avLst/>
          </a:prstGeom>
        </p:spPr>
      </p:pic>
      <p:pic>
        <p:nvPicPr>
          <p:cNvPr id="15" name="Picture 1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69066" y="857555"/>
            <a:ext cx="1944624" cy="2414016"/>
          </a:xfrm>
          <a:prstGeom prst="rect">
            <a:avLst/>
          </a:prstGeom>
        </p:spPr>
      </p:pic>
      <p:pic>
        <p:nvPicPr>
          <p:cNvPr id="16" name="Picture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412131" y="857555"/>
            <a:ext cx="2365248" cy="2414016"/>
          </a:xfrm>
          <a:prstGeom prst="rect">
            <a:avLst/>
          </a:prstGeom>
        </p:spPr>
      </p:pic>
      <p:pic>
        <p:nvPicPr>
          <p:cNvPr id="20" name="Picture 1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766746" y="857555"/>
            <a:ext cx="1956816" cy="2414016"/>
          </a:xfrm>
          <a:prstGeom prst="rect">
            <a:avLst/>
          </a:prstGeom>
        </p:spPr>
      </p:pic>
      <p:pic>
        <p:nvPicPr>
          <p:cNvPr id="21" name="Picture 2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721916" y="857555"/>
            <a:ext cx="1499616" cy="2414016"/>
          </a:xfrm>
          <a:prstGeom prst="rect">
            <a:avLst/>
          </a:prstGeom>
        </p:spPr>
      </p:pic>
    </p:spTree>
    <p:extLst>
      <p:ext uri="{BB962C8B-B14F-4D97-AF65-F5344CB8AC3E}">
        <p14:creationId xmlns:p14="http://schemas.microsoft.com/office/powerpoint/2010/main" val="1141607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esentation Title Slide Opt 1 Editable">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50" y="0"/>
            <a:ext cx="9167750" cy="6858000"/>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566717"/>
            <a:ext cx="9144000" cy="1301750"/>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98500"/>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84384" y="6038603"/>
            <a:ext cx="1629925" cy="829094"/>
          </a:xfrm>
          <a:prstGeom prst="rect">
            <a:avLst/>
          </a:prstGeom>
        </p:spPr>
      </p:pic>
      <p:sp>
        <p:nvSpPr>
          <p:cNvPr id="2" name="Title 1"/>
          <p:cNvSpPr>
            <a:spLocks noGrp="1"/>
          </p:cNvSpPr>
          <p:nvPr>
            <p:ph type="ctrTitle" hasCustomPrompt="1"/>
          </p:nvPr>
        </p:nvSpPr>
        <p:spPr>
          <a:xfrm>
            <a:off x="685800" y="3637527"/>
            <a:ext cx="7772400" cy="697310"/>
          </a:xfrm>
        </p:spPr>
        <p:txBody>
          <a:bodyPr anchor="b">
            <a:normAutofit/>
          </a:bodyPr>
          <a:lstStyle>
            <a:lvl1pPr algn="l">
              <a:defRPr sz="4400" i="0">
                <a:solidFill>
                  <a:srgbClr val="0066A1"/>
                </a:solidFill>
              </a:defRPr>
            </a:lvl1pPr>
          </a:lstStyle>
          <a:p>
            <a:r>
              <a:rPr lang="en-US" dirty="0"/>
              <a:t>Presentation Title</a:t>
            </a:r>
          </a:p>
        </p:txBody>
      </p:sp>
      <p:sp>
        <p:nvSpPr>
          <p:cNvPr id="3" name="Subtitle 2"/>
          <p:cNvSpPr>
            <a:spLocks noGrp="1"/>
          </p:cNvSpPr>
          <p:nvPr>
            <p:ph type="subTitle" idx="1" hasCustomPrompt="1"/>
          </p:nvPr>
        </p:nvSpPr>
        <p:spPr>
          <a:xfrm>
            <a:off x="685800" y="4426913"/>
            <a:ext cx="7772400" cy="1275747"/>
          </a:xfrm>
        </p:spPr>
        <p:txBody>
          <a:bodyPr>
            <a:normAutofit/>
          </a:bodyPr>
          <a:lstStyle>
            <a:lvl1pPr marL="0" indent="0" algn="l">
              <a:buNone/>
              <a:defRPr sz="2800" b="1" i="1">
                <a:solidFill>
                  <a:schemeClr val="tx1">
                    <a:lumMod val="50000"/>
                    <a:lumOff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50" name="Picture Placeholder 49"/>
          <p:cNvSpPr>
            <a:spLocks noGrp="1"/>
          </p:cNvSpPr>
          <p:nvPr>
            <p:ph type="pic" sz="quarter" idx="13" hasCustomPrompt="1"/>
          </p:nvPr>
        </p:nvSpPr>
        <p:spPr>
          <a:xfrm>
            <a:off x="0" y="1044735"/>
            <a:ext cx="1828800" cy="1828800"/>
          </a:xfrm>
          <a:blipFill>
            <a:blip r:embed="rId6"/>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INSERT</a:t>
            </a:r>
            <a:br>
              <a:rPr lang="en-US" dirty="0"/>
            </a:br>
            <a:r>
              <a:rPr lang="en-US" dirty="0"/>
              <a:t> IMAGE </a:t>
            </a:r>
          </a:p>
        </p:txBody>
      </p:sp>
      <p:sp>
        <p:nvSpPr>
          <p:cNvPr id="51" name="Picture Placeholder 49"/>
          <p:cNvSpPr>
            <a:spLocks noGrp="1"/>
          </p:cNvSpPr>
          <p:nvPr>
            <p:ph type="pic" sz="quarter" idx="14" hasCustomPrompt="1"/>
          </p:nvPr>
        </p:nvSpPr>
        <p:spPr>
          <a:xfrm>
            <a:off x="1828800" y="1044735"/>
            <a:ext cx="1828800" cy="1828800"/>
          </a:xfrm>
          <a:blipFill>
            <a:blip r:embed="rId7"/>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2" name="Picture Placeholder 49"/>
          <p:cNvSpPr>
            <a:spLocks noGrp="1"/>
          </p:cNvSpPr>
          <p:nvPr>
            <p:ph type="pic" sz="quarter" idx="15" hasCustomPrompt="1"/>
          </p:nvPr>
        </p:nvSpPr>
        <p:spPr>
          <a:xfrm>
            <a:off x="3657600" y="1044735"/>
            <a:ext cx="1828800" cy="1828800"/>
          </a:xfrm>
          <a:blipFill>
            <a:blip r:embed="rId8"/>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3" name="Picture Placeholder 49"/>
          <p:cNvSpPr>
            <a:spLocks noGrp="1"/>
          </p:cNvSpPr>
          <p:nvPr>
            <p:ph type="pic" sz="quarter" idx="16" hasCustomPrompt="1"/>
          </p:nvPr>
        </p:nvSpPr>
        <p:spPr>
          <a:xfrm>
            <a:off x="5486400" y="1044735"/>
            <a:ext cx="1828800" cy="1828800"/>
          </a:xfrm>
          <a:blipFill>
            <a:blip r:embed="rId9"/>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4" name="Picture Placeholder 49"/>
          <p:cNvSpPr>
            <a:spLocks noGrp="1"/>
          </p:cNvSpPr>
          <p:nvPr>
            <p:ph type="pic" sz="quarter" idx="17" hasCustomPrompt="1"/>
          </p:nvPr>
        </p:nvSpPr>
        <p:spPr>
          <a:xfrm>
            <a:off x="7315200" y="1044735"/>
            <a:ext cx="1828800" cy="1828800"/>
          </a:xfrm>
          <a:blipFill>
            <a:blip r:embed="rId10"/>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a:t>
            </a:r>
          </a:p>
        </p:txBody>
      </p:sp>
      <p:sp>
        <p:nvSpPr>
          <p:cNvPr id="10" name="Slide Number Placeholder 9"/>
          <p:cNvSpPr>
            <a:spLocks noGrp="1"/>
          </p:cNvSpPr>
          <p:nvPr>
            <p:ph type="sldNum" sz="quarter" idx="18"/>
          </p:nvPr>
        </p:nvSpPr>
        <p:spPr/>
        <p:txBody>
          <a:bodyPr/>
          <a:lstStyle/>
          <a:p>
            <a:fld id="{3DD97BEB-BAEF-0344-9D5C-EC73E478698A}"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esentation Title Slide Opt 1 Tagline Editable">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50" y="0"/>
            <a:ext cx="9167750" cy="6858000"/>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566717"/>
            <a:ext cx="9144000" cy="1301750"/>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98500"/>
          </a:xfrm>
          <a:prstGeom prst="rect">
            <a:avLst/>
          </a:prstGeom>
        </p:spPr>
      </p:pic>
      <p:sp>
        <p:nvSpPr>
          <p:cNvPr id="2" name="Title 1"/>
          <p:cNvSpPr>
            <a:spLocks noGrp="1"/>
          </p:cNvSpPr>
          <p:nvPr>
            <p:ph type="ctrTitle" hasCustomPrompt="1"/>
          </p:nvPr>
        </p:nvSpPr>
        <p:spPr>
          <a:xfrm>
            <a:off x="685800" y="3637527"/>
            <a:ext cx="7772400" cy="697310"/>
          </a:xfrm>
        </p:spPr>
        <p:txBody>
          <a:bodyPr anchor="b">
            <a:normAutofit/>
          </a:bodyPr>
          <a:lstStyle>
            <a:lvl1pPr algn="l">
              <a:defRPr sz="4400" i="0">
                <a:solidFill>
                  <a:srgbClr val="0066A1"/>
                </a:solidFill>
              </a:defRPr>
            </a:lvl1pPr>
          </a:lstStyle>
          <a:p>
            <a:r>
              <a:rPr lang="en-US" dirty="0"/>
              <a:t>Presentation Title</a:t>
            </a:r>
          </a:p>
        </p:txBody>
      </p:sp>
      <p:sp>
        <p:nvSpPr>
          <p:cNvPr id="3" name="Subtitle 2"/>
          <p:cNvSpPr>
            <a:spLocks noGrp="1"/>
          </p:cNvSpPr>
          <p:nvPr>
            <p:ph type="subTitle" idx="1" hasCustomPrompt="1"/>
          </p:nvPr>
        </p:nvSpPr>
        <p:spPr>
          <a:xfrm>
            <a:off x="685800" y="4426913"/>
            <a:ext cx="7772400" cy="1275747"/>
          </a:xfrm>
        </p:spPr>
        <p:txBody>
          <a:bodyPr>
            <a:normAutofit/>
          </a:bodyPr>
          <a:lstStyle>
            <a:lvl1pPr marL="0" indent="0" algn="l">
              <a:buNone/>
              <a:defRPr sz="2800" b="1" i="1">
                <a:solidFill>
                  <a:schemeClr val="tx1">
                    <a:lumMod val="50000"/>
                    <a:lumOff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50" name="Picture Placeholder 49"/>
          <p:cNvSpPr>
            <a:spLocks noGrp="1"/>
          </p:cNvSpPr>
          <p:nvPr>
            <p:ph type="pic" sz="quarter" idx="13" hasCustomPrompt="1"/>
          </p:nvPr>
        </p:nvSpPr>
        <p:spPr>
          <a:xfrm>
            <a:off x="0" y="1044735"/>
            <a:ext cx="1828800" cy="1828800"/>
          </a:xfrm>
          <a:blipFill>
            <a:blip r:embed="rId5"/>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INSERT</a:t>
            </a:r>
            <a:br>
              <a:rPr lang="en-US" dirty="0"/>
            </a:br>
            <a:r>
              <a:rPr lang="en-US" dirty="0"/>
              <a:t> IMAGE </a:t>
            </a:r>
          </a:p>
        </p:txBody>
      </p:sp>
      <p:sp>
        <p:nvSpPr>
          <p:cNvPr id="51" name="Picture Placeholder 49"/>
          <p:cNvSpPr>
            <a:spLocks noGrp="1"/>
          </p:cNvSpPr>
          <p:nvPr>
            <p:ph type="pic" sz="quarter" idx="14" hasCustomPrompt="1"/>
          </p:nvPr>
        </p:nvSpPr>
        <p:spPr>
          <a:xfrm>
            <a:off x="1828800" y="1044735"/>
            <a:ext cx="1828800" cy="1828800"/>
          </a:xfrm>
          <a:blipFill>
            <a:blip r:embed="rId6"/>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2" name="Picture Placeholder 49"/>
          <p:cNvSpPr>
            <a:spLocks noGrp="1"/>
          </p:cNvSpPr>
          <p:nvPr>
            <p:ph type="pic" sz="quarter" idx="15" hasCustomPrompt="1"/>
          </p:nvPr>
        </p:nvSpPr>
        <p:spPr>
          <a:xfrm>
            <a:off x="3657600" y="1044735"/>
            <a:ext cx="1828800" cy="1828800"/>
          </a:xfrm>
          <a:blipFill>
            <a:blip r:embed="rId7"/>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3" name="Picture Placeholder 49"/>
          <p:cNvSpPr>
            <a:spLocks noGrp="1"/>
          </p:cNvSpPr>
          <p:nvPr>
            <p:ph type="pic" sz="quarter" idx="16" hasCustomPrompt="1"/>
          </p:nvPr>
        </p:nvSpPr>
        <p:spPr>
          <a:xfrm>
            <a:off x="5486400" y="1044735"/>
            <a:ext cx="1828800" cy="1828800"/>
          </a:xfrm>
          <a:blipFill>
            <a:blip r:embed="rId8"/>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4" name="Picture Placeholder 49"/>
          <p:cNvSpPr>
            <a:spLocks noGrp="1"/>
          </p:cNvSpPr>
          <p:nvPr>
            <p:ph type="pic" sz="quarter" idx="17" hasCustomPrompt="1"/>
          </p:nvPr>
        </p:nvSpPr>
        <p:spPr>
          <a:xfrm>
            <a:off x="7315200" y="1044735"/>
            <a:ext cx="1828800" cy="1828800"/>
          </a:xfrm>
          <a:blipFill>
            <a:blip r:embed="rId9"/>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a:t>
            </a:r>
          </a:p>
        </p:txBody>
      </p:sp>
      <p:sp>
        <p:nvSpPr>
          <p:cNvPr id="10" name="Slide Number Placeholder 9"/>
          <p:cNvSpPr>
            <a:spLocks noGrp="1"/>
          </p:cNvSpPr>
          <p:nvPr>
            <p:ph type="sldNum" sz="quarter" idx="18"/>
          </p:nvPr>
        </p:nvSpPr>
        <p:spPr/>
        <p:txBody>
          <a:bodyPr/>
          <a:lstStyle/>
          <a:p>
            <a:fld id="{3DD97BEB-BAEF-0344-9D5C-EC73E478698A}" type="slidenum">
              <a:rPr lang="en-US" smtClean="0"/>
              <a:pPr/>
              <a:t>‹#›</a:t>
            </a:fld>
            <a:endParaRPr lang="en-US"/>
          </a:p>
        </p:txBody>
      </p:sp>
      <p:pic>
        <p:nvPicPr>
          <p:cNvPr id="15" name="Picture 14"/>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773012" y="6157002"/>
            <a:ext cx="1082647" cy="609304"/>
          </a:xfrm>
          <a:prstGeom prst="rect">
            <a:avLst/>
          </a:prstGeom>
        </p:spPr>
      </p:pic>
    </p:spTree>
    <p:extLst>
      <p:ext uri="{BB962C8B-B14F-4D97-AF65-F5344CB8AC3E}">
        <p14:creationId xmlns:p14="http://schemas.microsoft.com/office/powerpoint/2010/main" val="1899102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esentation Title Slide Opt 2">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10601"/>
          <a:stretch/>
        </p:blipFill>
        <p:spPr>
          <a:xfrm rot="10800000" flipH="1">
            <a:off x="-23750" y="-1"/>
            <a:ext cx="9167750" cy="6858001"/>
          </a:xfrm>
          <a:prstGeom prst="rect">
            <a:avLst/>
          </a:prstGeom>
        </p:spPr>
      </p:pic>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566717"/>
            <a:ext cx="9144000" cy="1301750"/>
          </a:xfrm>
          <a:prstGeom prst="rect">
            <a:avLst/>
          </a:prstGeom>
        </p:spPr>
      </p:pic>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84384" y="6038603"/>
            <a:ext cx="1629925" cy="829094"/>
          </a:xfrm>
          <a:prstGeom prst="rect">
            <a:avLst/>
          </a:prstGeom>
        </p:spPr>
      </p:pic>
      <p:sp>
        <p:nvSpPr>
          <p:cNvPr id="2" name="Title 1"/>
          <p:cNvSpPr>
            <a:spLocks noGrp="1"/>
          </p:cNvSpPr>
          <p:nvPr>
            <p:ph type="title" hasCustomPrompt="1"/>
          </p:nvPr>
        </p:nvSpPr>
        <p:spPr>
          <a:xfrm>
            <a:off x="623888" y="3262831"/>
            <a:ext cx="7886700" cy="827758"/>
          </a:xfrm>
        </p:spPr>
        <p:txBody>
          <a:bodyPr anchor="b">
            <a:normAutofit/>
          </a:bodyPr>
          <a:lstStyle>
            <a:lvl1pPr>
              <a:defRPr sz="4400" i="0" baseline="0"/>
            </a:lvl1pPr>
          </a:lstStyle>
          <a:p>
            <a:r>
              <a:rPr lang="en-US" dirty="0"/>
              <a:t>Presentation Title</a:t>
            </a:r>
          </a:p>
        </p:txBody>
      </p:sp>
      <p:sp>
        <p:nvSpPr>
          <p:cNvPr id="3" name="Text Placeholder 2"/>
          <p:cNvSpPr>
            <a:spLocks noGrp="1"/>
          </p:cNvSpPr>
          <p:nvPr>
            <p:ph type="body" idx="1" hasCustomPrompt="1"/>
          </p:nvPr>
        </p:nvSpPr>
        <p:spPr>
          <a:xfrm>
            <a:off x="623888" y="4117578"/>
            <a:ext cx="7886700" cy="672450"/>
          </a:xfrm>
        </p:spPr>
        <p:txBody>
          <a:bodyPr>
            <a:normAutofit/>
          </a:bodyPr>
          <a:lstStyle>
            <a:lvl1pPr marL="0" indent="0">
              <a:buNone/>
              <a:defRPr sz="2800" b="1" i="1">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7" name="Slide Number Placeholder 6"/>
          <p:cNvSpPr>
            <a:spLocks noGrp="1"/>
          </p:cNvSpPr>
          <p:nvPr>
            <p:ph type="sldNum" sz="quarter" idx="14"/>
          </p:nvPr>
        </p:nvSpPr>
        <p:spPr/>
        <p:txBody>
          <a:bodyPr/>
          <a:lstStyle/>
          <a:p>
            <a:fld id="{3DD97BEB-BAEF-0344-9D5C-EC73E478698A}" type="slidenum">
              <a:rPr lang="en-US" smtClean="0"/>
              <a:pPr/>
              <a:t>‹#›</a:t>
            </a:fld>
            <a:endParaRPr lang="en-US"/>
          </a:p>
        </p:txBody>
      </p:sp>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09306" y="494096"/>
            <a:ext cx="1267968" cy="1286256"/>
          </a:xfrm>
          <a:prstGeom prst="rect">
            <a:avLst/>
          </a:prstGeom>
        </p:spPr>
      </p:pic>
      <p:pic>
        <p:nvPicPr>
          <p:cNvPr id="17" name="Picture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31688" y="1149416"/>
            <a:ext cx="1877568" cy="1895856"/>
          </a:xfrm>
          <a:prstGeom prst="rect">
            <a:avLst/>
          </a:prstGeom>
        </p:spPr>
      </p:pic>
      <p:pic>
        <p:nvPicPr>
          <p:cNvPr id="18" name="Picture 1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794" y="-3048"/>
            <a:ext cx="3263645" cy="3328681"/>
          </a:xfrm>
          <a:prstGeom prst="rect">
            <a:avLst/>
          </a:prstGeom>
        </p:spPr>
      </p:pic>
      <p:pic>
        <p:nvPicPr>
          <p:cNvPr id="22" name="Picture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846061" y="2921668"/>
            <a:ext cx="2298192" cy="2694432"/>
          </a:xfrm>
          <a:prstGeom prst="rect">
            <a:avLst/>
          </a:prstGeom>
        </p:spPr>
      </p:pic>
      <p:pic>
        <p:nvPicPr>
          <p:cNvPr id="20" name="Picture 1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44000" cy="698500"/>
          </a:xfrm>
          <a:prstGeom prst="rect">
            <a:avLst/>
          </a:prstGeom>
        </p:spPr>
      </p:pic>
    </p:spTree>
    <p:extLst>
      <p:ext uri="{BB962C8B-B14F-4D97-AF65-F5344CB8AC3E}">
        <p14:creationId xmlns:p14="http://schemas.microsoft.com/office/powerpoint/2010/main" val="839354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0" name="Text Placeholder 9"/>
          <p:cNvSpPr>
            <a:spLocks noGrp="1"/>
          </p:cNvSpPr>
          <p:nvPr>
            <p:ph type="body" sz="quarter" idx="13"/>
          </p:nvPr>
        </p:nvSpPr>
        <p:spPr>
          <a:xfrm>
            <a:off x="628650" y="1825625"/>
            <a:ext cx="7886700" cy="3943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p:cNvSpPr>
            <a:spLocks noGrp="1"/>
          </p:cNvSpPr>
          <p:nvPr>
            <p:ph type="sldNum" sz="quarter" idx="14"/>
          </p:nvPr>
        </p:nvSpPr>
        <p:spPr/>
        <p:txBody>
          <a:bodyPr/>
          <a:lstStyle/>
          <a:p>
            <a:fld id="{3DD97BEB-BAEF-0344-9D5C-EC73E478698A}" type="slidenum">
              <a:rPr lang="en-US" smtClean="0"/>
              <a:pPr/>
              <a:t>‹#›</a:t>
            </a:fld>
            <a:endParaRPr lang="en-US"/>
          </a:p>
        </p:txBody>
      </p:sp>
      <p:sp>
        <p:nvSpPr>
          <p:cNvPr id="6"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853419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4" name="Text Placeholder 13"/>
          <p:cNvSpPr>
            <a:spLocks noGrp="1"/>
          </p:cNvSpPr>
          <p:nvPr>
            <p:ph type="body" sz="quarter" idx="13"/>
          </p:nvPr>
        </p:nvSpPr>
        <p:spPr>
          <a:xfrm>
            <a:off x="628650" y="1825625"/>
            <a:ext cx="38862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3"/>
          <p:cNvSpPr>
            <a:spLocks noGrp="1"/>
          </p:cNvSpPr>
          <p:nvPr>
            <p:ph type="body" sz="quarter" idx="14"/>
          </p:nvPr>
        </p:nvSpPr>
        <p:spPr>
          <a:xfrm>
            <a:off x="4629150" y="1825625"/>
            <a:ext cx="38862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5"/>
          </p:nvPr>
        </p:nvSpPr>
        <p:spPr/>
        <p:txBody>
          <a:bodyPr/>
          <a:lstStyle/>
          <a:p>
            <a:fld id="{3DD97BEB-BAEF-0344-9D5C-EC73E478698A}" type="slidenum">
              <a:rPr lang="en-US" smtClean="0"/>
              <a:pPr/>
              <a:t>‹#›</a:t>
            </a:fld>
            <a:endParaRPr lang="en-US"/>
          </a:p>
        </p:txBody>
      </p:sp>
      <p:sp>
        <p:nvSpPr>
          <p:cNvPr id="10"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7358584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4" name="Content Placeholder 3"/>
          <p:cNvSpPr>
            <a:spLocks noGrp="1"/>
          </p:cNvSpPr>
          <p:nvPr>
            <p:ph sz="half" idx="2" hasCustomPrompt="1"/>
          </p:nvPr>
        </p:nvSpPr>
        <p:spPr>
          <a:xfrm>
            <a:off x="4629150" y="1825625"/>
            <a:ext cx="3886200" cy="3792750"/>
          </a:xfrm>
        </p:spPr>
        <p:txBody>
          <a:bodyPr/>
          <a:lstStyle>
            <a:lvl1pPr marL="0" indent="0">
              <a:buNone/>
              <a:defRPr sz="1200" i="1"/>
            </a:lvl1pPr>
          </a:lstStyle>
          <a:p>
            <a:pPr lvl="0"/>
            <a:r>
              <a:rPr lang="en-US" dirty="0"/>
              <a:t>Insert Object</a:t>
            </a:r>
          </a:p>
        </p:txBody>
      </p:sp>
      <p:sp>
        <p:nvSpPr>
          <p:cNvPr id="14" name="Text Placeholder 13"/>
          <p:cNvSpPr>
            <a:spLocks noGrp="1"/>
          </p:cNvSpPr>
          <p:nvPr>
            <p:ph type="body" sz="quarter" idx="13"/>
          </p:nvPr>
        </p:nvSpPr>
        <p:spPr>
          <a:xfrm>
            <a:off x="628650" y="1825625"/>
            <a:ext cx="38862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17"/>
          <p:cNvSpPr>
            <a:spLocks noGrp="1"/>
          </p:cNvSpPr>
          <p:nvPr>
            <p:ph type="sldNum" sz="quarter" idx="14"/>
          </p:nvPr>
        </p:nvSpPr>
        <p:spPr/>
        <p:txBody>
          <a:bodyPr/>
          <a:lstStyle/>
          <a:p>
            <a:fld id="{3DD97BEB-BAEF-0344-9D5C-EC73E478698A}" type="slidenum">
              <a:rPr lang="en-US" smtClean="0"/>
              <a:pPr/>
              <a:t>‹#›</a:t>
            </a:fld>
            <a:endParaRPr lang="en-US"/>
          </a:p>
        </p:txBody>
      </p:sp>
      <p:sp>
        <p:nvSpPr>
          <p:cNvPr id="9"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407120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4173110E-F7A5-4DEE-81BF-C124F59758A6}" type="datetimeFigureOut">
              <a:rPr lang="zh-TW" altLang="en-US" smtClean="0"/>
              <a:t>2023/3/8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256507874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1" name="Content Placeholder 3"/>
          <p:cNvSpPr>
            <a:spLocks noGrp="1"/>
          </p:cNvSpPr>
          <p:nvPr>
            <p:ph sz="half" idx="2" hasCustomPrompt="1"/>
          </p:nvPr>
        </p:nvSpPr>
        <p:spPr>
          <a:xfrm>
            <a:off x="4629150" y="2837469"/>
            <a:ext cx="3886200" cy="2780906"/>
          </a:xfrm>
        </p:spPr>
        <p:txBody>
          <a:bodyPr/>
          <a:lstStyle>
            <a:lvl1pPr marL="0" indent="0">
              <a:buNone/>
              <a:defRPr sz="1200" i="1"/>
            </a:lvl1pPr>
          </a:lstStyle>
          <a:p>
            <a:pPr lvl="0"/>
            <a:r>
              <a:rPr lang="en-US" dirty="0"/>
              <a:t>Insert Object</a:t>
            </a:r>
          </a:p>
        </p:txBody>
      </p:sp>
      <p:sp>
        <p:nvSpPr>
          <p:cNvPr id="13" name="Text Placeholder 13"/>
          <p:cNvSpPr>
            <a:spLocks noGrp="1"/>
          </p:cNvSpPr>
          <p:nvPr>
            <p:ph type="body" sz="quarter" idx="13"/>
          </p:nvPr>
        </p:nvSpPr>
        <p:spPr>
          <a:xfrm>
            <a:off x="628650" y="1825625"/>
            <a:ext cx="38862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4629150" y="1825625"/>
            <a:ext cx="3886200" cy="1011843"/>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a:t>
            </a:r>
          </a:p>
        </p:txBody>
      </p:sp>
      <p:sp>
        <p:nvSpPr>
          <p:cNvPr id="16" name="Slide Number Placeholder 15"/>
          <p:cNvSpPr>
            <a:spLocks noGrp="1"/>
          </p:cNvSpPr>
          <p:nvPr>
            <p:ph type="sldNum" sz="quarter" idx="15"/>
          </p:nvPr>
        </p:nvSpPr>
        <p:spPr/>
        <p:txBody>
          <a:bodyPr/>
          <a:lstStyle/>
          <a:p>
            <a:fld id="{3DD97BEB-BAEF-0344-9D5C-EC73E478698A}" type="slidenum">
              <a:rPr lang="en-US" smtClean="0"/>
              <a:pPr/>
              <a:t>‹#›</a:t>
            </a:fld>
            <a:endParaRPr lang="en-US"/>
          </a:p>
        </p:txBody>
      </p:sp>
      <p:sp>
        <p:nvSpPr>
          <p:cNvPr id="12"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597545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1" name="Content Placeholder 3"/>
          <p:cNvSpPr>
            <a:spLocks noGrp="1"/>
          </p:cNvSpPr>
          <p:nvPr>
            <p:ph sz="half" idx="2" hasCustomPrompt="1"/>
          </p:nvPr>
        </p:nvSpPr>
        <p:spPr>
          <a:xfrm>
            <a:off x="628650" y="1815897"/>
            <a:ext cx="3886200" cy="3802265"/>
          </a:xfrm>
        </p:spPr>
        <p:txBody>
          <a:bodyPr/>
          <a:lstStyle>
            <a:lvl1pPr marL="0" indent="0">
              <a:buNone/>
              <a:defRPr sz="1200" i="1"/>
            </a:lvl1pPr>
          </a:lstStyle>
          <a:p>
            <a:pPr lvl="0"/>
            <a:r>
              <a:rPr lang="en-US" dirty="0"/>
              <a:t>Insert Object</a:t>
            </a:r>
          </a:p>
        </p:txBody>
      </p:sp>
      <p:sp>
        <p:nvSpPr>
          <p:cNvPr id="13" name="Text Placeholder 13"/>
          <p:cNvSpPr>
            <a:spLocks noGrp="1"/>
          </p:cNvSpPr>
          <p:nvPr>
            <p:ph type="body" sz="quarter" idx="13"/>
          </p:nvPr>
        </p:nvSpPr>
        <p:spPr>
          <a:xfrm>
            <a:off x="4629150" y="2837467"/>
            <a:ext cx="3886200" cy="27806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4629150" y="1825625"/>
            <a:ext cx="3886200" cy="1011843"/>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2" name="Slide Number Placeholder 1"/>
          <p:cNvSpPr>
            <a:spLocks noGrp="1"/>
          </p:cNvSpPr>
          <p:nvPr>
            <p:ph type="sldNum" sz="quarter" idx="15"/>
          </p:nvPr>
        </p:nvSpPr>
        <p:spPr/>
        <p:txBody>
          <a:bodyPr/>
          <a:lstStyle/>
          <a:p>
            <a:fld id="{3DD97BEB-BAEF-0344-9D5C-EC73E478698A}" type="slidenum">
              <a:rPr lang="en-US" smtClean="0"/>
              <a:pPr/>
              <a:t>‹#›</a:t>
            </a:fld>
            <a:endParaRPr lang="en-US"/>
          </a:p>
        </p:txBody>
      </p:sp>
      <p:sp>
        <p:nvSpPr>
          <p:cNvPr id="12"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6775149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1" name="Content Placeholder 3"/>
          <p:cNvSpPr>
            <a:spLocks noGrp="1"/>
          </p:cNvSpPr>
          <p:nvPr>
            <p:ph sz="half" idx="2" hasCustomPrompt="1"/>
          </p:nvPr>
        </p:nvSpPr>
        <p:spPr>
          <a:xfrm>
            <a:off x="4629150" y="3807093"/>
            <a:ext cx="3886200" cy="1811281"/>
          </a:xfrm>
        </p:spPr>
        <p:txBody>
          <a:bodyPr/>
          <a:lstStyle>
            <a:lvl1pPr marL="0" indent="0">
              <a:buNone/>
              <a:defRPr sz="1200" i="1"/>
            </a:lvl1pPr>
          </a:lstStyle>
          <a:p>
            <a:pPr lvl="0"/>
            <a:r>
              <a:rPr lang="en-US" dirty="0"/>
              <a:t>Insert Object</a:t>
            </a:r>
          </a:p>
        </p:txBody>
      </p:sp>
      <p:sp>
        <p:nvSpPr>
          <p:cNvPr id="13" name="Text Placeholder 13"/>
          <p:cNvSpPr>
            <a:spLocks noGrp="1"/>
          </p:cNvSpPr>
          <p:nvPr>
            <p:ph type="body" sz="quarter" idx="13"/>
          </p:nvPr>
        </p:nvSpPr>
        <p:spPr>
          <a:xfrm>
            <a:off x="628650" y="1825625"/>
            <a:ext cx="3886200" cy="18333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p:cNvSpPr>
            <a:spLocks noGrp="1"/>
          </p:cNvSpPr>
          <p:nvPr>
            <p:ph sz="half" idx="14" hasCustomPrompt="1"/>
          </p:nvPr>
        </p:nvSpPr>
        <p:spPr>
          <a:xfrm>
            <a:off x="4629150" y="1847705"/>
            <a:ext cx="3886200" cy="1811281"/>
          </a:xfrm>
        </p:spPr>
        <p:txBody>
          <a:bodyPr/>
          <a:lstStyle>
            <a:lvl1pPr marL="0" indent="0">
              <a:buNone/>
              <a:defRPr sz="1200" i="1"/>
            </a:lvl1pPr>
          </a:lstStyle>
          <a:p>
            <a:pPr lvl="0"/>
            <a:r>
              <a:rPr lang="en-US" dirty="0"/>
              <a:t>Insert Object</a:t>
            </a:r>
          </a:p>
        </p:txBody>
      </p:sp>
      <p:sp>
        <p:nvSpPr>
          <p:cNvPr id="16" name="Content Placeholder 3"/>
          <p:cNvSpPr>
            <a:spLocks noGrp="1"/>
          </p:cNvSpPr>
          <p:nvPr>
            <p:ph sz="half" idx="15" hasCustomPrompt="1"/>
          </p:nvPr>
        </p:nvSpPr>
        <p:spPr>
          <a:xfrm>
            <a:off x="628650" y="3807093"/>
            <a:ext cx="3886200" cy="1811281"/>
          </a:xfrm>
        </p:spPr>
        <p:txBody>
          <a:bodyPr/>
          <a:lstStyle>
            <a:lvl1pPr marL="0" indent="0">
              <a:buNone/>
              <a:defRPr sz="1200" i="1"/>
            </a:lvl1pPr>
          </a:lstStyle>
          <a:p>
            <a:pPr lvl="0"/>
            <a:r>
              <a:rPr lang="en-US" dirty="0"/>
              <a:t>Insert Object</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15"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596008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4" name="Text Placeholder 13"/>
          <p:cNvSpPr>
            <a:spLocks noGrp="1"/>
          </p:cNvSpPr>
          <p:nvPr>
            <p:ph type="body" sz="quarter" idx="13"/>
          </p:nvPr>
        </p:nvSpPr>
        <p:spPr>
          <a:xfrm>
            <a:off x="628650" y="1825625"/>
            <a:ext cx="3019523"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able Placeholder 8"/>
          <p:cNvSpPr>
            <a:spLocks noGrp="1"/>
          </p:cNvSpPr>
          <p:nvPr>
            <p:ph type="tbl" sz="quarter" idx="14" hasCustomPrompt="1"/>
          </p:nvPr>
        </p:nvSpPr>
        <p:spPr>
          <a:xfrm>
            <a:off x="3789575" y="1825625"/>
            <a:ext cx="4725775" cy="3792538"/>
          </a:xfrm>
        </p:spPr>
        <p:txBody>
          <a:bodyPr>
            <a:normAutofit/>
          </a:bodyPr>
          <a:lstStyle>
            <a:lvl1pPr marL="0" indent="0">
              <a:buNone/>
              <a:defRPr sz="1200" i="1"/>
            </a:lvl1pPr>
          </a:lstStyle>
          <a:p>
            <a:pPr lvl="0"/>
            <a:r>
              <a:rPr lang="en-US" dirty="0"/>
              <a:t>Insert Object</a:t>
            </a:r>
          </a:p>
        </p:txBody>
      </p:sp>
      <p:sp>
        <p:nvSpPr>
          <p:cNvPr id="10" name="Slide Number Placeholder 9"/>
          <p:cNvSpPr>
            <a:spLocks noGrp="1"/>
          </p:cNvSpPr>
          <p:nvPr>
            <p:ph type="sldNum" sz="quarter" idx="15"/>
          </p:nvPr>
        </p:nvSpPr>
        <p:spPr/>
        <p:txBody>
          <a:bodyPr/>
          <a:lstStyle/>
          <a:p>
            <a:fld id="{3DD97BEB-BAEF-0344-9D5C-EC73E478698A}" type="slidenum">
              <a:rPr lang="en-US" smtClean="0"/>
              <a:pPr/>
              <a:t>‹#›</a:t>
            </a:fld>
            <a:endParaRPr lang="en-US"/>
          </a:p>
        </p:txBody>
      </p:sp>
      <p:sp>
        <p:nvSpPr>
          <p:cNvPr id="11"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407724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3" name="Text Placeholder 13"/>
          <p:cNvSpPr>
            <a:spLocks noGrp="1"/>
          </p:cNvSpPr>
          <p:nvPr>
            <p:ph type="body" sz="quarter" idx="13"/>
          </p:nvPr>
        </p:nvSpPr>
        <p:spPr>
          <a:xfrm>
            <a:off x="4629150" y="1825625"/>
            <a:ext cx="38862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628650" y="4788816"/>
            <a:ext cx="3886200" cy="829347"/>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3" name="Picture Placeholder 2"/>
          <p:cNvSpPr>
            <a:spLocks noGrp="1"/>
          </p:cNvSpPr>
          <p:nvPr>
            <p:ph type="pic" sz="quarter" idx="15" hasCustomPrompt="1"/>
          </p:nvPr>
        </p:nvSpPr>
        <p:spPr>
          <a:xfrm>
            <a:off x="628650" y="1825625"/>
            <a:ext cx="3886200" cy="2963191"/>
          </a:xfrm>
        </p:spPr>
        <p:txBody>
          <a:bodyPr>
            <a:normAutofit/>
          </a:bodyPr>
          <a:lstStyle>
            <a:lvl1pPr marL="0" indent="0">
              <a:buNone/>
              <a:defRPr sz="1200" i="1" baseline="0"/>
            </a:lvl1pPr>
          </a:lstStyle>
          <a:p>
            <a:r>
              <a:rPr lang="en-US" dirty="0"/>
              <a:t>Insert Photo</a:t>
            </a:r>
          </a:p>
        </p:txBody>
      </p:sp>
      <p:sp>
        <p:nvSpPr>
          <p:cNvPr id="4" name="Slide Number Placeholder 3"/>
          <p:cNvSpPr>
            <a:spLocks noGrp="1"/>
          </p:cNvSpPr>
          <p:nvPr>
            <p:ph type="sldNum" sz="quarter" idx="16"/>
          </p:nvPr>
        </p:nvSpPr>
        <p:spPr/>
        <p:txBody>
          <a:bodyPr/>
          <a:lstStyle/>
          <a:p>
            <a:fld id="{3DD97BEB-BAEF-0344-9D5C-EC73E478698A}" type="slidenum">
              <a:rPr lang="en-US" smtClean="0"/>
              <a:pPr/>
              <a:t>‹#›</a:t>
            </a:fld>
            <a:endParaRPr lang="en-US"/>
          </a:p>
        </p:txBody>
      </p:sp>
      <p:sp>
        <p:nvSpPr>
          <p:cNvPr id="11"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8389558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3" name="Text Placeholder 13"/>
          <p:cNvSpPr>
            <a:spLocks noGrp="1"/>
          </p:cNvSpPr>
          <p:nvPr>
            <p:ph type="body" sz="quarter" idx="13"/>
          </p:nvPr>
        </p:nvSpPr>
        <p:spPr>
          <a:xfrm>
            <a:off x="628650" y="2837467"/>
            <a:ext cx="7886700" cy="21398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628650" y="1825625"/>
            <a:ext cx="7886700" cy="1011843"/>
          </a:xfrm>
        </p:spPr>
        <p:txBody>
          <a:bodyPr>
            <a:norm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ea</a:t>
            </a:r>
            <a:r>
              <a:rPr lang="en-US" dirty="0"/>
              <a:t> </a:t>
            </a:r>
            <a:r>
              <a:rPr lang="en-US" dirty="0" err="1"/>
              <a:t>consequat</a:t>
            </a:r>
            <a:r>
              <a:rPr lang="en-US" dirty="0"/>
              <a:t>.</a:t>
            </a:r>
          </a:p>
        </p:txBody>
      </p:sp>
      <p:sp>
        <p:nvSpPr>
          <p:cNvPr id="14" name="Text Placeholder 13"/>
          <p:cNvSpPr>
            <a:spLocks noGrp="1"/>
          </p:cNvSpPr>
          <p:nvPr>
            <p:ph type="body" sz="quarter" idx="15" hasCustomPrompt="1"/>
          </p:nvPr>
        </p:nvSpPr>
        <p:spPr>
          <a:xfrm>
            <a:off x="628650" y="4977353"/>
            <a:ext cx="7886700" cy="662890"/>
          </a:xfrm>
        </p:spPr>
        <p:txBody>
          <a:bodyPr>
            <a:normAutofit/>
          </a:bodyPr>
          <a:lstStyle>
            <a:lvl1pPr marL="0" indent="0">
              <a:buNone/>
              <a:defRPr sz="2000" b="1" i="1">
                <a:solidFill>
                  <a:srgbClr val="0066A1"/>
                </a:solidFill>
              </a:defRPr>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11"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27891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Bullets,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3" name="Text Placeholder 13"/>
          <p:cNvSpPr>
            <a:spLocks noGrp="1"/>
          </p:cNvSpPr>
          <p:nvPr>
            <p:ph type="body" sz="quarter" idx="13"/>
          </p:nvPr>
        </p:nvSpPr>
        <p:spPr>
          <a:xfrm>
            <a:off x="628650" y="4006391"/>
            <a:ext cx="3886200" cy="16117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628650" y="1825624"/>
            <a:ext cx="7886700" cy="2075235"/>
          </a:xfrm>
        </p:spPr>
        <p:txBody>
          <a:bodyPr numCol="2" spcCol="274320">
            <a:norm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a:t>
            </a:r>
            <a:r>
              <a:rPr lang="en-US" dirty="0" err="1"/>
              <a:t>dolore</a:t>
            </a:r>
            <a:r>
              <a:rPr lang="en-US" dirty="0"/>
              <a:t>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a:t>
            </a:r>
          </a:p>
        </p:txBody>
      </p:sp>
      <p:sp>
        <p:nvSpPr>
          <p:cNvPr id="3" name="Picture Placeholder 2"/>
          <p:cNvSpPr>
            <a:spLocks noGrp="1"/>
          </p:cNvSpPr>
          <p:nvPr>
            <p:ph type="pic" sz="quarter" idx="15" hasCustomPrompt="1"/>
          </p:nvPr>
        </p:nvSpPr>
        <p:spPr>
          <a:xfrm>
            <a:off x="4629150" y="4006391"/>
            <a:ext cx="3886200" cy="1611772"/>
          </a:xfrm>
        </p:spPr>
        <p:txBody>
          <a:bodyPr>
            <a:normAutofit/>
          </a:bodyPr>
          <a:lstStyle>
            <a:lvl1pPr marL="0" indent="0">
              <a:buNone/>
              <a:defRPr sz="1200" i="1" baseline="0"/>
            </a:lvl1pPr>
          </a:lstStyle>
          <a:p>
            <a:r>
              <a:rPr lang="en-US" dirty="0"/>
              <a:t>Insert Photo</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11"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6622244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s and Imag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3" name="Text Placeholder 13"/>
          <p:cNvSpPr>
            <a:spLocks noGrp="1"/>
          </p:cNvSpPr>
          <p:nvPr>
            <p:ph type="body" sz="quarter" idx="13"/>
          </p:nvPr>
        </p:nvSpPr>
        <p:spPr>
          <a:xfrm>
            <a:off x="628650" y="1825624"/>
            <a:ext cx="4970872" cy="2887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628650" y="4713401"/>
            <a:ext cx="4970872" cy="904761"/>
          </a:xfrm>
        </p:spPr>
        <p:txBody>
          <a:bodyPr>
            <a:normAutofit/>
          </a:bodyPr>
          <a:lstStyle>
            <a:lvl1pPr marL="0" indent="0">
              <a:buNone/>
              <a:defRPr sz="2000" b="1">
                <a:solidFill>
                  <a:srgbClr val="0066A1"/>
                </a:solidFill>
              </a:defRPr>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3" name="Picture Placeholder 2"/>
          <p:cNvSpPr>
            <a:spLocks noGrp="1"/>
          </p:cNvSpPr>
          <p:nvPr>
            <p:ph type="pic" sz="quarter" idx="15" hasCustomPrompt="1"/>
          </p:nvPr>
        </p:nvSpPr>
        <p:spPr>
          <a:xfrm>
            <a:off x="5712642" y="1825624"/>
            <a:ext cx="2802707" cy="3792539"/>
          </a:xfrm>
        </p:spPr>
        <p:txBody>
          <a:bodyPr>
            <a:normAutofit/>
          </a:bodyPr>
          <a:lstStyle>
            <a:lvl1pPr marL="0" indent="0">
              <a:buNone/>
              <a:defRPr sz="1200" i="1" baseline="0"/>
            </a:lvl1pPr>
          </a:lstStyle>
          <a:p>
            <a:r>
              <a:rPr lang="en-US" dirty="0"/>
              <a:t>Insert Photo</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9"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8101107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9" name="Title Placeholder 1"/>
          <p:cNvSpPr>
            <a:spLocks noGrp="1"/>
          </p:cNvSpPr>
          <p:nvPr>
            <p:ph type="title"/>
          </p:nvPr>
        </p:nvSpPr>
        <p:spPr bwMode="auto">
          <a:xfrm>
            <a:off x="457200" y="438150"/>
            <a:ext cx="82296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pPr lvl="0"/>
            <a:r>
              <a:rPr lang="en-US" dirty="0"/>
              <a:t>Click to edit Master title style</a:t>
            </a:r>
          </a:p>
        </p:txBody>
      </p:sp>
      <p:sp>
        <p:nvSpPr>
          <p:cNvPr id="20" name="Text Placeholder 2"/>
          <p:cNvSpPr>
            <a:spLocks noGrp="1"/>
          </p:cNvSpPr>
          <p:nvPr>
            <p:ph idx="1"/>
          </p:nvPr>
        </p:nvSpPr>
        <p:spPr bwMode="auto">
          <a:xfrm>
            <a:off x="457200" y="1600200"/>
            <a:ext cx="8229600" cy="440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p:txBody>
          <a:bodyPr/>
          <a:lstStyle>
            <a:lvl1pPr>
              <a:defRPr/>
            </a:lvl1pPr>
          </a:lstStyle>
          <a:p>
            <a:endParaRPr lang="en-US" altLang="zh-TW"/>
          </a:p>
        </p:txBody>
      </p:sp>
    </p:spTree>
    <p:extLst>
      <p:ext uri="{BB962C8B-B14F-4D97-AF65-F5344CB8AC3E}">
        <p14:creationId xmlns:p14="http://schemas.microsoft.com/office/powerpoint/2010/main" val="1208364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98474" y="646654"/>
            <a:ext cx="7556313" cy="643666"/>
          </a:xfrm>
        </p:spPr>
        <p:txBody>
          <a:bodyPr/>
          <a:lstStyle>
            <a:lvl1pPr>
              <a:defRPr sz="28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6" name="Text Placeholder 5"/>
          <p:cNvSpPr>
            <a:spLocks noGrp="1"/>
          </p:cNvSpPr>
          <p:nvPr>
            <p:ph type="body" sz="quarter" idx="11"/>
          </p:nvPr>
        </p:nvSpPr>
        <p:spPr>
          <a:xfrm>
            <a:off x="498474" y="1371600"/>
            <a:ext cx="6440488" cy="639763"/>
          </a:xfrm>
        </p:spPr>
        <p:txBody>
          <a:bodyPr>
            <a:normAutofit/>
          </a:bodyPr>
          <a:lstStyle>
            <a:lvl1pPr marL="0" indent="0">
              <a:buNone/>
              <a:defRPr sz="2000"/>
            </a:lvl1pPr>
          </a:lstStyle>
          <a:p>
            <a:pPr lvl="0"/>
            <a:endParaRPr lang="en-US" dirty="0"/>
          </a:p>
        </p:txBody>
      </p:sp>
    </p:spTree>
    <p:extLst>
      <p:ext uri="{BB962C8B-B14F-4D97-AF65-F5344CB8AC3E}">
        <p14:creationId xmlns:p14="http://schemas.microsoft.com/office/powerpoint/2010/main" val="370228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4173110E-F7A5-4DEE-81BF-C124F59758A6}" type="datetimeFigureOut">
              <a:rPr lang="zh-TW" altLang="en-US" smtClean="0"/>
              <a:t>2023/3/8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765698814"/>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dirty="0"/>
          </a:p>
        </p:txBody>
      </p:sp>
      <p:sp>
        <p:nvSpPr>
          <p:cNvPr id="4" name="Slide Number Placeholder 3"/>
          <p:cNvSpPr>
            <a:spLocks noGrp="1"/>
          </p:cNvSpPr>
          <p:nvPr>
            <p:ph type="sldNum" sz="quarter" idx="10"/>
          </p:nvPr>
        </p:nvSpPr>
        <p:spPr>
          <a:xfrm>
            <a:off x="533400" y="6172200"/>
            <a:ext cx="685800" cy="365125"/>
          </a:xfrm>
          <a:prstGeom prst="rect">
            <a:avLst/>
          </a:prstGeom>
        </p:spPr>
        <p:txBody>
          <a:bodyPr/>
          <a:lstStyle>
            <a:lvl1pPr>
              <a:defRPr/>
            </a:lvl1pPr>
          </a:lstStyle>
          <a:p>
            <a:pPr>
              <a:defRPr/>
            </a:pPr>
            <a:fld id="{044F62DC-94D4-4B8C-85AA-E7E14C681105}" type="slidenum">
              <a:rPr lang="en-US"/>
              <a:pPr>
                <a:defRPr/>
              </a:pPr>
              <a:t>‹#›</a:t>
            </a:fld>
            <a:endParaRPr lang="en-US" sz="1400" dirty="0">
              <a:solidFill>
                <a:schemeClr val="tx1"/>
              </a:solidFill>
            </a:endParaRPr>
          </a:p>
        </p:txBody>
      </p:sp>
    </p:spTree>
    <p:extLst>
      <p:ext uri="{BB962C8B-B14F-4D97-AF65-F5344CB8AC3E}">
        <p14:creationId xmlns:p14="http://schemas.microsoft.com/office/powerpoint/2010/main" val="20578938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estimonial">
    <p:spTree>
      <p:nvGrpSpPr>
        <p:cNvPr id="1" name=""/>
        <p:cNvGrpSpPr/>
        <p:nvPr/>
      </p:nvGrpSpPr>
      <p:grpSpPr>
        <a:xfrm>
          <a:off x="0" y="0"/>
          <a:ext cx="0" cy="0"/>
          <a:chOff x="0" y="0"/>
          <a:chExt cx="0" cy="0"/>
        </a:xfrm>
      </p:grpSpPr>
      <p:cxnSp>
        <p:nvCxnSpPr>
          <p:cNvPr id="5" name="Straight Connector 4"/>
          <p:cNvCxnSpPr/>
          <p:nvPr userDrawn="1"/>
        </p:nvCxnSpPr>
        <p:spPr>
          <a:xfrm>
            <a:off x="-317500" y="2043113"/>
            <a:ext cx="8477250"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a:off x="730250" y="4040188"/>
            <a:ext cx="8477250"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0" hasCustomPrompt="1"/>
          </p:nvPr>
        </p:nvSpPr>
        <p:spPr>
          <a:xfrm>
            <a:off x="1381125" y="2245360"/>
            <a:ext cx="6411595" cy="1605280"/>
          </a:xfrm>
        </p:spPr>
        <p:txBody>
          <a:bodyPr wrap="square">
            <a:noAutofit/>
          </a:bodyPr>
          <a:lstStyle>
            <a:lvl1pPr marL="182880" indent="-457200" algn="l">
              <a:buFont typeface="Arial"/>
              <a:buNone/>
              <a:defRPr sz="2500"/>
            </a:lvl1pPr>
            <a:lvl2pPr marL="282575" indent="0" algn="l">
              <a:buFont typeface="Arial"/>
              <a:buNone/>
              <a:defRPr/>
            </a:lvl2pPr>
            <a:lvl3pPr marL="577850" indent="0" algn="l">
              <a:buFont typeface="Arial"/>
              <a:buNone/>
              <a:defRPr/>
            </a:lvl3pPr>
            <a:lvl4pPr marL="860425" indent="0" algn="l">
              <a:buFont typeface="Arial"/>
              <a:buNone/>
              <a:defRPr/>
            </a:lvl4pPr>
            <a:lvl5pPr marL="1143000" indent="0" algn="l">
              <a:buFont typeface="Arial"/>
              <a:buNone/>
              <a:defRPr/>
            </a:lvl5pPr>
          </a:lstStyle>
          <a:p>
            <a:pPr lvl="0"/>
            <a:r>
              <a:rPr lang="en-US" dirty="0"/>
              <a:t>“Click to add testimonial.”</a:t>
            </a:r>
          </a:p>
        </p:txBody>
      </p:sp>
      <p:sp>
        <p:nvSpPr>
          <p:cNvPr id="10" name="Text Placeholder 2"/>
          <p:cNvSpPr>
            <a:spLocks noGrp="1"/>
          </p:cNvSpPr>
          <p:nvPr>
            <p:ph type="body" sz="quarter" idx="11" hasCustomPrompt="1"/>
          </p:nvPr>
        </p:nvSpPr>
        <p:spPr>
          <a:xfrm>
            <a:off x="1381125" y="4135120"/>
            <a:ext cx="6411595" cy="304800"/>
          </a:xfrm>
        </p:spPr>
        <p:txBody>
          <a:bodyPr>
            <a:normAutofit/>
          </a:bodyPr>
          <a:lstStyle>
            <a:lvl1pPr marL="0" indent="0" algn="l">
              <a:buFont typeface="Arial"/>
              <a:buNone/>
              <a:defRPr sz="1200"/>
            </a:lvl1pPr>
            <a:lvl2pPr marL="282575" indent="0" algn="l">
              <a:buFont typeface="Arial"/>
              <a:buNone/>
              <a:defRPr/>
            </a:lvl2pPr>
            <a:lvl3pPr marL="577850" indent="0" algn="l">
              <a:buFont typeface="Arial"/>
              <a:buNone/>
              <a:defRPr/>
            </a:lvl3pPr>
            <a:lvl4pPr marL="860425" indent="0" algn="l">
              <a:buFont typeface="Arial"/>
              <a:buNone/>
              <a:defRPr/>
            </a:lvl4pPr>
            <a:lvl5pPr marL="1143000" indent="0" algn="l">
              <a:buFont typeface="Arial"/>
              <a:buNone/>
              <a:defRPr/>
            </a:lvl5pPr>
          </a:lstStyle>
          <a:p>
            <a:pPr lvl="0"/>
            <a:r>
              <a:rPr lang="en-US" dirty="0"/>
              <a:t>Click to add source</a:t>
            </a:r>
          </a:p>
        </p:txBody>
      </p:sp>
    </p:spTree>
    <p:extLst>
      <p:ext uri="{BB962C8B-B14F-4D97-AF65-F5344CB8AC3E}">
        <p14:creationId xmlns:p14="http://schemas.microsoft.com/office/powerpoint/2010/main" val="357978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lide Technolog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2809425"/>
            <a:ext cx="9173683" cy="3104939"/>
          </a:xfrm>
          <a:prstGeom prst="rect">
            <a:avLst/>
          </a:prstGeom>
        </p:spPr>
      </p:pic>
      <p:pic>
        <p:nvPicPr>
          <p:cNvPr id="8" name="Picture Placeholder 5" descr="shutterstock_76938916.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857999" y="0"/>
            <a:ext cx="2315683" cy="2809875"/>
          </a:xfrm>
          <a:prstGeom prst="rect">
            <a:avLst/>
          </a:prstGeom>
        </p:spPr>
      </p:pic>
      <p:pic>
        <p:nvPicPr>
          <p:cNvPr id="9" name="Picture Placeholder 10" descr="shutterstock_10708528.jp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1" y="0"/>
            <a:ext cx="2271889" cy="2809875"/>
          </a:xfrm>
          <a:prstGeom prst="rect">
            <a:avLst/>
          </a:prstGeom>
        </p:spPr>
      </p:pic>
      <p:pic>
        <p:nvPicPr>
          <p:cNvPr id="10" name="Picture Placeholder 12" descr="shutterstock_12020635.jpg"/>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285999" y="0"/>
            <a:ext cx="2271889" cy="2809875"/>
          </a:xfrm>
          <a:prstGeom prst="rect">
            <a:avLst/>
          </a:prstGeom>
        </p:spPr>
      </p:pic>
      <p:pic>
        <p:nvPicPr>
          <p:cNvPr id="11" name="Picture Placeholder 8" descr="shutterstock_58382266.jp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4571999" y="0"/>
            <a:ext cx="2271889" cy="2809875"/>
          </a:xfrm>
          <a:prstGeom prst="rect">
            <a:avLst/>
          </a:prstGeom>
        </p:spPr>
      </p:pic>
      <p:sp>
        <p:nvSpPr>
          <p:cNvPr id="13" name="Rectangle 2"/>
          <p:cNvSpPr>
            <a:spLocks noGrp="1" noChangeArrowheads="1"/>
          </p:cNvSpPr>
          <p:nvPr>
            <p:ph type="ctrTitle" hasCustomPrompt="1"/>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dirty="0"/>
              <a:t>Click to edit Title of Presentation</a:t>
            </a:r>
          </a:p>
        </p:txBody>
      </p:sp>
      <p:sp>
        <p:nvSpPr>
          <p:cNvPr id="14" name="Rectangle 3"/>
          <p:cNvSpPr>
            <a:spLocks noGrp="1" noChangeArrowheads="1"/>
          </p:cNvSpPr>
          <p:nvPr>
            <p:ph type="subTitle" idx="1" hasCustomPrompt="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dirty="0"/>
              <a:t>Click to edit Meeting Title – Date(s) Month Year</a:t>
            </a:r>
          </a:p>
        </p:txBody>
      </p:sp>
      <p:sp>
        <p:nvSpPr>
          <p:cNvPr id="12" name="Text Placeholder 15"/>
          <p:cNvSpPr>
            <a:spLocks noGrp="1"/>
          </p:cNvSpPr>
          <p:nvPr>
            <p:ph type="body" sz="quarter" idx="13" hasCustomPrompt="1"/>
          </p:nvPr>
        </p:nvSpPr>
        <p:spPr>
          <a:xfrm>
            <a:off x="442206" y="4887456"/>
            <a:ext cx="7918022" cy="378005"/>
          </a:xfrm>
          <a:prstGeom prst="rect">
            <a:avLst/>
          </a:prstGeom>
        </p:spPr>
        <p:txBody>
          <a:bodyPr vert="horz"/>
          <a:lstStyle>
            <a:lvl1pPr marL="0" indent="0">
              <a:buFontTx/>
              <a:buNone/>
              <a:defRPr sz="1600">
                <a:solidFill>
                  <a:schemeClr val="bg1"/>
                </a:solidFill>
                <a:latin typeface="Verdana"/>
              </a:defRPr>
            </a:lvl1pPr>
          </a:lstStyle>
          <a:p>
            <a:pPr lvl="0"/>
            <a:r>
              <a:rPr lang="en-US" dirty="0"/>
              <a:t>Click to edit Author(s)</a:t>
            </a:r>
          </a:p>
        </p:txBody>
      </p:sp>
      <p:sp>
        <p:nvSpPr>
          <p:cNvPr id="2" name="Date Placeholder 1"/>
          <p:cNvSpPr>
            <a:spLocks noGrp="1"/>
          </p:cNvSpPr>
          <p:nvPr>
            <p:ph type="dt" sz="half" idx="14"/>
          </p:nvPr>
        </p:nvSpPr>
        <p:spPr>
          <a:xfrm>
            <a:off x="1219200" y="6172200"/>
            <a:ext cx="31242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5BB9E4D3-F80A-BB4B-8FD5-37E8CBED91A1}" type="datetime1">
              <a:rPr kumimoji="0" lang="en-US" sz="2400" b="0" i="0" u="none" strike="noStrike" kern="1200" cap="none" spc="0" normalizeH="0" baseline="0" noProof="0" smtClean="0">
                <a:ln>
                  <a:noFill/>
                </a:ln>
                <a:solidFill>
                  <a:srgbClr val="404040"/>
                </a:solidFill>
                <a:effectLst/>
                <a:uLnTx/>
                <a:uFillTx/>
                <a:latin typeface="Arial" pitchFamily="34" charset="0"/>
                <a:ea typeface="ＭＳ Ｐゴシック"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3/8/2023</a:t>
            </a:fld>
            <a:endParaRPr kumimoji="0" lang="en-US" sz="2400" b="0" i="0" u="none" strike="noStrike" kern="1200" cap="none" spc="0" normalizeH="0" baseline="0" noProof="0">
              <a:ln>
                <a:noFill/>
              </a:ln>
              <a:solidFill>
                <a:srgbClr val="404040"/>
              </a:solidFill>
              <a:effectLst/>
              <a:uLnTx/>
              <a:uFillTx/>
              <a:latin typeface="Arial" pitchFamily="34" charset="0"/>
              <a:ea typeface="ＭＳ Ｐゴシック" pitchFamily="34" charset="-128"/>
              <a:cs typeface="+mn-cs"/>
            </a:endParaRPr>
          </a:p>
        </p:txBody>
      </p:sp>
      <p:sp>
        <p:nvSpPr>
          <p:cNvPr id="3" name="Slide Number Placeholder 2"/>
          <p:cNvSpPr>
            <a:spLocks noGrp="1"/>
          </p:cNvSpPr>
          <p:nvPr>
            <p:ph type="sldNum" sz="quarter" idx="15"/>
          </p:nvPr>
        </p:nvSpPr>
        <p:spPr>
          <a:xfrm>
            <a:off x="533400" y="6172200"/>
            <a:ext cx="6858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60BC5383-B22C-A746-A4AF-C32103C6BFA6}" type="slidenum">
              <a:rPr kumimoji="0" lang="en-US" sz="2400" b="0" i="0" u="none" strike="noStrike" kern="1200" cap="none" spc="0" normalizeH="0" baseline="0" noProof="0" smtClean="0">
                <a:ln>
                  <a:noFill/>
                </a:ln>
                <a:solidFill>
                  <a:srgbClr val="404040"/>
                </a:solidFill>
                <a:effectLst/>
                <a:uLnTx/>
                <a:uFillTx/>
                <a:latin typeface="Arial" pitchFamily="34" charset="0"/>
                <a:ea typeface="ＭＳ Ｐゴシック"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2400" b="0" i="0" u="none" strike="noStrike" kern="1200" cap="none" spc="0" normalizeH="0" baseline="0" noProof="0">
              <a:ln>
                <a:noFill/>
              </a:ln>
              <a:solidFill>
                <a:srgbClr val="40404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415464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gradFill flip="none" rotWithShape="1">
            <a:gsLst>
              <a:gs pos="33000">
                <a:srgbClr val="0066A1"/>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5" name="Snip Single Corner Rectangle 4"/>
          <p:cNvSpPr/>
          <p:nvPr/>
        </p:nvSpPr>
        <p:spPr>
          <a:xfrm flipH="1">
            <a:off x="0" y="3190240"/>
            <a:ext cx="9144000" cy="3667760"/>
          </a:xfrm>
          <a:prstGeom prst="snip1Rect">
            <a:avLst/>
          </a:prstGeom>
          <a:solidFill>
            <a:schemeClr val="bg1"/>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grpSp>
        <p:nvGrpSpPr>
          <p:cNvPr id="7" name="Group 6"/>
          <p:cNvGrpSpPr/>
          <p:nvPr/>
        </p:nvGrpSpPr>
        <p:grpSpPr>
          <a:xfrm flipH="1">
            <a:off x="0" y="1"/>
            <a:ext cx="8375969" cy="270818"/>
            <a:chOff x="1195233" y="1"/>
            <a:chExt cx="7948768" cy="270818"/>
          </a:xfrm>
          <a:solidFill>
            <a:schemeClr val="accent3"/>
          </a:solidFill>
        </p:grpSpPr>
        <p:sp>
          <p:nvSpPr>
            <p:cNvPr id="8" name="Rectangle 7"/>
            <p:cNvSpPr/>
            <p:nvPr/>
          </p:nvSpPr>
          <p:spPr>
            <a:xfrm>
              <a:off x="1666715" y="1"/>
              <a:ext cx="7477286" cy="2703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9" name="Right Triangle 8"/>
            <p:cNvSpPr/>
            <p:nvPr/>
          </p:nvSpPr>
          <p:spPr>
            <a:xfrm flipH="1" flipV="1">
              <a:off x="1195233" y="1"/>
              <a:ext cx="480819" cy="270818"/>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bg2"/>
                </a:solidFill>
              </a:endParaRPr>
            </a:p>
          </p:txBody>
        </p:sp>
      </p:grpSp>
      <p:sp>
        <p:nvSpPr>
          <p:cNvPr id="16" name="Text Placeholder 2"/>
          <p:cNvSpPr>
            <a:spLocks noGrp="1"/>
          </p:cNvSpPr>
          <p:nvPr>
            <p:ph idx="1" hasCustomPrompt="1"/>
          </p:nvPr>
        </p:nvSpPr>
        <p:spPr>
          <a:xfrm>
            <a:off x="779463" y="3370828"/>
            <a:ext cx="4388183" cy="556730"/>
          </a:xfrm>
          <a:prstGeom prst="rect">
            <a:avLst/>
          </a:prstGeom>
        </p:spPr>
        <p:txBody>
          <a:bodyPr rtlCol="0">
            <a:normAutofit/>
          </a:bodyPr>
          <a:lstStyle>
            <a:lvl1pPr marL="0" indent="0">
              <a:buFont typeface="Arial"/>
              <a:buNone/>
              <a:defRPr/>
            </a:lvl1pPr>
          </a:lstStyle>
          <a:p>
            <a:pPr lvl="0"/>
            <a:r>
              <a:rPr lang="en-US" dirty="0"/>
              <a:t>Click to add presenters name</a:t>
            </a:r>
          </a:p>
        </p:txBody>
      </p:sp>
      <p:sp>
        <p:nvSpPr>
          <p:cNvPr id="10" name="Text Placeholder 2"/>
          <p:cNvSpPr>
            <a:spLocks noGrp="1"/>
          </p:cNvSpPr>
          <p:nvPr>
            <p:ph idx="10"/>
          </p:nvPr>
        </p:nvSpPr>
        <p:spPr>
          <a:xfrm>
            <a:off x="779465" y="4188525"/>
            <a:ext cx="4388182" cy="408847"/>
          </a:xfrm>
          <a:prstGeom prst="rect">
            <a:avLst/>
          </a:prstGeom>
        </p:spPr>
        <p:txBody>
          <a:bodyPr rtlCol="0">
            <a:normAutofit/>
          </a:bodyPr>
          <a:lstStyle>
            <a:lvl1pPr marL="0" indent="0">
              <a:buFont typeface="Arial"/>
              <a:buNone/>
              <a:defRPr sz="1600"/>
            </a:lvl1pPr>
          </a:lstStyle>
          <a:p>
            <a:pPr lvl="0"/>
            <a:r>
              <a:rPr lang="en-US" dirty="0"/>
              <a:t>Click to edit Master text styles</a:t>
            </a:r>
          </a:p>
        </p:txBody>
      </p:sp>
      <p:pic>
        <p:nvPicPr>
          <p:cNvPr id="1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7794267" y="6311847"/>
            <a:ext cx="1143000" cy="40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0"/>
          <p:cNvSpPr>
            <a:spLocks noGrp="1"/>
          </p:cNvSpPr>
          <p:nvPr>
            <p:ph type="title"/>
          </p:nvPr>
        </p:nvSpPr>
        <p:spPr>
          <a:xfrm>
            <a:off x="498474" y="1307054"/>
            <a:ext cx="7556313" cy="1116106"/>
          </a:xfrm>
        </p:spPr>
        <p:txBody>
          <a:bodyPr/>
          <a:lstStyle>
            <a:lvl1pPr>
              <a:defRPr>
                <a:solidFill>
                  <a:schemeClr val="bg1"/>
                </a:solidFill>
              </a:defRPr>
            </a:lvl1pPr>
          </a:lstStyle>
          <a:p>
            <a:r>
              <a:rPr lang="en-US" dirty="0"/>
              <a:t>Click to edit Master title style</a:t>
            </a:r>
          </a:p>
        </p:txBody>
      </p:sp>
      <p:sp>
        <p:nvSpPr>
          <p:cNvPr id="18" name="Picture Placeholder 2"/>
          <p:cNvSpPr>
            <a:spLocks noGrp="1"/>
          </p:cNvSpPr>
          <p:nvPr>
            <p:ph type="pic" idx="11"/>
          </p:nvPr>
        </p:nvSpPr>
        <p:spPr>
          <a:xfrm rot="584399">
            <a:off x="5388762" y="2888766"/>
            <a:ext cx="3107590" cy="2878790"/>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25219601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2"/>
        <p:cNvGrpSpPr/>
        <p:nvPr/>
      </p:nvGrpSpPr>
      <p:grpSpPr>
        <a:xfrm>
          <a:off x="0" y="0"/>
          <a:ext cx="0" cy="0"/>
          <a:chOff x="0" y="0"/>
          <a:chExt cx="0" cy="0"/>
        </a:xfrm>
      </p:grpSpPr>
      <p:sp>
        <p:nvSpPr>
          <p:cNvPr id="33" name="Google Shape;33;p3"/>
          <p:cNvSpPr txBox="1">
            <a:spLocks noGrp="1"/>
          </p:cNvSpPr>
          <p:nvPr>
            <p:ph type="body" idx="1"/>
          </p:nvPr>
        </p:nvSpPr>
        <p:spPr>
          <a:xfrm>
            <a:off x="457200" y="1676400"/>
            <a:ext cx="8229600" cy="4408488"/>
          </a:xfrm>
          <a:prstGeom prst="rect">
            <a:avLst/>
          </a:prstGeom>
          <a:noFill/>
          <a:ln>
            <a:noFill/>
          </a:ln>
        </p:spPr>
        <p:txBody>
          <a:bodyPr spcFirstLastPara="1" wrap="square" lIns="91425" tIns="45700" rIns="91425" bIns="45700" anchor="t" anchorCtr="0"/>
          <a:lstStyle>
            <a:lvl1pPr marL="342900" marR="0" lvl="0" indent="-276225" algn="l" rtl="0">
              <a:spcBef>
                <a:spcPts val="1500"/>
              </a:spcBef>
              <a:spcAft>
                <a:spcPts val="0"/>
              </a:spcAft>
              <a:buClr>
                <a:srgbClr val="000000"/>
              </a:buClr>
              <a:buSzPts val="2200"/>
              <a:buFont typeface="Verdana"/>
              <a:buChar char="•"/>
              <a:defRPr sz="1650" b="0" i="0" u="none" strike="noStrike" cap="none">
                <a:solidFill>
                  <a:srgbClr val="000000"/>
                </a:solidFill>
                <a:latin typeface="Verdana"/>
                <a:ea typeface="Verdana"/>
                <a:cs typeface="Verdana"/>
                <a:sym typeface="Verdana"/>
              </a:defRPr>
            </a:lvl1pPr>
            <a:lvl2pPr marL="685800" marR="0" lvl="1" indent="-266700" algn="l" rtl="0">
              <a:spcBef>
                <a:spcPts val="450"/>
              </a:spcBef>
              <a:spcAft>
                <a:spcPts val="0"/>
              </a:spcAft>
              <a:buClr>
                <a:srgbClr val="000000"/>
              </a:buClr>
              <a:buSzPts val="2000"/>
              <a:buFont typeface="Verdana"/>
              <a:buChar char="•"/>
              <a:defRPr sz="1500" b="0" i="0" u="none" strike="noStrike" cap="none">
                <a:solidFill>
                  <a:srgbClr val="000000"/>
                </a:solidFill>
                <a:latin typeface="Verdana"/>
                <a:ea typeface="Verdana"/>
                <a:cs typeface="Verdana"/>
                <a:sym typeface="Verdana"/>
              </a:defRPr>
            </a:lvl2pPr>
            <a:lvl3pPr marL="1028700" marR="0" lvl="2" indent="-257175" algn="l" rtl="0">
              <a:spcBef>
                <a:spcPts val="450"/>
              </a:spcBef>
              <a:spcAft>
                <a:spcPts val="0"/>
              </a:spcAft>
              <a:buClr>
                <a:srgbClr val="000000"/>
              </a:buClr>
              <a:buSzPts val="1800"/>
              <a:buFont typeface="Verdana"/>
              <a:buChar char="•"/>
              <a:defRPr sz="1350" b="0" i="0" u="none" strike="noStrike" cap="none">
                <a:solidFill>
                  <a:srgbClr val="000000"/>
                </a:solidFill>
                <a:latin typeface="Verdana"/>
                <a:ea typeface="Verdana"/>
                <a:cs typeface="Verdana"/>
                <a:sym typeface="Verdana"/>
              </a:defRPr>
            </a:lvl3pPr>
            <a:lvl4pPr marL="1371600" marR="0" lvl="3" indent="-257175" algn="l" rtl="0">
              <a:spcBef>
                <a:spcPts val="450"/>
              </a:spcBef>
              <a:spcAft>
                <a:spcPts val="0"/>
              </a:spcAft>
              <a:buClr>
                <a:srgbClr val="000000"/>
              </a:buClr>
              <a:buSzPts val="1800"/>
              <a:buFont typeface="Verdana"/>
              <a:buChar char="•"/>
              <a:defRPr sz="1350" b="0" i="0" u="none" strike="noStrike" cap="none">
                <a:solidFill>
                  <a:srgbClr val="000000"/>
                </a:solidFill>
                <a:latin typeface="Verdana"/>
                <a:ea typeface="Verdana"/>
                <a:cs typeface="Verdana"/>
                <a:sym typeface="Verdana"/>
              </a:defRPr>
            </a:lvl4pPr>
            <a:lvl5pPr marL="1714500" marR="0" lvl="4" indent="-257175" algn="l" rtl="0">
              <a:spcBef>
                <a:spcPts val="450"/>
              </a:spcBef>
              <a:spcAft>
                <a:spcPts val="0"/>
              </a:spcAft>
              <a:buClr>
                <a:srgbClr val="000000"/>
              </a:buClr>
              <a:buSzPts val="1800"/>
              <a:buFont typeface="Verdana"/>
              <a:buChar char="•"/>
              <a:defRPr sz="1350" b="0" i="0" u="none" strike="noStrike" cap="none">
                <a:solidFill>
                  <a:srgbClr val="000000"/>
                </a:solidFill>
                <a:latin typeface="Verdana"/>
                <a:ea typeface="Verdana"/>
                <a:cs typeface="Verdana"/>
                <a:sym typeface="Verdana"/>
              </a:defRPr>
            </a:lvl5pPr>
            <a:lvl6pPr marL="2057400" marR="0" lvl="5" indent="-257175" algn="l" rtl="0">
              <a:spcBef>
                <a:spcPts val="270"/>
              </a:spcBef>
              <a:spcAft>
                <a:spcPts val="0"/>
              </a:spcAft>
              <a:buClr>
                <a:schemeClr val="lt1"/>
              </a:buClr>
              <a:buSzPts val="1800"/>
              <a:buFont typeface="Noto Sans Symbols"/>
              <a:buChar char="●"/>
              <a:defRPr sz="1350" b="0" i="0" u="none" strike="noStrike" cap="none">
                <a:solidFill>
                  <a:schemeClr val="lt1"/>
                </a:solidFill>
                <a:latin typeface="Trebuchet MS"/>
                <a:ea typeface="Trebuchet MS"/>
                <a:cs typeface="Trebuchet MS"/>
                <a:sym typeface="Trebuchet MS"/>
              </a:defRPr>
            </a:lvl6pPr>
            <a:lvl7pPr marL="2400300" marR="0" lvl="6" indent="-257175" algn="l" rtl="0">
              <a:spcBef>
                <a:spcPts val="270"/>
              </a:spcBef>
              <a:spcAft>
                <a:spcPts val="0"/>
              </a:spcAft>
              <a:buClr>
                <a:schemeClr val="lt1"/>
              </a:buClr>
              <a:buSzPts val="1800"/>
              <a:buFont typeface="Noto Sans Symbols"/>
              <a:buChar char="●"/>
              <a:defRPr sz="1350" b="0" i="0" u="none" strike="noStrike" cap="none">
                <a:solidFill>
                  <a:schemeClr val="lt1"/>
                </a:solidFill>
                <a:latin typeface="Trebuchet MS"/>
                <a:ea typeface="Trebuchet MS"/>
                <a:cs typeface="Trebuchet MS"/>
                <a:sym typeface="Trebuchet MS"/>
              </a:defRPr>
            </a:lvl7pPr>
            <a:lvl8pPr marL="2743200" marR="0" lvl="7" indent="-257175" algn="l" rtl="0">
              <a:spcBef>
                <a:spcPts val="270"/>
              </a:spcBef>
              <a:spcAft>
                <a:spcPts val="0"/>
              </a:spcAft>
              <a:buClr>
                <a:schemeClr val="lt1"/>
              </a:buClr>
              <a:buSzPts val="1800"/>
              <a:buFont typeface="Noto Sans Symbols"/>
              <a:buChar char="●"/>
              <a:defRPr sz="1350" b="0" i="0" u="none" strike="noStrike" cap="none">
                <a:solidFill>
                  <a:schemeClr val="lt1"/>
                </a:solidFill>
                <a:latin typeface="Trebuchet MS"/>
                <a:ea typeface="Trebuchet MS"/>
                <a:cs typeface="Trebuchet MS"/>
                <a:sym typeface="Trebuchet MS"/>
              </a:defRPr>
            </a:lvl8pPr>
            <a:lvl9pPr marL="3086100" marR="0" lvl="8" indent="-257175" algn="l" rtl="0">
              <a:spcBef>
                <a:spcPts val="270"/>
              </a:spcBef>
              <a:spcAft>
                <a:spcPts val="0"/>
              </a:spcAft>
              <a:buClr>
                <a:schemeClr val="lt1"/>
              </a:buClr>
              <a:buSzPts val="1800"/>
              <a:buFont typeface="Noto Sans Symbols"/>
              <a:buChar char="●"/>
              <a:defRPr sz="1350" b="0" i="0" u="none" strike="noStrike" cap="none">
                <a:solidFill>
                  <a:schemeClr val="lt1"/>
                </a:solidFill>
                <a:latin typeface="Trebuchet MS"/>
                <a:ea typeface="Trebuchet MS"/>
                <a:cs typeface="Trebuchet MS"/>
                <a:sym typeface="Trebuchet MS"/>
              </a:defRPr>
            </a:lvl9pPr>
          </a:lstStyle>
          <a:p>
            <a:endParaRPr/>
          </a:p>
        </p:txBody>
      </p:sp>
      <p:sp>
        <p:nvSpPr>
          <p:cNvPr id="34" name="Google Shape;34;p3"/>
          <p:cNvSpPr txBox="1">
            <a:spLocks noGrp="1"/>
          </p:cNvSpPr>
          <p:nvPr>
            <p:ph type="title"/>
          </p:nvPr>
        </p:nvSpPr>
        <p:spPr>
          <a:xfrm>
            <a:off x="498475" y="646114"/>
            <a:ext cx="7556500" cy="1116012"/>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625" b="1" i="0" u="none" strike="noStrike" cap="none">
                <a:solidFill>
                  <a:schemeClr val="dk2"/>
                </a:solidFill>
                <a:latin typeface="Verdana"/>
                <a:ea typeface="Verdana"/>
                <a:cs typeface="Verdana"/>
                <a:sym typeface="Verdana"/>
              </a:defRPr>
            </a:lvl1pPr>
            <a:lvl2pPr marR="0" lvl="1" algn="l" rtl="0">
              <a:spcBef>
                <a:spcPts val="0"/>
              </a:spcBef>
              <a:spcAft>
                <a:spcPts val="0"/>
              </a:spcAft>
              <a:buSzPts val="1400"/>
              <a:buNone/>
              <a:defRPr sz="2625" b="0" i="0" u="none" strike="noStrike" cap="none">
                <a:solidFill>
                  <a:schemeClr val="dk2"/>
                </a:solidFill>
                <a:latin typeface="Verdana"/>
                <a:ea typeface="Verdana"/>
                <a:cs typeface="Verdana"/>
                <a:sym typeface="Verdana"/>
              </a:defRPr>
            </a:lvl2pPr>
            <a:lvl3pPr marR="0" lvl="2" algn="l" rtl="0">
              <a:spcBef>
                <a:spcPts val="0"/>
              </a:spcBef>
              <a:spcAft>
                <a:spcPts val="0"/>
              </a:spcAft>
              <a:buSzPts val="1400"/>
              <a:buNone/>
              <a:defRPr sz="2625" b="0" i="0" u="none" strike="noStrike" cap="none">
                <a:solidFill>
                  <a:schemeClr val="dk2"/>
                </a:solidFill>
                <a:latin typeface="Verdana"/>
                <a:ea typeface="Verdana"/>
                <a:cs typeface="Verdana"/>
                <a:sym typeface="Verdana"/>
              </a:defRPr>
            </a:lvl3pPr>
            <a:lvl4pPr marR="0" lvl="3" algn="l" rtl="0">
              <a:spcBef>
                <a:spcPts val="0"/>
              </a:spcBef>
              <a:spcAft>
                <a:spcPts val="0"/>
              </a:spcAft>
              <a:buSzPts val="1400"/>
              <a:buNone/>
              <a:defRPr sz="2625" b="0" i="0" u="none" strike="noStrike" cap="none">
                <a:solidFill>
                  <a:schemeClr val="dk2"/>
                </a:solidFill>
                <a:latin typeface="Verdana"/>
                <a:ea typeface="Verdana"/>
                <a:cs typeface="Verdana"/>
                <a:sym typeface="Verdana"/>
              </a:defRPr>
            </a:lvl4pPr>
            <a:lvl5pPr marR="0" lvl="4" algn="l" rtl="0">
              <a:spcBef>
                <a:spcPts val="0"/>
              </a:spcBef>
              <a:spcAft>
                <a:spcPts val="0"/>
              </a:spcAft>
              <a:buSzPts val="1400"/>
              <a:buNone/>
              <a:defRPr sz="2625" b="0" i="0" u="none" strike="noStrike" cap="none">
                <a:solidFill>
                  <a:schemeClr val="dk2"/>
                </a:solidFill>
                <a:latin typeface="Verdana"/>
                <a:ea typeface="Verdana"/>
                <a:cs typeface="Verdana"/>
                <a:sym typeface="Verdana"/>
              </a:defRPr>
            </a:lvl5pPr>
            <a:lvl6pPr marR="0" lvl="5" algn="l" rtl="0">
              <a:spcBef>
                <a:spcPts val="0"/>
              </a:spcBef>
              <a:spcAft>
                <a:spcPts val="0"/>
              </a:spcAft>
              <a:buSzPts val="1400"/>
              <a:buNone/>
              <a:defRPr sz="3150" b="0" i="0" u="none" strike="noStrike" cap="none">
                <a:solidFill>
                  <a:schemeClr val="dk2"/>
                </a:solidFill>
                <a:latin typeface="Verdana"/>
                <a:ea typeface="Verdana"/>
                <a:cs typeface="Verdana"/>
                <a:sym typeface="Verdana"/>
              </a:defRPr>
            </a:lvl6pPr>
            <a:lvl7pPr marR="0" lvl="6" algn="l" rtl="0">
              <a:spcBef>
                <a:spcPts val="0"/>
              </a:spcBef>
              <a:spcAft>
                <a:spcPts val="0"/>
              </a:spcAft>
              <a:buSzPts val="1400"/>
              <a:buNone/>
              <a:defRPr sz="3150" b="0" i="0" u="none" strike="noStrike" cap="none">
                <a:solidFill>
                  <a:schemeClr val="dk2"/>
                </a:solidFill>
                <a:latin typeface="Verdana"/>
                <a:ea typeface="Verdana"/>
                <a:cs typeface="Verdana"/>
                <a:sym typeface="Verdana"/>
              </a:defRPr>
            </a:lvl7pPr>
            <a:lvl8pPr marR="0" lvl="7" algn="l" rtl="0">
              <a:spcBef>
                <a:spcPts val="0"/>
              </a:spcBef>
              <a:spcAft>
                <a:spcPts val="0"/>
              </a:spcAft>
              <a:buSzPts val="1400"/>
              <a:buNone/>
              <a:defRPr sz="3150" b="0" i="0" u="none" strike="noStrike" cap="none">
                <a:solidFill>
                  <a:schemeClr val="dk2"/>
                </a:solidFill>
                <a:latin typeface="Verdana"/>
                <a:ea typeface="Verdana"/>
                <a:cs typeface="Verdana"/>
                <a:sym typeface="Verdana"/>
              </a:defRPr>
            </a:lvl8pPr>
            <a:lvl9pPr marR="0" lvl="8" algn="l" rtl="0">
              <a:spcBef>
                <a:spcPts val="0"/>
              </a:spcBef>
              <a:spcAft>
                <a:spcPts val="0"/>
              </a:spcAft>
              <a:buSzPts val="1400"/>
              <a:buNone/>
              <a:defRPr sz="3150" b="0" i="0" u="none" strike="noStrike" cap="none">
                <a:solidFill>
                  <a:schemeClr val="dk2"/>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590989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4173110E-F7A5-4DEE-81BF-C124F59758A6}" type="datetimeFigureOut">
              <a:rPr lang="zh-TW" altLang="en-US" smtClean="0"/>
              <a:t>2023/3/8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179336140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4173110E-F7A5-4DEE-81BF-C124F59758A6}" type="datetimeFigureOut">
              <a:rPr lang="zh-TW" altLang="en-US" smtClean="0"/>
              <a:t>2023/3/8</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335860987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4173110E-F7A5-4DEE-81BF-C124F59758A6}" type="datetimeFigureOut">
              <a:rPr lang="zh-TW" altLang="en-US" smtClean="0"/>
              <a:t>2023/3/8</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329711973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4173110E-F7A5-4DEE-81BF-C124F59758A6}" type="datetimeFigureOut">
              <a:rPr lang="zh-TW" altLang="en-US" smtClean="0"/>
              <a:t>2023/3/8</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354299636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4173110E-F7A5-4DEE-81BF-C124F59758A6}" type="datetimeFigureOut">
              <a:rPr lang="zh-TW" altLang="en-US" smtClean="0"/>
              <a:t>2023/3/8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132307652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4173110E-F7A5-4DEE-81BF-C124F59758A6}" type="datetimeFigureOut">
              <a:rPr lang="zh-TW" altLang="en-US" smtClean="0"/>
              <a:t>2023/3/8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140931457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73110E-F7A5-4DEE-81BF-C124F59758A6}" type="datetimeFigureOut">
              <a:rPr lang="zh-TW" altLang="en-US" smtClean="0"/>
              <a:t>2023/3/8</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97BEB-BAEF-0344-9D5C-EC73E478698A}" type="slidenum">
              <a:rPr lang="en-US" smtClean="0"/>
              <a:pPr/>
              <a:t>‹#›</a:t>
            </a:fld>
            <a:endParaRPr lang="en-US"/>
          </a:p>
        </p:txBody>
      </p:sp>
      <p:pic>
        <p:nvPicPr>
          <p:cNvPr id="7" name="Picture 8"/>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0" y="5566717"/>
            <a:ext cx="9144000" cy="1301750"/>
          </a:xfrm>
          <a:prstGeom prst="rect">
            <a:avLst/>
          </a:prstGeom>
        </p:spPr>
      </p:pic>
      <p:pic>
        <p:nvPicPr>
          <p:cNvPr id="8" name="Picture 10"/>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0" y="0"/>
            <a:ext cx="9144000" cy="698500"/>
          </a:xfrm>
          <a:prstGeom prst="rect">
            <a:avLst/>
          </a:prstGeom>
        </p:spPr>
      </p:pic>
      <p:pic>
        <p:nvPicPr>
          <p:cNvPr id="9" name="Picture 11"/>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7484384" y="6038603"/>
            <a:ext cx="1629925" cy="829094"/>
          </a:xfrm>
          <a:prstGeom prst="rect">
            <a:avLst/>
          </a:prstGeom>
        </p:spPr>
      </p:pic>
    </p:spTree>
    <p:extLst>
      <p:ext uri="{BB962C8B-B14F-4D97-AF65-F5344CB8AC3E}">
        <p14:creationId xmlns:p14="http://schemas.microsoft.com/office/powerpoint/2010/main" val="114813370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5" r:id="rId12"/>
    <p:sldLayoutId id="2147483746" r:id="rId13"/>
    <p:sldLayoutId id="2147483686" r:id="rId14"/>
    <p:sldLayoutId id="2147483683" r:id="rId15"/>
    <p:sldLayoutId id="2147483684" r:id="rId16"/>
    <p:sldLayoutId id="2147483662" r:id="rId17"/>
    <p:sldLayoutId id="2147483675" r:id="rId18"/>
    <p:sldLayoutId id="2147483664" r:id="rId19"/>
    <p:sldLayoutId id="2147483665" r:id="rId20"/>
    <p:sldLayoutId id="2147483676" r:id="rId21"/>
    <p:sldLayoutId id="2147483677" r:id="rId22"/>
    <p:sldLayoutId id="2147483678" r:id="rId23"/>
    <p:sldLayoutId id="2147483679" r:id="rId24"/>
    <p:sldLayoutId id="2147483680" r:id="rId25"/>
    <p:sldLayoutId id="2147483682" r:id="rId26"/>
    <p:sldLayoutId id="2147483681" r:id="rId27"/>
    <p:sldLayoutId id="2147483747" r:id="rId28"/>
    <p:sldLayoutId id="2147483748" r:id="rId29"/>
    <p:sldLayoutId id="2147483749" r:id="rId30"/>
    <p:sldLayoutId id="2147483750" r:id="rId31"/>
    <p:sldLayoutId id="2147483751" r:id="rId32"/>
    <p:sldLayoutId id="2147483752" r:id="rId33"/>
    <p:sldLayoutId id="2147483777" r:id="rId3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9.xml"/><Relationship Id="rId7" Type="http://schemas.openxmlformats.org/officeDocument/2006/relationships/image" Target="../media/image52.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4.xml"/><Relationship Id="rId4" Type="http://schemas.openxmlformats.org/officeDocument/2006/relationships/image" Target="../media/image55.jpg"/></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28.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8.png"/><Relationship Id="rId2" Type="http://schemas.openxmlformats.org/officeDocument/2006/relationships/notesSlide" Target="../notesSlides/notesSlide11.xml"/><Relationship Id="rId16" Type="http://schemas.openxmlformats.org/officeDocument/2006/relationships/image" Target="../media/image67.jpg"/><Relationship Id="rId1" Type="http://schemas.openxmlformats.org/officeDocument/2006/relationships/slideLayout" Target="../slideLayouts/slideLayout2.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5" Type="http://schemas.openxmlformats.org/officeDocument/2006/relationships/image" Target="../media/image27.jpg"/><Relationship Id="rId10" Type="http://schemas.openxmlformats.org/officeDocument/2006/relationships/image" Target="../media/image62.png"/><Relationship Id="rId4" Type="http://schemas.openxmlformats.org/officeDocument/2006/relationships/image" Target="../media/image56.jpg"/><Relationship Id="rId9" Type="http://schemas.openxmlformats.org/officeDocument/2006/relationships/image" Target="../media/image61.jpeg"/><Relationship Id="rId14" Type="http://schemas.openxmlformats.org/officeDocument/2006/relationships/image" Target="../media/image66.png"/></Relationships>
</file>

<file path=ppt/slides/_rels/slide16.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31.png"/><Relationship Id="rId2" Type="http://schemas.openxmlformats.org/officeDocument/2006/relationships/image" Target="../media/image70.png"/><Relationship Id="rId1" Type="http://schemas.openxmlformats.org/officeDocument/2006/relationships/slideLayout" Target="../slideLayouts/slideLayout4.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88.pn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28.xml"/><Relationship Id="rId5" Type="http://schemas.openxmlformats.org/officeDocument/2006/relationships/image" Target="../media/image27.jpg"/><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28.xml"/><Relationship Id="rId6" Type="http://schemas.openxmlformats.org/officeDocument/2006/relationships/image" Target="../media/image27.jpg"/><Relationship Id="rId5" Type="http://schemas.openxmlformats.org/officeDocument/2006/relationships/image" Target="../media/image31.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9.xml"/><Relationship Id="rId1" Type="http://schemas.openxmlformats.org/officeDocument/2006/relationships/slideLayout" Target="../slideLayouts/slideLayout30.xml"/><Relationship Id="rId5" Type="http://schemas.openxmlformats.org/officeDocument/2006/relationships/image" Target="../media/image27.jpg"/><Relationship Id="rId4" Type="http://schemas.openxmlformats.org/officeDocument/2006/relationships/image" Target="../media/image97.png"/></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101.png"/><Relationship Id="rId4" Type="http://schemas.openxmlformats.org/officeDocument/2006/relationships/image" Target="../media/image100.png"/></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104.png"/><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27.jpg"/><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1.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4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117.png"/><Relationship Id="rId4" Type="http://schemas.openxmlformats.org/officeDocument/2006/relationships/image" Target="../media/image116.png"/></Relationships>
</file>

<file path=ppt/slides/_rels/slide4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120.png"/><Relationship Id="rId4" Type="http://schemas.openxmlformats.org/officeDocument/2006/relationships/image" Target="../media/image119.png"/></Relationships>
</file>

<file path=ppt/slides/_rels/slide4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4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4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4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33.png"/><Relationship Id="rId11" Type="http://schemas.openxmlformats.org/officeDocument/2006/relationships/image" Target="../media/image27.jp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5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1.xml"/><Relationship Id="rId1" Type="http://schemas.openxmlformats.org/officeDocument/2006/relationships/slideLayout" Target="../slideLayouts/slideLayout28.xml"/><Relationship Id="rId4" Type="http://schemas.openxmlformats.org/officeDocument/2006/relationships/image" Target="../media/image27.jpg"/></Relationships>
</file>

<file path=ppt/slides/_rels/slide5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2.xml"/><Relationship Id="rId1" Type="http://schemas.openxmlformats.org/officeDocument/2006/relationships/slideLayout" Target="../slideLayouts/slideLayout28.xml"/><Relationship Id="rId5" Type="http://schemas.openxmlformats.org/officeDocument/2006/relationships/image" Target="../media/image27.jpg"/><Relationship Id="rId4" Type="http://schemas.openxmlformats.org/officeDocument/2006/relationships/image" Target="../media/image128.png"/></Relationships>
</file>

<file path=ppt/slides/_rels/slide5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3.xml"/><Relationship Id="rId1" Type="http://schemas.openxmlformats.org/officeDocument/2006/relationships/slideLayout" Target="../slideLayouts/slideLayout28.xml"/><Relationship Id="rId4" Type="http://schemas.openxmlformats.org/officeDocument/2006/relationships/image" Target="../media/image27.jpg"/></Relationships>
</file>

<file path=ppt/slides/_rels/slide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4.xml"/><Relationship Id="rId1" Type="http://schemas.openxmlformats.org/officeDocument/2006/relationships/slideLayout" Target="../slideLayouts/slideLayout28.xml"/><Relationship Id="rId4" Type="http://schemas.openxmlformats.org/officeDocument/2006/relationships/image" Target="../media/image27.jpg"/></Relationships>
</file>

<file path=ppt/slides/_rels/slide5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5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5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5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5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5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27.jpg"/><Relationship Id="rId5" Type="http://schemas.openxmlformats.org/officeDocument/2006/relationships/image" Target="../media/image139.jpg"/><Relationship Id="rId4" Type="http://schemas.openxmlformats.org/officeDocument/2006/relationships/image" Target="../media/image138.png"/></Relationships>
</file>

<file path=ppt/slides/_rels/slide6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140.png"/><Relationship Id="rId4" Type="http://schemas.openxmlformats.org/officeDocument/2006/relationships/image" Target="../media/image27.jpg"/></Relationships>
</file>

<file path=ppt/slides/_rels/slide6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image" Target="../media/image27.jpg"/><Relationship Id="rId4" Type="http://schemas.openxmlformats.org/officeDocument/2006/relationships/image" Target="../media/image141.png"/></Relationships>
</file>

<file path=ppt/slides/_rels/slide63.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54.xml"/><Relationship Id="rId1" Type="http://schemas.openxmlformats.org/officeDocument/2006/relationships/slideLayout" Target="../slideLayouts/slideLayout28.xml"/><Relationship Id="rId4" Type="http://schemas.openxmlformats.org/officeDocument/2006/relationships/image" Target="../media/image27.jp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8.xml"/><Relationship Id="rId1" Type="http://schemas.openxmlformats.org/officeDocument/2006/relationships/tags" Target="../tags/tag2.xml"/><Relationship Id="rId6" Type="http://schemas.openxmlformats.org/officeDocument/2006/relationships/image" Target="../media/image27.jpg"/><Relationship Id="rId5" Type="http://schemas.openxmlformats.org/officeDocument/2006/relationships/image" Target="../media/image32.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image" Target="../media/image27.jp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0912" y="3010060"/>
            <a:ext cx="8494192" cy="1057443"/>
          </a:xfrm>
        </p:spPr>
        <p:txBody>
          <a:bodyPr/>
          <a:lstStyle/>
          <a:p>
            <a:r>
              <a:rPr lang="en-US" altLang="zh-TW" sz="3200" dirty="0">
                <a:latin typeface="Verdana" panose="020B0604030504040204" pitchFamily="34" charset="0"/>
                <a:ea typeface="Verdana" panose="020B0604030504040204" pitchFamily="34" charset="0"/>
                <a:cs typeface="Arial Unicode MS" panose="020B0604020202020204" pitchFamily="34" charset="-120"/>
              </a:rPr>
              <a:t>IEEE</a:t>
            </a:r>
            <a:r>
              <a:rPr lang="en-US" altLang="zh-TW" sz="3200" i="1" dirty="0">
                <a:latin typeface="Verdana" panose="020B0604030504040204" pitchFamily="34" charset="0"/>
                <a:ea typeface="Verdana" panose="020B0604030504040204" pitchFamily="34" charset="0"/>
                <a:cs typeface="Arial Unicode MS" panose="020B0604020202020204" pitchFamily="34" charset="-120"/>
              </a:rPr>
              <a:t> Xplore</a:t>
            </a:r>
            <a:r>
              <a:rPr lang="en-US" altLang="zh-TW" sz="3200" baseline="30000" dirty="0">
                <a:latin typeface="Verdana" panose="020B0604030504040204" pitchFamily="34" charset="0"/>
                <a:ea typeface="Verdana" panose="020B0604030504040204" pitchFamily="34" charset="0"/>
                <a:cs typeface="Arial Unicode MS" panose="020B0604020202020204" pitchFamily="34" charset="-120"/>
              </a:rPr>
              <a:t>®</a:t>
            </a:r>
            <a:r>
              <a:rPr lang="en-US" altLang="zh-TW" sz="3200" dirty="0">
                <a:latin typeface="Verdana" panose="020B0604030504040204" pitchFamily="34" charset="0"/>
                <a:ea typeface="Verdana" panose="020B0604030504040204" pitchFamily="34" charset="0"/>
                <a:cs typeface="Arial Unicode MS" panose="020B0604020202020204" pitchFamily="34" charset="-120"/>
              </a:rPr>
              <a:t> </a:t>
            </a:r>
            <a:r>
              <a:rPr lang="zh-TW" altLang="en-US" sz="3200" dirty="0">
                <a:latin typeface="微軟正黑體" panose="020B0604030504040204" pitchFamily="34" charset="-120"/>
                <a:ea typeface="微軟正黑體" panose="020B0604030504040204" pitchFamily="34" charset="-120"/>
              </a:rPr>
              <a:t>電子資料庫使用教育</a:t>
            </a:r>
            <a:endParaRPr lang="en-US" sz="3200" dirty="0">
              <a:latin typeface="Verdana" panose="020B0604030504040204" pitchFamily="34" charset="0"/>
              <a:ea typeface="Verdana" panose="020B0604030504040204" pitchFamily="34" charset="0"/>
              <a:cs typeface="Verdana" panose="020B0604030504040204" pitchFamily="34" charset="0"/>
            </a:endParaRPr>
          </a:p>
        </p:txBody>
      </p:sp>
      <p:sp>
        <p:nvSpPr>
          <p:cNvPr id="7" name="Subtitle 2"/>
          <p:cNvSpPr>
            <a:spLocks noGrp="1"/>
          </p:cNvSpPr>
          <p:nvPr>
            <p:ph type="body" sz="quarter" idx="13"/>
          </p:nvPr>
        </p:nvSpPr>
        <p:spPr>
          <a:xfrm>
            <a:off x="2327564" y="4743882"/>
            <a:ext cx="4517371" cy="669669"/>
          </a:xfrm>
        </p:spPr>
        <p:txBody>
          <a:bodyPr>
            <a:noAutofit/>
          </a:bodyPr>
          <a:lstStyle/>
          <a:p>
            <a:r>
              <a:rPr lang="zh-TW" altLang="en-US" sz="2800" dirty="0">
                <a:latin typeface="微軟正黑體" pitchFamily="34" charset="-120"/>
                <a:ea typeface="微軟正黑體" pitchFamily="34" charset="-120"/>
              </a:rPr>
              <a:t>涵堂資訊 獨家代理</a:t>
            </a:r>
            <a:r>
              <a:rPr lang="en-US" altLang="zh-TW" sz="2800" dirty="0">
                <a:latin typeface="微軟正黑體" pitchFamily="34" charset="-120"/>
                <a:ea typeface="微軟正黑體" pitchFamily="34" charset="-120"/>
              </a:rPr>
              <a:t>                                                                                                              </a:t>
            </a:r>
          </a:p>
          <a:p>
            <a:r>
              <a:rPr lang="zh-TW" altLang="en-US" sz="2800" dirty="0">
                <a:latin typeface="微軟正黑體" pitchFamily="34" charset="-120"/>
                <a:ea typeface="微軟正黑體" pitchFamily="34" charset="-120"/>
              </a:rPr>
              <a:t> </a:t>
            </a:r>
          </a:p>
          <a:p>
            <a:endParaRPr lang="en-US" sz="2800" dirty="0"/>
          </a:p>
        </p:txBody>
      </p:sp>
      <p:sp>
        <p:nvSpPr>
          <p:cNvPr id="5" name="副標題 4"/>
          <p:cNvSpPr>
            <a:spLocks noGrp="1"/>
          </p:cNvSpPr>
          <p:nvPr>
            <p:ph type="subTitle" idx="1"/>
          </p:nvPr>
        </p:nvSpPr>
        <p:spPr/>
        <p:txBody>
          <a:bodyPr>
            <a:normAutofit fontScale="92500" lnSpcReduction="10000"/>
          </a:bodyPr>
          <a:lstStyle/>
          <a:p>
            <a:r>
              <a:rPr lang="zh-TW" altLang="en-US" sz="2800" b="1" dirty="0">
                <a:effectLst>
                  <a:outerShdw blurRad="38100" dist="38100" dir="2700000" algn="tl">
                    <a:srgbClr val="000000">
                      <a:alpha val="43137"/>
                    </a:srgbClr>
                  </a:outerShdw>
                </a:effectLst>
              </a:rPr>
              <a:t>學術講師</a:t>
            </a:r>
            <a:r>
              <a:rPr lang="en-US" altLang="zh-TW" sz="2800" b="1" dirty="0">
                <a:effectLst>
                  <a:outerShdw blurRad="38100" dist="38100" dir="2700000" algn="tl">
                    <a:srgbClr val="000000">
                      <a:alpha val="43137"/>
                    </a:srgbClr>
                  </a:outerShdw>
                </a:effectLst>
              </a:rPr>
              <a:t>- Sylvia</a:t>
            </a:r>
          </a:p>
          <a:p>
            <a:endParaRPr lang="en-US" altLang="zh-TW" sz="2800" b="1" dirty="0">
              <a:effectLst>
                <a:outerShdw blurRad="38100" dist="38100" dir="2700000" algn="tl">
                  <a:srgbClr val="000000">
                    <a:alpha val="43137"/>
                  </a:srgbClr>
                </a:outerShdw>
              </a:effectLst>
            </a:endParaRPr>
          </a:p>
        </p:txBody>
      </p:sp>
      <p:pic>
        <p:nvPicPr>
          <p:cNvPr id="9" name="Picture 1">
            <a:extLst>
              <a:ext uri="{FF2B5EF4-FFF2-40B4-BE49-F238E27FC236}">
                <a16:creationId xmlns:a16="http://schemas.microsoft.com/office/drawing/2014/main" id="{26CC3EBF-832B-4A11-9D1F-CE2B0D21E3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373" y="4743882"/>
            <a:ext cx="1749191" cy="531248"/>
          </a:xfrm>
          <a:prstGeom prst="rect">
            <a:avLst/>
          </a:prstGeom>
        </p:spPr>
      </p:pic>
    </p:spTree>
    <p:extLst>
      <p:ext uri="{BB962C8B-B14F-4D97-AF65-F5344CB8AC3E}">
        <p14:creationId xmlns:p14="http://schemas.microsoft.com/office/powerpoint/2010/main" val="216738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49288" y="363538"/>
            <a:ext cx="8153400" cy="914400"/>
          </a:xfrm>
        </p:spPr>
        <p:txBody>
          <a:bodyPr>
            <a:normAutofit fontScale="90000"/>
          </a:bodyPr>
          <a:lstStyle/>
          <a:p>
            <a:pPr eaLnBrk="1" hangingPunct="1"/>
            <a:r>
              <a:rPr lang="en-US" altLang="zh-CN" sz="3600" b="1" dirty="0">
                <a:solidFill>
                  <a:srgbClr val="0066A1"/>
                </a:solidFill>
                <a:latin typeface="Verdana" panose="020B0604030504040204" pitchFamily="34" charset="0"/>
                <a:ea typeface="Verdana" panose="020B0604030504040204" pitchFamily="34" charset="0"/>
                <a:cs typeface="Verdana" panose="020B0604030504040204" pitchFamily="34" charset="0"/>
              </a:rPr>
              <a:t>IEEE</a:t>
            </a:r>
            <a:r>
              <a:rPr lang="zh-TW" altLang="en-US" sz="3200" b="1" dirty="0">
                <a:solidFill>
                  <a:srgbClr val="0066A1"/>
                </a:solidFill>
                <a:latin typeface="Verdana" panose="020B0604030504040204" pitchFamily="34" charset="0"/>
                <a:ea typeface="Verdana" panose="020B0604030504040204" pitchFamily="34" charset="0"/>
                <a:cs typeface="Verdana" panose="020B0604030504040204" pitchFamily="34" charset="0"/>
              </a:rPr>
              <a:t> </a:t>
            </a:r>
            <a:r>
              <a:rPr lang="zh-TW" altLang="en-US" sz="3600" b="1" dirty="0">
                <a:solidFill>
                  <a:srgbClr val="0066A1"/>
                </a:solidFill>
                <a:latin typeface="微軟正黑體" panose="020B0604030504040204" pitchFamily="34" charset="-120"/>
                <a:ea typeface="微軟正黑體" panose="020B0604030504040204" pitchFamily="34" charset="-120"/>
                <a:cs typeface="Verdana" panose="020B0604030504040204" pitchFamily="34" charset="0"/>
              </a:rPr>
              <a:t>涵蓋各個科技領域</a:t>
            </a:r>
            <a:br>
              <a:rPr lang="en-US" altLang="zh-CN" sz="2000" dirty="0">
                <a:latin typeface="Verdana" panose="020B0604030504040204" pitchFamily="34" charset="0"/>
                <a:ea typeface="Verdana" panose="020B0604030504040204" pitchFamily="34" charset="0"/>
                <a:cs typeface="Verdana" panose="020B0604030504040204" pitchFamily="34" charset="0"/>
              </a:rPr>
            </a:br>
            <a:r>
              <a:rPr lang="en-US" altLang="en-US" sz="2000" b="1" dirty="0">
                <a:latin typeface="Verdana" panose="020B0604030504040204" pitchFamily="34" charset="0"/>
                <a:ea typeface="Verdana" panose="020B0604030504040204" pitchFamily="34" charset="0"/>
                <a:cs typeface="Verdana" panose="020B0604030504040204" pitchFamily="34" charset="0"/>
              </a:rPr>
              <a:t>More than just electrical engineering &amp; computer science</a:t>
            </a:r>
            <a:br>
              <a:rPr lang="en-US" altLang="zh-CN" sz="2000" dirty="0">
                <a:solidFill>
                  <a:srgbClr val="A50021"/>
                </a:solidFill>
                <a:latin typeface="Verdana" panose="020B0604030504040204" pitchFamily="34" charset="0"/>
                <a:ea typeface="Verdana" panose="020B0604030504040204" pitchFamily="34" charset="0"/>
                <a:cs typeface="Verdana" panose="020B0604030504040204" pitchFamily="34" charset="0"/>
              </a:rPr>
            </a:br>
            <a:endParaRPr lang="en-US" altLang="zh-CN" sz="2000" dirty="0">
              <a:solidFill>
                <a:srgbClr val="A5002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25603" name="Straight Connector 31"/>
          <p:cNvCxnSpPr>
            <a:cxnSpLocks noChangeShapeType="1"/>
          </p:cNvCxnSpPr>
          <p:nvPr/>
        </p:nvCxnSpPr>
        <p:spPr bwMode="auto">
          <a:xfrm>
            <a:off x="304800" y="809625"/>
            <a:ext cx="2209800" cy="76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pic>
        <p:nvPicPr>
          <p:cNvPr id="65538" name="Picture 2"/>
          <p:cNvPicPr>
            <a:picLocks noChangeAspect="1" noChangeArrowheads="1"/>
          </p:cNvPicPr>
          <p:nvPr/>
        </p:nvPicPr>
        <p:blipFill>
          <a:blip r:embed="rId4">
            <a:extLst>
              <a:ext uri="{28A0092B-C50C-407E-A947-70E740481C1C}">
                <a14:useLocalDpi xmlns:a14="http://schemas.microsoft.com/office/drawing/2010/main" val="0"/>
              </a:ext>
            </a:extLst>
          </a:blip>
          <a:srcRect l="17023" r="15343"/>
          <a:stretch>
            <a:fillRect/>
          </a:stretch>
        </p:blipFill>
        <p:spPr bwMode="auto">
          <a:xfrm>
            <a:off x="7670800" y="5010150"/>
            <a:ext cx="1531938"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5"/>
          <p:cNvPicPr>
            <a:picLocks noChangeAspect="1" noChangeArrowheads="1"/>
          </p:cNvPicPr>
          <p:nvPr/>
        </p:nvPicPr>
        <p:blipFill>
          <a:blip r:embed="rId5">
            <a:extLst>
              <a:ext uri="{28A0092B-C50C-407E-A947-70E740481C1C}">
                <a14:useLocalDpi xmlns:a14="http://schemas.microsoft.com/office/drawing/2010/main" val="0"/>
              </a:ext>
            </a:extLst>
          </a:blip>
          <a:srcRect l="30103" r="34238"/>
          <a:stretch>
            <a:fillRect/>
          </a:stretch>
        </p:blipFill>
        <p:spPr bwMode="auto">
          <a:xfrm>
            <a:off x="3082926" y="5024438"/>
            <a:ext cx="1643062"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7"/>
          <p:cNvPicPr>
            <a:picLocks noChangeAspect="1" noChangeArrowheads="1"/>
          </p:cNvPicPr>
          <p:nvPr/>
        </p:nvPicPr>
        <p:blipFill>
          <a:blip r:embed="rId6">
            <a:extLst>
              <a:ext uri="{28A0092B-C50C-407E-A947-70E740481C1C}">
                <a14:useLocalDpi xmlns:a14="http://schemas.microsoft.com/office/drawing/2010/main" val="0"/>
              </a:ext>
            </a:extLst>
          </a:blip>
          <a:srcRect t="14619" r="26932"/>
          <a:stretch>
            <a:fillRect/>
          </a:stretch>
        </p:blipFill>
        <p:spPr bwMode="auto">
          <a:xfrm>
            <a:off x="4725988" y="5024438"/>
            <a:ext cx="1449387"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5" y="5032375"/>
            <a:ext cx="1506538"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56313" y="5021263"/>
            <a:ext cx="1614487"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Picture 9"/>
          <p:cNvPicPr>
            <a:picLocks noChangeAspect="1" noChangeArrowheads="1"/>
          </p:cNvPicPr>
          <p:nvPr/>
        </p:nvPicPr>
        <p:blipFill>
          <a:blip r:embed="rId9">
            <a:extLst>
              <a:ext uri="{28A0092B-C50C-407E-A947-70E740481C1C}">
                <a14:useLocalDpi xmlns:a14="http://schemas.microsoft.com/office/drawing/2010/main" val="0"/>
              </a:ext>
            </a:extLst>
          </a:blip>
          <a:srcRect l="9819" r="9145"/>
          <a:stretch>
            <a:fillRect/>
          </a:stretch>
        </p:blipFill>
        <p:spPr bwMode="auto">
          <a:xfrm>
            <a:off x="1443038" y="5026025"/>
            <a:ext cx="1703387"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Rectangle 26"/>
          <p:cNvSpPr>
            <a:spLocks noChangeArrowheads="1"/>
          </p:cNvSpPr>
          <p:nvPr/>
        </p:nvSpPr>
        <p:spPr bwMode="auto">
          <a:xfrm>
            <a:off x="487363" y="1223963"/>
            <a:ext cx="45720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Aerospace &amp; Defense</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Automotive Engineering</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Biomedical Engineering</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Biometrics</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Circuits &amp; Systems</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Cloud Computing</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Communications</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Computer Software</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Electronics</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Energy</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Engineering</a:t>
            </a:r>
          </a:p>
          <a:p>
            <a:pPr eaLnBrk="1" hangingPunct="1">
              <a:lnSpc>
                <a:spcPct val="80000"/>
              </a:lnSpc>
              <a:spcBef>
                <a:spcPct val="20000"/>
              </a:spcBef>
              <a:buClr>
                <a:schemeClr val="bg2"/>
              </a:buClr>
              <a:buSzPct val="80000"/>
              <a:buFont typeface="Wingdings" pitchFamily="2" charset="2"/>
              <a:buNone/>
            </a:pPr>
            <a:r>
              <a:rPr lang="en-US" altLang="zh-CN" sz="2000">
                <a:latin typeface="Verdana" panose="020B0604030504040204" pitchFamily="34" charset="0"/>
                <a:ea typeface="Verdana" panose="020B0604030504040204" pitchFamily="34" charset="0"/>
                <a:cs typeface="Verdana" panose="020B0604030504040204" pitchFamily="34" charset="0"/>
              </a:rPr>
              <a:t>• Imaging</a:t>
            </a:r>
          </a:p>
        </p:txBody>
      </p:sp>
      <p:sp>
        <p:nvSpPr>
          <p:cNvPr id="25611" name="Rectangle 27"/>
          <p:cNvSpPr>
            <a:spLocks noChangeArrowheads="1"/>
          </p:cNvSpPr>
          <p:nvPr/>
        </p:nvSpPr>
        <p:spPr bwMode="auto">
          <a:xfrm>
            <a:off x="4548188" y="820738"/>
            <a:ext cx="45720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lnSpc>
                <a:spcPct val="80000"/>
              </a:lnSpc>
              <a:spcBef>
                <a:spcPct val="20000"/>
              </a:spcBef>
              <a:buClr>
                <a:schemeClr val="bg2"/>
              </a:buClr>
              <a:buSzPct val="80000"/>
              <a:buFont typeface="Wingdings" pitchFamily="2" charset="2"/>
              <a:buNone/>
            </a:pPr>
            <a:endParaRPr lang="en-US" altLang="zh-CN" dirty="0">
              <a:latin typeface="Verdana" panose="020B0604030504040204" pitchFamily="34" charset="0"/>
              <a:ea typeface="Verdana" panose="020B0604030504040204" pitchFamily="34" charset="0"/>
              <a:cs typeface="Verdana" panose="020B0604030504040204" pitchFamily="34" charset="0"/>
            </a:endParaRP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Information Technology</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Medical Devices</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Nanotechnology</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Optics</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Petroleum &amp; Gas</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Power Electronics</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Power Systems</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Robotics &amp; Automation</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Semiconductors</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Smart Grid</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 Wireless Broadband</a:t>
            </a:r>
          </a:p>
          <a:p>
            <a:pPr eaLnBrk="1" hangingPunct="1">
              <a:lnSpc>
                <a:spcPct val="80000"/>
              </a:lnSpc>
              <a:spcBef>
                <a:spcPct val="20000"/>
              </a:spcBef>
              <a:buClr>
                <a:schemeClr val="bg2"/>
              </a:buClr>
              <a:buSzPct val="80000"/>
              <a:buFont typeface="Wingdings" pitchFamily="2" charset="2"/>
              <a:buNone/>
            </a:pPr>
            <a:r>
              <a:rPr lang="en-US" altLang="zh-CN" sz="2000" dirty="0">
                <a:latin typeface="Verdana" panose="020B0604030504040204" pitchFamily="34" charset="0"/>
                <a:ea typeface="Verdana" panose="020B0604030504040204" pitchFamily="34" charset="0"/>
                <a:cs typeface="Verdana" panose="020B0604030504040204" pitchFamily="34" charset="0"/>
              </a:rPr>
              <a:t>and many more</a:t>
            </a:r>
          </a:p>
        </p:txBody>
      </p:sp>
      <p:grpSp>
        <p:nvGrpSpPr>
          <p:cNvPr id="2" name="组合 14"/>
          <p:cNvGrpSpPr>
            <a:grpSpLocks/>
          </p:cNvGrpSpPr>
          <p:nvPr/>
        </p:nvGrpSpPr>
        <p:grpSpPr bwMode="auto">
          <a:xfrm>
            <a:off x="966787" y="2652394"/>
            <a:ext cx="8068498" cy="2105025"/>
            <a:chOff x="1143000" y="2667001"/>
            <a:chExt cx="8879853" cy="2104406"/>
          </a:xfrm>
        </p:grpSpPr>
        <p:sp>
          <p:nvSpPr>
            <p:cNvPr id="12" name="圆角矩形 11"/>
            <p:cNvSpPr/>
            <p:nvPr/>
          </p:nvSpPr>
          <p:spPr>
            <a:xfrm>
              <a:off x="1143000" y="2667001"/>
              <a:ext cx="7696200" cy="2104406"/>
            </a:xfrm>
            <a:prstGeom prst="roundRect">
              <a:avLst/>
            </a:prstGeom>
            <a:solidFill>
              <a:schemeClr val="lt1">
                <a:alpha val="91000"/>
              </a:schemeClr>
            </a:solidFill>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lnSpc>
                  <a:spcPct val="90000"/>
                </a:lnSpc>
                <a:spcBef>
                  <a:spcPct val="75000"/>
                </a:spcBef>
              </a:pPr>
              <a:endParaRPr lang="en-US" altLang="zh-CN" sz="2800">
                <a:solidFill>
                  <a:srgbClr val="000000"/>
                </a:solidFill>
                <a:latin typeface="Verdana" panose="020B0604030504040204" pitchFamily="34" charset="0"/>
                <a:ea typeface="Verdana" panose="020B0604030504040204" pitchFamily="34" charset="0"/>
                <a:cs typeface="Verdana" panose="020B0604030504040204" pitchFamily="34" charset="0"/>
              </a:endParaRPr>
            </a:p>
            <a:p>
              <a:pPr eaLnBrk="1" hangingPunct="1">
                <a:lnSpc>
                  <a:spcPct val="90000"/>
                </a:lnSpc>
                <a:spcBef>
                  <a:spcPct val="75000"/>
                </a:spcBef>
              </a:pPr>
              <a:endParaRPr lang="en-US" altLang="zh-CN" sz="2800">
                <a:solidFill>
                  <a:srgbClr val="000000"/>
                </a:solidFill>
                <a:latin typeface="Verdana" panose="020B0604030504040204" pitchFamily="34" charset="0"/>
                <a:ea typeface="Verdana" panose="020B0604030504040204" pitchFamily="34" charset="0"/>
                <a:cs typeface="Verdana" panose="020B0604030504040204" pitchFamily="34" charset="0"/>
              </a:endParaRPr>
            </a:p>
            <a:p>
              <a:pPr eaLnBrk="1" hangingPunct="1">
                <a:lnSpc>
                  <a:spcPct val="90000"/>
                </a:lnSpc>
                <a:spcBef>
                  <a:spcPct val="75000"/>
                </a:spcBef>
              </a:pPr>
              <a:endParaRPr lang="zh-CN" altLang="en-US" sz="2800">
                <a:solidFill>
                  <a:srgbClr val="000000"/>
                </a:solidFill>
                <a:latin typeface="Verdana" panose="020B0604030504040204" pitchFamily="34" charset="0"/>
                <a:ea typeface="Microsoft YaHei" pitchFamily="34" charset="-122"/>
                <a:cs typeface="Verdana" panose="020B0604030504040204" pitchFamily="34" charset="0"/>
              </a:endParaRPr>
            </a:p>
          </p:txBody>
        </p:sp>
        <p:sp>
          <p:nvSpPr>
            <p:cNvPr id="25615" name="矩形 12"/>
            <p:cNvSpPr>
              <a:spLocks noChangeArrowheads="1"/>
            </p:cNvSpPr>
            <p:nvPr/>
          </p:nvSpPr>
          <p:spPr bwMode="auto">
            <a:xfrm>
              <a:off x="2326653" y="3073800"/>
              <a:ext cx="7696200" cy="1190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lnSpc>
                  <a:spcPct val="90000"/>
                </a:lnSpc>
                <a:spcBef>
                  <a:spcPct val="75000"/>
                </a:spcBef>
              </a:pPr>
              <a:r>
                <a:rPr lang="zh-TW" altLang="en-US" sz="2800" b="1" dirty="0">
                  <a:latin typeface="微軟正黑體" panose="020B0604030504040204" pitchFamily="34" charset="-120"/>
                  <a:ea typeface="微軟正黑體" panose="020B0604030504040204" pitchFamily="34" charset="-120"/>
                  <a:cs typeface="Verdana" panose="020B0604030504040204" pitchFamily="34" charset="0"/>
                </a:rPr>
                <a:t>出版電機電子工程和電腦領域</a:t>
              </a:r>
              <a:endParaRPr lang="en-US" altLang="zh-CN" sz="2800" b="1" dirty="0">
                <a:latin typeface="微軟正黑體" panose="020B0604030504040204" pitchFamily="34" charset="-120"/>
                <a:ea typeface="微軟正黑體" panose="020B0604030504040204" pitchFamily="34" charset="-120"/>
                <a:cs typeface="Verdana" panose="020B0604030504040204" pitchFamily="34" charset="0"/>
              </a:endParaRPr>
            </a:p>
            <a:p>
              <a:pPr eaLnBrk="1" hangingPunct="1">
                <a:lnSpc>
                  <a:spcPct val="90000"/>
                </a:lnSpc>
                <a:spcBef>
                  <a:spcPct val="75000"/>
                </a:spcBef>
              </a:pPr>
              <a:r>
                <a:rPr lang="en-US" altLang="zh-CN" sz="2800" b="1" dirty="0">
                  <a:latin typeface="Verdana" panose="020B0604030504040204" pitchFamily="34" charset="0"/>
                  <a:ea typeface="Verdana" panose="020B0604030504040204" pitchFamily="34" charset="0"/>
                  <a:cs typeface="Verdana" panose="020B0604030504040204" pitchFamily="34" charset="0"/>
                </a:rPr>
                <a:t> </a:t>
              </a:r>
              <a:r>
                <a:rPr lang="zh-TW" altLang="en-US" sz="2800" b="1" dirty="0">
                  <a:latin typeface="微軟正黑體" panose="020B0604030504040204" pitchFamily="34" charset="-120"/>
                  <a:ea typeface="微軟正黑體" panose="020B0604030504040204" pitchFamily="34" charset="-120"/>
                  <a:cs typeface="Verdana" panose="020B0604030504040204" pitchFamily="34" charset="0"/>
                </a:rPr>
                <a:t>佔全世界</a:t>
              </a:r>
              <a:r>
                <a:rPr lang="en-US" altLang="zh-CN" sz="2800" b="1" dirty="0">
                  <a:latin typeface="微軟正黑體" panose="020B0604030504040204" pitchFamily="34" charset="-120"/>
                  <a:ea typeface="微軟正黑體" panose="020B0604030504040204" pitchFamily="34" charset="-120"/>
                  <a:cs typeface="Verdana" panose="020B0604030504040204" pitchFamily="34" charset="0"/>
                </a:rPr>
                <a:t>                   </a:t>
              </a:r>
              <a:r>
                <a:rPr lang="zh-TW" altLang="en-US" sz="2800" b="1" dirty="0">
                  <a:latin typeface="微軟正黑體" panose="020B0604030504040204" pitchFamily="34" charset="-120"/>
                  <a:ea typeface="微軟正黑體" panose="020B0604030504040204" pitchFamily="34" charset="-120"/>
                  <a:cs typeface="Verdana" panose="020B0604030504040204" pitchFamily="34" charset="0"/>
                </a:rPr>
                <a:t>   </a:t>
              </a:r>
              <a:r>
                <a:rPr lang="zh-CN" altLang="en-US" sz="2800" b="1" dirty="0">
                  <a:latin typeface="微軟正黑體" panose="020B0604030504040204" pitchFamily="34" charset="-120"/>
                  <a:ea typeface="微軟正黑體" panose="020B0604030504040204" pitchFamily="34" charset="-120"/>
                  <a:cs typeface="Verdana" panose="020B0604030504040204" pitchFamily="34" charset="0"/>
                </a:rPr>
                <a:t>的文獻</a:t>
              </a:r>
            </a:p>
          </p:txBody>
        </p:sp>
        <p:sp>
          <p:nvSpPr>
            <p:cNvPr id="14" name="矩形 13"/>
            <p:cNvSpPr/>
            <p:nvPr/>
          </p:nvSpPr>
          <p:spPr>
            <a:xfrm>
              <a:off x="4204341" y="3479683"/>
              <a:ext cx="1970412" cy="110767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altLang="zh-CN" sz="6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erdana" panose="020B0604030504040204" pitchFamily="34" charset="0"/>
                  <a:ea typeface="Verdana" panose="020B0604030504040204" pitchFamily="34" charset="0"/>
                  <a:cs typeface="Verdana" panose="020B0604030504040204" pitchFamily="34" charset="0"/>
                </a:rPr>
                <a:t>1/3</a:t>
              </a:r>
              <a:endParaRPr lang="zh-CN" altLang="en-US" sz="6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Verdana" panose="020B0604030504040204" pitchFamily="34" charset="0"/>
                <a:cs typeface="Verdana" panose="020B0604030504040204" pitchFamily="34" charset="0"/>
              </a:endParaRPr>
            </a:p>
          </p:txBody>
        </p:sp>
      </p:grpSp>
      <p:sp>
        <p:nvSpPr>
          <p:cNvPr id="25613" name="灯片编号占位符 1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fld id="{F52C9CB5-DD9E-4749-9A77-A3BE4349810F}" type="slidenum">
              <a:rPr lang="en-US" altLang="zh-CN" sz="1000" smtClean="0">
                <a:solidFill>
                  <a:schemeClr val="bg1"/>
                </a:solidFill>
                <a:ea typeface="ＭＳ Ｐゴシック" pitchFamily="34" charset="-128"/>
              </a:rPr>
              <a:pPr/>
              <a:t>10</a:t>
            </a:fld>
            <a:endParaRPr lang="en-US" altLang="zh-CN" sz="1400">
              <a:ea typeface="ＭＳ Ｐゴシック" pitchFamily="34" charset="-128"/>
            </a:endParaRPr>
          </a:p>
        </p:txBody>
      </p:sp>
    </p:spTree>
    <p:custDataLst>
      <p:tags r:id="rId1"/>
    </p:custDataLst>
    <p:extLst>
      <p:ext uri="{BB962C8B-B14F-4D97-AF65-F5344CB8AC3E}">
        <p14:creationId xmlns:p14="http://schemas.microsoft.com/office/powerpoint/2010/main" val="33591223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65540"/>
                                        </p:tgtEl>
                                        <p:attrNameLst>
                                          <p:attrName>style.visibility</p:attrName>
                                        </p:attrNameLst>
                                      </p:cBhvr>
                                      <p:to>
                                        <p:strVal val="visible"/>
                                      </p:to>
                                    </p:set>
                                    <p:animEffect transition="in" filter="slide(fromBottom)">
                                      <p:cBhvr>
                                        <p:cTn id="7" dur="500"/>
                                        <p:tgtEl>
                                          <p:spTgt spid="65540"/>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65545"/>
                                        </p:tgtEl>
                                        <p:attrNameLst>
                                          <p:attrName>style.visibility</p:attrName>
                                        </p:attrNameLst>
                                      </p:cBhvr>
                                      <p:to>
                                        <p:strVal val="visible"/>
                                      </p:to>
                                    </p:set>
                                    <p:animEffect transition="in" filter="slide(fromBottom)">
                                      <p:cBhvr>
                                        <p:cTn id="11" dur="500"/>
                                        <p:tgtEl>
                                          <p:spTgt spid="65545"/>
                                        </p:tgtEl>
                                      </p:cBhvr>
                                    </p:animEffect>
                                  </p:childTnLst>
                                </p:cTn>
                              </p:par>
                            </p:childTnLst>
                          </p:cTn>
                        </p:par>
                        <p:par>
                          <p:cTn id="12" fill="hold" nodeType="afterGroup">
                            <p:stCondLst>
                              <p:cond delay="1000"/>
                            </p:stCondLst>
                            <p:childTnLst>
                              <p:par>
                                <p:cTn id="13" presetID="12" presetClass="entr" presetSubtype="4" fill="hold" nodeType="afterEffect">
                                  <p:stCondLst>
                                    <p:cond delay="0"/>
                                  </p:stCondLst>
                                  <p:childTnLst>
                                    <p:set>
                                      <p:cBhvr>
                                        <p:cTn id="14" dur="1" fill="hold">
                                          <p:stCondLst>
                                            <p:cond delay="0"/>
                                          </p:stCondLst>
                                        </p:cTn>
                                        <p:tgtEl>
                                          <p:spTgt spid="65541"/>
                                        </p:tgtEl>
                                        <p:attrNameLst>
                                          <p:attrName>style.visibility</p:attrName>
                                        </p:attrNameLst>
                                      </p:cBhvr>
                                      <p:to>
                                        <p:strVal val="visible"/>
                                      </p:to>
                                    </p:set>
                                    <p:animEffect transition="in" filter="slide(fromBottom)">
                                      <p:cBhvr>
                                        <p:cTn id="15" dur="500"/>
                                        <p:tgtEl>
                                          <p:spTgt spid="65541"/>
                                        </p:tgtEl>
                                      </p:cBhvr>
                                    </p:animEffect>
                                  </p:childTnLst>
                                </p:cTn>
                              </p:par>
                            </p:childTnLst>
                          </p:cTn>
                        </p:par>
                        <p:par>
                          <p:cTn id="16" fill="hold" nodeType="afterGroup">
                            <p:stCondLst>
                              <p:cond delay="1500"/>
                            </p:stCondLst>
                            <p:childTnLst>
                              <p:par>
                                <p:cTn id="17" presetID="12" presetClass="entr" presetSubtype="4" fill="hold" nodeType="afterEffect">
                                  <p:stCondLst>
                                    <p:cond delay="0"/>
                                  </p:stCondLst>
                                  <p:childTnLst>
                                    <p:set>
                                      <p:cBhvr>
                                        <p:cTn id="18" dur="1" fill="hold">
                                          <p:stCondLst>
                                            <p:cond delay="0"/>
                                          </p:stCondLst>
                                        </p:cTn>
                                        <p:tgtEl>
                                          <p:spTgt spid="65543"/>
                                        </p:tgtEl>
                                        <p:attrNameLst>
                                          <p:attrName>style.visibility</p:attrName>
                                        </p:attrNameLst>
                                      </p:cBhvr>
                                      <p:to>
                                        <p:strVal val="visible"/>
                                      </p:to>
                                    </p:set>
                                    <p:animEffect transition="in" filter="slide(fromBottom)">
                                      <p:cBhvr>
                                        <p:cTn id="19" dur="500"/>
                                        <p:tgtEl>
                                          <p:spTgt spid="65543"/>
                                        </p:tgtEl>
                                      </p:cBhvr>
                                    </p:animEffect>
                                  </p:childTnLst>
                                </p:cTn>
                              </p:par>
                            </p:childTnLst>
                          </p:cTn>
                        </p:par>
                        <p:par>
                          <p:cTn id="20" fill="hold" nodeType="afterGroup">
                            <p:stCondLst>
                              <p:cond delay="2000"/>
                            </p:stCondLst>
                            <p:childTnLst>
                              <p:par>
                                <p:cTn id="21" presetID="12" presetClass="entr" presetSubtype="4" fill="hold" nodeType="afterEffect">
                                  <p:stCondLst>
                                    <p:cond delay="0"/>
                                  </p:stCondLst>
                                  <p:childTnLst>
                                    <p:set>
                                      <p:cBhvr>
                                        <p:cTn id="22" dur="1" fill="hold">
                                          <p:stCondLst>
                                            <p:cond delay="0"/>
                                          </p:stCondLst>
                                        </p:cTn>
                                        <p:tgtEl>
                                          <p:spTgt spid="65544"/>
                                        </p:tgtEl>
                                        <p:attrNameLst>
                                          <p:attrName>style.visibility</p:attrName>
                                        </p:attrNameLst>
                                      </p:cBhvr>
                                      <p:to>
                                        <p:strVal val="visible"/>
                                      </p:to>
                                    </p:set>
                                    <p:animEffect transition="in" filter="slide(fromBottom)">
                                      <p:cBhvr>
                                        <p:cTn id="23" dur="500"/>
                                        <p:tgtEl>
                                          <p:spTgt spid="65544"/>
                                        </p:tgtEl>
                                      </p:cBhvr>
                                    </p:animEffect>
                                  </p:childTnLst>
                                </p:cTn>
                              </p:par>
                            </p:childTnLst>
                          </p:cTn>
                        </p:par>
                        <p:par>
                          <p:cTn id="24" fill="hold" nodeType="afterGroup">
                            <p:stCondLst>
                              <p:cond delay="2500"/>
                            </p:stCondLst>
                            <p:childTnLst>
                              <p:par>
                                <p:cTn id="25" presetID="12" presetClass="entr" presetSubtype="4" fill="hold" nodeType="afterEffect">
                                  <p:stCondLst>
                                    <p:cond delay="0"/>
                                  </p:stCondLst>
                                  <p:childTnLst>
                                    <p:set>
                                      <p:cBhvr>
                                        <p:cTn id="26" dur="1" fill="hold">
                                          <p:stCondLst>
                                            <p:cond delay="0"/>
                                          </p:stCondLst>
                                        </p:cTn>
                                        <p:tgtEl>
                                          <p:spTgt spid="65538"/>
                                        </p:tgtEl>
                                        <p:attrNameLst>
                                          <p:attrName>style.visibility</p:attrName>
                                        </p:attrNameLst>
                                      </p:cBhvr>
                                      <p:to>
                                        <p:strVal val="visible"/>
                                      </p:to>
                                    </p:set>
                                    <p:animEffect transition="in" filter="slide(fromBottom)">
                                      <p:cBhvr>
                                        <p:cTn id="27" dur="500"/>
                                        <p:tgtEl>
                                          <p:spTgt spid="6553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nip Single Corner Rectangle 13"/>
          <p:cNvSpPr/>
          <p:nvPr/>
        </p:nvSpPr>
        <p:spPr>
          <a:xfrm>
            <a:off x="720572" y="1434229"/>
            <a:ext cx="1963251" cy="394097"/>
          </a:xfrm>
          <a:prstGeom prst="snip1Rect">
            <a:avLst>
              <a:gd name="adj" fmla="val 40164"/>
            </a:avLst>
          </a:prstGeom>
          <a:solidFill>
            <a:srgbClr val="0066A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dirty="0">
              <a:solidFill>
                <a:srgbClr val="FFFFFF"/>
              </a:solidFill>
            </a:endParaRPr>
          </a:p>
        </p:txBody>
      </p:sp>
      <p:sp>
        <p:nvSpPr>
          <p:cNvPr id="30727" name="Rectangle 5"/>
          <p:cNvSpPr>
            <a:spLocks noChangeArrowheads="1"/>
          </p:cNvSpPr>
          <p:nvPr/>
        </p:nvSpPr>
        <p:spPr bwMode="black">
          <a:xfrm>
            <a:off x="523833" y="370535"/>
            <a:ext cx="7153564" cy="80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838200" indent="-838200"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spcBef>
                <a:spcPct val="0"/>
              </a:spcBef>
              <a:buClr>
                <a:srgbClr val="808080"/>
              </a:buClr>
              <a:buSzPct val="80000"/>
              <a:buFont typeface="Wingdings" pitchFamily="2" charset="2"/>
              <a:buNone/>
            </a:pPr>
            <a:r>
              <a:rPr lang="en-US" altLang="en-US" sz="3200" b="1" dirty="0">
                <a:solidFill>
                  <a:srgbClr val="0066A1"/>
                </a:solidFill>
                <a:latin typeface="Calibri" panose="020F0502020204030204" pitchFamily="34" charset="0"/>
                <a:ea typeface="ＭＳ Ｐゴシック" charset="0"/>
                <a:cs typeface="Calibri" panose="020F0502020204030204" pitchFamily="34" charset="0"/>
              </a:rPr>
              <a:t>IEEE Quality Makes an Impact</a:t>
            </a:r>
          </a:p>
          <a:p>
            <a:pPr eaLnBrk="1" hangingPunct="1">
              <a:lnSpc>
                <a:spcPts val="1950"/>
              </a:lnSpc>
              <a:spcBef>
                <a:spcPct val="0"/>
              </a:spcBef>
              <a:buClr>
                <a:srgbClr val="808080"/>
              </a:buClr>
              <a:buSzPct val="80000"/>
              <a:buNone/>
            </a:pPr>
            <a:r>
              <a:rPr lang="en-US" altLang="en-US" sz="1800" b="1" dirty="0">
                <a:solidFill>
                  <a:srgbClr val="E37222"/>
                </a:solidFill>
                <a:latin typeface="Calibri" panose="020F0502020204030204" pitchFamily="34" charset="0"/>
                <a:cs typeface="Calibri" panose="020F0502020204030204" pitchFamily="34" charset="0"/>
              </a:rPr>
              <a:t>Journal Citation Reports</a:t>
            </a:r>
            <a:r>
              <a:rPr lang="en-US" altLang="en-US" sz="1800" b="1" baseline="30000" dirty="0">
                <a:solidFill>
                  <a:srgbClr val="E37222"/>
                </a:solidFill>
                <a:latin typeface="Calibri" panose="020F0502020204030204" pitchFamily="34" charset="0"/>
                <a:cs typeface="Calibri" panose="020F0502020204030204" pitchFamily="34" charset="0"/>
              </a:rPr>
              <a:t>®</a:t>
            </a:r>
            <a:r>
              <a:rPr lang="en-US" altLang="en-US" sz="1800" b="1" dirty="0">
                <a:solidFill>
                  <a:srgbClr val="E37222"/>
                </a:solidFill>
                <a:latin typeface="Calibri" panose="020F0502020204030204" pitchFamily="34" charset="0"/>
                <a:cs typeface="Calibri" panose="020F0502020204030204" pitchFamily="34" charset="0"/>
              </a:rPr>
              <a:t> by Impact Factor</a:t>
            </a:r>
          </a:p>
          <a:p>
            <a:pPr eaLnBrk="1" hangingPunct="1">
              <a:spcBef>
                <a:spcPct val="0"/>
              </a:spcBef>
              <a:buClr>
                <a:srgbClr val="808080"/>
              </a:buClr>
              <a:buSzPct val="80000"/>
              <a:buFont typeface="Wingdings" pitchFamily="2" charset="2"/>
              <a:buNone/>
            </a:pPr>
            <a:endParaRPr lang="en-US" altLang="en-US" sz="2400" dirty="0">
              <a:solidFill>
                <a:srgbClr val="0066A1"/>
              </a:solidFill>
              <a:latin typeface="Calibri" panose="020F0502020204030204" pitchFamily="34" charset="0"/>
            </a:endParaRPr>
          </a:p>
        </p:txBody>
      </p:sp>
      <p:sp>
        <p:nvSpPr>
          <p:cNvPr id="30728" name="Rectangle 3"/>
          <p:cNvSpPr>
            <a:spLocks noChangeArrowheads="1"/>
          </p:cNvSpPr>
          <p:nvPr/>
        </p:nvSpPr>
        <p:spPr bwMode="auto">
          <a:xfrm>
            <a:off x="974085" y="1434229"/>
            <a:ext cx="1447832" cy="367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lnSpc>
                <a:spcPts val="2250"/>
              </a:lnSpc>
              <a:spcBef>
                <a:spcPct val="0"/>
              </a:spcBef>
              <a:buNone/>
            </a:pPr>
            <a:r>
              <a:rPr lang="en-US" altLang="en-US" sz="1600" b="1" dirty="0">
                <a:solidFill>
                  <a:srgbClr val="FFFFFF"/>
                </a:solidFill>
                <a:latin typeface="Calibri" panose="020F0502020204030204" pitchFamily="34" charset="0"/>
              </a:rPr>
              <a:t>IEEE publishes:</a:t>
            </a:r>
          </a:p>
        </p:txBody>
      </p:sp>
      <p:sp>
        <p:nvSpPr>
          <p:cNvPr id="30729" name="Text Box 4"/>
          <p:cNvSpPr txBox="1">
            <a:spLocks noChangeArrowheads="1"/>
          </p:cNvSpPr>
          <p:nvPr/>
        </p:nvSpPr>
        <p:spPr bwMode="white">
          <a:xfrm>
            <a:off x="2428875" y="5569106"/>
            <a:ext cx="4286250"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algn="ctr" eaLnBrk="1" hangingPunct="1">
              <a:lnSpc>
                <a:spcPct val="80000"/>
              </a:lnSpc>
              <a:spcBef>
                <a:spcPct val="50000"/>
              </a:spcBef>
              <a:buClr>
                <a:srgbClr val="808080"/>
              </a:buClr>
              <a:buSzPct val="80000"/>
              <a:buNone/>
            </a:pPr>
            <a:r>
              <a:rPr lang="en-US" altLang="en-US" sz="1200" dirty="0">
                <a:solidFill>
                  <a:prstClr val="black"/>
                </a:solidFill>
                <a:latin typeface="Calibri"/>
                <a:ea typeface="+mn-ea"/>
              </a:rPr>
              <a:t>More information available at: www.ieee.org/citations</a:t>
            </a:r>
          </a:p>
          <a:p>
            <a:pPr algn="ctr" eaLnBrk="1" hangingPunct="1">
              <a:lnSpc>
                <a:spcPct val="80000"/>
              </a:lnSpc>
              <a:spcBef>
                <a:spcPct val="50000"/>
              </a:spcBef>
              <a:buClr>
                <a:srgbClr val="808080"/>
              </a:buClr>
              <a:buSzPct val="80000"/>
              <a:buNone/>
            </a:pPr>
            <a:endParaRPr lang="en-US" altLang="en-US" sz="1000" dirty="0">
              <a:solidFill>
                <a:prstClr val="black"/>
              </a:solidFill>
              <a:latin typeface="Calibri"/>
              <a:ea typeface="+mn-ea"/>
            </a:endParaRPr>
          </a:p>
        </p:txBody>
      </p:sp>
      <p:sp>
        <p:nvSpPr>
          <p:cNvPr id="30730" name="Rectangle 12"/>
          <p:cNvSpPr>
            <a:spLocks noChangeArrowheads="1"/>
          </p:cNvSpPr>
          <p:nvPr/>
        </p:nvSpPr>
        <p:spPr bwMode="auto">
          <a:xfrm>
            <a:off x="720570" y="4727294"/>
            <a:ext cx="7425901"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spcBef>
                <a:spcPct val="50000"/>
              </a:spcBef>
              <a:buClr>
                <a:srgbClr val="808080"/>
              </a:buClr>
              <a:buSzPct val="80000"/>
              <a:buNone/>
            </a:pPr>
            <a:r>
              <a:rPr lang="fr-FR" altLang="en-US" sz="1100" dirty="0">
                <a:solidFill>
                  <a:schemeClr val="tx1">
                    <a:lumMod val="65000"/>
                    <a:lumOff val="35000"/>
                  </a:schemeClr>
                </a:solidFill>
                <a:latin typeface="Calibri" panose="020F0502020204030204" pitchFamily="34" charset="0"/>
                <a:cs typeface="Calibri" panose="020F0502020204030204" pitchFamily="34" charset="0"/>
              </a:rPr>
              <a:t>Source: Journal Citation Reports (</a:t>
            </a:r>
            <a:r>
              <a:rPr lang="fr-FR" altLang="en-US" sz="1100" dirty="0" err="1">
                <a:solidFill>
                  <a:schemeClr val="tx1">
                    <a:lumMod val="65000"/>
                    <a:lumOff val="35000"/>
                  </a:schemeClr>
                </a:solidFill>
                <a:latin typeface="Calibri" panose="020F0502020204030204" pitchFamily="34" charset="0"/>
                <a:cs typeface="Calibri" panose="020F0502020204030204" pitchFamily="34" charset="0"/>
              </a:rPr>
              <a:t>Clarivate</a:t>
            </a:r>
            <a:r>
              <a:rPr lang="fr-FR" altLang="en-US" sz="1100" dirty="0">
                <a:solidFill>
                  <a:schemeClr val="tx1">
                    <a:lumMod val="65000"/>
                    <a:lumOff val="35000"/>
                  </a:schemeClr>
                </a:solidFill>
                <a:latin typeface="Calibri" panose="020F0502020204030204" pitchFamily="34" charset="0"/>
                <a:cs typeface="Calibri" panose="020F0502020204030204" pitchFamily="34" charset="0"/>
              </a:rPr>
              <a:t> Analytics, 2022)</a:t>
            </a:r>
          </a:p>
          <a:p>
            <a:pPr eaLnBrk="1" hangingPunct="1">
              <a:spcBef>
                <a:spcPct val="50000"/>
              </a:spcBef>
              <a:buClr>
                <a:srgbClr val="808080"/>
              </a:buClr>
              <a:buSzPct val="80000"/>
              <a:buFont typeface="Wingdings" pitchFamily="2" charset="2"/>
              <a:buNone/>
            </a:pPr>
            <a:r>
              <a:rPr lang="en-US" sz="1100" dirty="0">
                <a:solidFill>
                  <a:schemeClr val="tx1">
                    <a:lumMod val="65000"/>
                    <a:lumOff val="35000"/>
                  </a:schemeClr>
                </a:solidFill>
                <a:latin typeface="Calibri" panose="020F0502020204030204" pitchFamily="34" charset="0"/>
                <a:cs typeface="Calibri" panose="020F0502020204030204" pitchFamily="34" charset="0"/>
              </a:rPr>
              <a:t>Each year, the Journal Citation Reports® (JCR) from Web of Science Group examines the influence and impact of scholarly research journals. JCR reveals the relationship between citing and cited journals, offering a systematic, objective means to evaluate the world’s leading journals.</a:t>
            </a:r>
            <a:endParaRPr lang="en-US" altLang="en-US" sz="11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3" name="Rectangle 3">
            <a:extLst>
              <a:ext uri="{FF2B5EF4-FFF2-40B4-BE49-F238E27FC236}">
                <a16:creationId xmlns:a16="http://schemas.microsoft.com/office/drawing/2014/main" id="{32364AA6-85FC-4C30-8007-029F1D100D78}"/>
              </a:ext>
            </a:extLst>
          </p:cNvPr>
          <p:cNvSpPr txBox="1">
            <a:spLocks noChangeArrowheads="1"/>
          </p:cNvSpPr>
          <p:nvPr/>
        </p:nvSpPr>
        <p:spPr bwMode="black">
          <a:xfrm>
            <a:off x="720571" y="1834555"/>
            <a:ext cx="7425901" cy="2820572"/>
          </a:xfrm>
          <a:prstGeom prst="rect">
            <a:avLst/>
          </a:prstGeom>
          <a:ln w="6350">
            <a:solidFill>
              <a:schemeClr val="tx1"/>
            </a:solidFill>
          </a:ln>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a:lnSpc>
                <a:spcPts val="2000"/>
              </a:lnSpc>
              <a:spcBef>
                <a:spcPct val="0"/>
              </a:spcBef>
              <a:buClr>
                <a:schemeClr val="accent5"/>
              </a:buClr>
              <a:buFont typeface="Wingdings" panose="05000000000000000000" pitchFamily="2" charset="2"/>
              <a:buChar char="§"/>
              <a:defRPr/>
            </a:pPr>
            <a:endParaRPr lang="en-US" altLang="en-US" b="1" dirty="0">
              <a:solidFill>
                <a:schemeClr val="accent5"/>
              </a:solidFill>
              <a:latin typeface="Calibri" panose="020F0502020204030204" pitchFamily="34" charset="0"/>
              <a:ea typeface="ＭＳ Ｐゴシック"/>
              <a:cs typeface="Calibri" panose="020F0502020204030204" pitchFamily="34" charset="0"/>
            </a:endParaRPr>
          </a:p>
          <a:p>
            <a:pPr marL="365760">
              <a:lnSpc>
                <a:spcPts val="2000"/>
              </a:lnSpc>
              <a:spcBef>
                <a:spcPct val="0"/>
              </a:spcBef>
              <a:buClr>
                <a:schemeClr val="accent5"/>
              </a:buClr>
              <a:buFont typeface="Wingdings" panose="05000000000000000000" pitchFamily="2" charset="2"/>
              <a:buChar char="§"/>
              <a:defRPr/>
            </a:pPr>
            <a:r>
              <a:rPr lang="en-US" altLang="en-US" sz="1800" b="1" dirty="0">
                <a:solidFill>
                  <a:schemeClr val="accent5"/>
                </a:solidFill>
                <a:latin typeface="Calibri" panose="020F0502020204030204" pitchFamily="34" charset="0"/>
                <a:ea typeface="ＭＳ Ｐゴシック"/>
                <a:cs typeface="Calibri" panose="020F0502020204030204" pitchFamily="34" charset="0"/>
              </a:rPr>
              <a:t>8 of the top 10 </a:t>
            </a:r>
            <a:r>
              <a:rPr lang="en-US" altLang="en-US" sz="1800" dirty="0">
                <a:solidFill>
                  <a:schemeClr val="tx1">
                    <a:lumMod val="75000"/>
                  </a:schemeClr>
                </a:solidFill>
                <a:latin typeface="Calibri" panose="020F0502020204030204" pitchFamily="34" charset="0"/>
                <a:ea typeface="ＭＳ Ｐゴシック"/>
                <a:cs typeface="Calibri" panose="020F0502020204030204" pitchFamily="34" charset="0"/>
              </a:rPr>
              <a:t>journals in </a:t>
            </a:r>
            <a:r>
              <a:rPr lang="en-US" altLang="en-US" sz="1800" b="1" dirty="0">
                <a:solidFill>
                  <a:schemeClr val="tx1">
                    <a:lumMod val="75000"/>
                  </a:schemeClr>
                </a:solidFill>
                <a:latin typeface="Calibri" panose="020F0502020204030204" pitchFamily="34" charset="0"/>
                <a:ea typeface="ＭＳ Ｐゴシック"/>
                <a:cs typeface="Calibri" panose="020F0502020204030204" pitchFamily="34" charset="0"/>
              </a:rPr>
              <a:t>Electrical and Electronic Engineering</a:t>
            </a:r>
            <a:r>
              <a:rPr lang="en-US" altLang="en-US" sz="1800" dirty="0">
                <a:solidFill>
                  <a:schemeClr val="tx1">
                    <a:lumMod val="75000"/>
                  </a:schemeClr>
                </a:solidFill>
                <a:latin typeface="Calibri" panose="020F0502020204030204" pitchFamily="34" charset="0"/>
                <a:ea typeface="ＭＳ Ｐゴシック"/>
                <a:cs typeface="Calibri" panose="020F0502020204030204" pitchFamily="34" charset="0"/>
              </a:rPr>
              <a:t> </a:t>
            </a:r>
          </a:p>
          <a:p>
            <a:pPr marL="365760">
              <a:lnSpc>
                <a:spcPts val="2000"/>
              </a:lnSpc>
              <a:spcBef>
                <a:spcPct val="0"/>
              </a:spcBef>
              <a:buClr>
                <a:schemeClr val="accent5"/>
              </a:buClr>
              <a:buFont typeface="Wingdings" panose="05000000000000000000" pitchFamily="2" charset="2"/>
              <a:buChar char="§"/>
              <a:defRPr/>
            </a:pPr>
            <a:r>
              <a:rPr lang="en-US" altLang="en-US" sz="1800" b="1" dirty="0">
                <a:solidFill>
                  <a:schemeClr val="accent5"/>
                </a:solidFill>
                <a:latin typeface="Calibri" panose="020F0502020204030204" pitchFamily="34" charset="0"/>
                <a:ea typeface="ＭＳ Ｐゴシック"/>
                <a:cs typeface="Calibri" panose="020F0502020204030204" pitchFamily="34" charset="0"/>
              </a:rPr>
              <a:t>9 of the top 10 </a:t>
            </a:r>
            <a:r>
              <a:rPr lang="en-US" altLang="en-US" sz="1800" dirty="0">
                <a:solidFill>
                  <a:schemeClr val="tx1">
                    <a:lumMod val="75000"/>
                  </a:schemeClr>
                </a:solidFill>
                <a:latin typeface="Calibri" panose="020F0502020204030204" pitchFamily="34" charset="0"/>
                <a:ea typeface="ＭＳ Ｐゴシック"/>
                <a:cs typeface="Calibri" panose="020F0502020204030204" pitchFamily="34" charset="0"/>
              </a:rPr>
              <a:t>journals in </a:t>
            </a:r>
            <a:r>
              <a:rPr lang="en-US" altLang="en-US" sz="1800" b="1" dirty="0">
                <a:solidFill>
                  <a:schemeClr val="tx1">
                    <a:lumMod val="75000"/>
                  </a:schemeClr>
                </a:solidFill>
                <a:latin typeface="Calibri" panose="020F0502020204030204" pitchFamily="34" charset="0"/>
                <a:ea typeface="ＭＳ Ｐゴシック"/>
                <a:cs typeface="Calibri" panose="020F0502020204030204" pitchFamily="34" charset="0"/>
              </a:rPr>
              <a:t>Telecommunications</a:t>
            </a:r>
          </a:p>
          <a:p>
            <a:pPr marL="365760">
              <a:lnSpc>
                <a:spcPts val="2000"/>
              </a:lnSpc>
              <a:spcBef>
                <a:spcPct val="0"/>
              </a:spcBef>
              <a:buClr>
                <a:schemeClr val="accent5"/>
              </a:buClr>
              <a:buFont typeface="Wingdings" panose="05000000000000000000" pitchFamily="2" charset="2"/>
              <a:buChar char="§"/>
              <a:defRPr/>
            </a:pPr>
            <a:r>
              <a:rPr lang="en-US" altLang="en-US" sz="1800" b="1" dirty="0">
                <a:solidFill>
                  <a:schemeClr val="accent5"/>
                </a:solidFill>
                <a:latin typeface="Calibri" panose="020F0502020204030204" pitchFamily="34" charset="0"/>
                <a:ea typeface="ＭＳ Ｐゴシック"/>
                <a:cs typeface="Calibri" panose="020F0502020204030204" pitchFamily="34" charset="0"/>
              </a:rPr>
              <a:t>The top 3 </a:t>
            </a:r>
            <a:r>
              <a:rPr lang="en-US" altLang="en-US" sz="1800" dirty="0">
                <a:solidFill>
                  <a:schemeClr val="tx1">
                    <a:lumMod val="75000"/>
                  </a:schemeClr>
                </a:solidFill>
                <a:latin typeface="Calibri" panose="020F0502020204030204" pitchFamily="34" charset="0"/>
                <a:ea typeface="ＭＳ Ｐゴシック"/>
                <a:cs typeface="Calibri" panose="020F0502020204030204" pitchFamily="34" charset="0"/>
              </a:rPr>
              <a:t>journals in </a:t>
            </a:r>
            <a:r>
              <a:rPr lang="en-US" altLang="en-US" sz="1800" b="1" dirty="0">
                <a:solidFill>
                  <a:schemeClr val="tx1">
                    <a:lumMod val="75000"/>
                  </a:schemeClr>
                </a:solidFill>
                <a:latin typeface="Calibri" panose="020F0502020204030204" pitchFamily="34" charset="0"/>
                <a:ea typeface="ＭＳ Ｐゴシック"/>
                <a:cs typeface="Calibri" panose="020F0502020204030204" pitchFamily="34" charset="0"/>
              </a:rPr>
              <a:t>Computer Science: Cybernetics</a:t>
            </a:r>
          </a:p>
          <a:p>
            <a:pPr marL="365760">
              <a:lnSpc>
                <a:spcPts val="2000"/>
              </a:lnSpc>
              <a:spcBef>
                <a:spcPct val="0"/>
              </a:spcBef>
              <a:buClr>
                <a:schemeClr val="accent5"/>
              </a:buClr>
              <a:buFont typeface="Wingdings" panose="05000000000000000000" pitchFamily="2" charset="2"/>
              <a:buChar char="§"/>
              <a:defRPr/>
            </a:pPr>
            <a:r>
              <a:rPr lang="en-US" altLang="en-US" sz="1800" b="1" dirty="0">
                <a:solidFill>
                  <a:schemeClr val="accent5"/>
                </a:solidFill>
                <a:latin typeface="Calibri" panose="020F0502020204030204" pitchFamily="34" charset="0"/>
                <a:ea typeface="ＭＳ Ｐゴシック"/>
                <a:cs typeface="Calibri" panose="020F0502020204030204" pitchFamily="34" charset="0"/>
              </a:rPr>
              <a:t>3 of the top 5 </a:t>
            </a:r>
            <a:r>
              <a:rPr lang="en-US" altLang="en-US" sz="1800" dirty="0">
                <a:solidFill>
                  <a:schemeClr val="tx1">
                    <a:lumMod val="75000"/>
                  </a:schemeClr>
                </a:solidFill>
                <a:latin typeface="Calibri" panose="020F0502020204030204" pitchFamily="34" charset="0"/>
                <a:ea typeface="ＭＳ Ｐゴシック"/>
                <a:cs typeface="Calibri" panose="020F0502020204030204" pitchFamily="34" charset="0"/>
              </a:rPr>
              <a:t>journals in </a:t>
            </a:r>
            <a:r>
              <a:rPr lang="en-US" altLang="en-US" sz="1800" b="1" dirty="0">
                <a:solidFill>
                  <a:schemeClr val="tx1">
                    <a:lumMod val="75000"/>
                  </a:schemeClr>
                </a:solidFill>
                <a:latin typeface="Calibri" panose="020F0502020204030204" pitchFamily="34" charset="0"/>
                <a:ea typeface="ＭＳ Ｐゴシック"/>
                <a:cs typeface="Calibri" panose="020F0502020204030204" pitchFamily="34" charset="0"/>
              </a:rPr>
              <a:t>Automation &amp; Control Systems</a:t>
            </a:r>
          </a:p>
          <a:p>
            <a:pPr marL="365760">
              <a:lnSpc>
                <a:spcPts val="2000"/>
              </a:lnSpc>
              <a:spcBef>
                <a:spcPct val="0"/>
              </a:spcBef>
              <a:buClr>
                <a:schemeClr val="accent5"/>
              </a:buClr>
              <a:buFont typeface="Wingdings" panose="05000000000000000000" pitchFamily="2" charset="2"/>
              <a:buChar char="§"/>
              <a:defRPr/>
            </a:pPr>
            <a:r>
              <a:rPr lang="en-US" altLang="en-US" sz="1800" b="1" dirty="0">
                <a:solidFill>
                  <a:schemeClr val="accent5"/>
                </a:solidFill>
                <a:latin typeface="Calibri" panose="020F0502020204030204" pitchFamily="34" charset="0"/>
                <a:ea typeface="ＭＳ Ｐゴシック"/>
                <a:cs typeface="Calibri" panose="020F0502020204030204" pitchFamily="34" charset="0"/>
              </a:rPr>
              <a:t>3 of the top 5 </a:t>
            </a:r>
            <a:r>
              <a:rPr lang="en-US" altLang="en-US" sz="1800" dirty="0">
                <a:solidFill>
                  <a:schemeClr val="tx1">
                    <a:lumMod val="75000"/>
                  </a:schemeClr>
                </a:solidFill>
                <a:latin typeface="Calibri" panose="020F0502020204030204" pitchFamily="34" charset="0"/>
                <a:ea typeface="ＭＳ Ｐゴシック"/>
                <a:cs typeface="Calibri" panose="020F0502020204030204" pitchFamily="34" charset="0"/>
              </a:rPr>
              <a:t>journals in </a:t>
            </a:r>
            <a:r>
              <a:rPr lang="en-US" altLang="en-US" sz="1800" b="1" dirty="0">
                <a:solidFill>
                  <a:schemeClr val="tx1">
                    <a:lumMod val="75000"/>
                  </a:schemeClr>
                </a:solidFill>
                <a:latin typeface="Calibri" panose="020F0502020204030204" pitchFamily="34" charset="0"/>
                <a:ea typeface="ＭＳ Ｐゴシック"/>
                <a:cs typeface="Calibri" panose="020F0502020204030204" pitchFamily="34" charset="0"/>
              </a:rPr>
              <a:t>Computer Science: Artificial Intelligence</a:t>
            </a:r>
          </a:p>
          <a:p>
            <a:pPr marL="365760">
              <a:lnSpc>
                <a:spcPts val="2000"/>
              </a:lnSpc>
              <a:spcBef>
                <a:spcPct val="0"/>
              </a:spcBef>
              <a:buClr>
                <a:schemeClr val="accent5"/>
              </a:buClr>
              <a:buFont typeface="Wingdings" panose="05000000000000000000" pitchFamily="2" charset="2"/>
              <a:buChar char="§"/>
              <a:defRPr/>
            </a:pPr>
            <a:r>
              <a:rPr lang="en-US" altLang="en-US" sz="1800" b="1" dirty="0">
                <a:solidFill>
                  <a:schemeClr val="accent5"/>
                </a:solidFill>
                <a:latin typeface="Calibri" panose="020F0502020204030204" pitchFamily="34" charset="0"/>
                <a:ea typeface="ＭＳ Ｐゴシック"/>
                <a:cs typeface="Calibri" panose="020F0502020204030204" pitchFamily="34" charset="0"/>
              </a:rPr>
              <a:t>3 of the top 5 </a:t>
            </a:r>
            <a:r>
              <a:rPr lang="en-US" altLang="en-US" sz="1800" dirty="0">
                <a:solidFill>
                  <a:schemeClr val="tx1">
                    <a:lumMod val="75000"/>
                  </a:schemeClr>
                </a:solidFill>
                <a:latin typeface="Calibri" panose="020F0502020204030204" pitchFamily="34" charset="0"/>
                <a:ea typeface="ＭＳ Ｐゴシック"/>
                <a:cs typeface="Calibri" panose="020F0502020204030204" pitchFamily="34" charset="0"/>
              </a:rPr>
              <a:t>journals in </a:t>
            </a:r>
            <a:r>
              <a:rPr lang="en-US" altLang="en-US" sz="1800" b="1" dirty="0">
                <a:solidFill>
                  <a:schemeClr val="tx1">
                    <a:lumMod val="75000"/>
                  </a:schemeClr>
                </a:solidFill>
                <a:latin typeface="Calibri" panose="020F0502020204030204" pitchFamily="34" charset="0"/>
                <a:ea typeface="ＭＳ Ｐゴシック"/>
                <a:cs typeface="Calibri" panose="020F0502020204030204" pitchFamily="34" charset="0"/>
              </a:rPr>
              <a:t>Computer Science: Hardware &amp; Architecture </a:t>
            </a:r>
          </a:p>
          <a:p>
            <a:pPr marL="365760">
              <a:lnSpc>
                <a:spcPts val="2000"/>
              </a:lnSpc>
              <a:spcBef>
                <a:spcPct val="0"/>
              </a:spcBef>
              <a:buClr>
                <a:schemeClr val="accent5"/>
              </a:buClr>
              <a:buFont typeface="Wingdings" panose="05000000000000000000" pitchFamily="2" charset="2"/>
              <a:buChar char="§"/>
              <a:defRPr/>
            </a:pPr>
            <a:r>
              <a:rPr lang="en-US" altLang="en-US" sz="1800" b="1" dirty="0">
                <a:solidFill>
                  <a:schemeClr val="accent5"/>
                </a:solidFill>
                <a:latin typeface="Calibri" panose="020F0502020204030204" pitchFamily="34" charset="0"/>
                <a:ea typeface="ＭＳ Ｐゴシック"/>
                <a:cs typeface="Calibri" panose="020F0502020204030204" pitchFamily="34" charset="0"/>
              </a:rPr>
              <a:t>3 of the top 5 </a:t>
            </a:r>
            <a:r>
              <a:rPr lang="en-US" altLang="en-US" sz="1800" dirty="0">
                <a:solidFill>
                  <a:schemeClr val="tx1">
                    <a:lumMod val="75000"/>
                  </a:schemeClr>
                </a:solidFill>
                <a:latin typeface="Calibri" panose="020F0502020204030204" pitchFamily="34" charset="0"/>
                <a:ea typeface="ＭＳ Ｐゴシック"/>
                <a:cs typeface="Calibri" panose="020F0502020204030204" pitchFamily="34" charset="0"/>
              </a:rPr>
              <a:t>journals in </a:t>
            </a:r>
            <a:r>
              <a:rPr lang="en-US" altLang="en-US" sz="1800" b="1" dirty="0">
                <a:solidFill>
                  <a:schemeClr val="tx1">
                    <a:lumMod val="75000"/>
                  </a:schemeClr>
                </a:solidFill>
                <a:latin typeface="Calibri" panose="020F0502020204030204" pitchFamily="34" charset="0"/>
                <a:ea typeface="ＭＳ Ｐゴシック"/>
                <a:cs typeface="Calibri" panose="020F0502020204030204" pitchFamily="34" charset="0"/>
              </a:rPr>
              <a:t>Computer Science: Information Systems</a:t>
            </a:r>
          </a:p>
          <a:p>
            <a:pPr marL="365760">
              <a:lnSpc>
                <a:spcPts val="2000"/>
              </a:lnSpc>
              <a:spcBef>
                <a:spcPct val="0"/>
              </a:spcBef>
              <a:buClr>
                <a:schemeClr val="accent5"/>
              </a:buClr>
              <a:buFont typeface="Wingdings" panose="05000000000000000000" pitchFamily="2" charset="2"/>
              <a:buChar char="§"/>
              <a:defRPr/>
            </a:pPr>
            <a:r>
              <a:rPr lang="en-US" altLang="en-US" sz="1800" b="1" dirty="0">
                <a:solidFill>
                  <a:schemeClr val="accent5"/>
                </a:solidFill>
                <a:latin typeface="Calibri" panose="020F0502020204030204" pitchFamily="34" charset="0"/>
                <a:ea typeface="ＭＳ Ｐゴシック"/>
                <a:cs typeface="Calibri" panose="020F0502020204030204" pitchFamily="34" charset="0"/>
              </a:rPr>
              <a:t>3 of the top 5 </a:t>
            </a:r>
            <a:r>
              <a:rPr lang="en-US" altLang="en-US" sz="1800" dirty="0">
                <a:solidFill>
                  <a:schemeClr val="tx1">
                    <a:lumMod val="75000"/>
                  </a:schemeClr>
                </a:solidFill>
                <a:latin typeface="Calibri" panose="020F0502020204030204" pitchFamily="34" charset="0"/>
                <a:ea typeface="ＭＳ Ｐゴシック"/>
                <a:cs typeface="Calibri" panose="020F0502020204030204" pitchFamily="34" charset="0"/>
              </a:rPr>
              <a:t>journals in </a:t>
            </a:r>
            <a:r>
              <a:rPr lang="en-US" altLang="en-US" sz="1800" b="1" dirty="0">
                <a:solidFill>
                  <a:schemeClr val="tx1">
                    <a:lumMod val="75000"/>
                  </a:schemeClr>
                </a:solidFill>
                <a:latin typeface="Calibri" panose="020F0502020204030204" pitchFamily="34" charset="0"/>
                <a:ea typeface="ＭＳ Ｐゴシック"/>
                <a:cs typeface="Calibri" panose="020F0502020204030204" pitchFamily="34" charset="0"/>
              </a:rPr>
              <a:t>Computer Science: Software Engineering</a:t>
            </a:r>
          </a:p>
          <a:p>
            <a:pPr marL="365760">
              <a:lnSpc>
                <a:spcPts val="2000"/>
              </a:lnSpc>
              <a:spcBef>
                <a:spcPct val="0"/>
              </a:spcBef>
              <a:buClr>
                <a:schemeClr val="accent5"/>
              </a:buClr>
              <a:buFont typeface="Wingdings" panose="05000000000000000000" pitchFamily="2" charset="2"/>
              <a:buChar char="§"/>
              <a:defRPr/>
            </a:pPr>
            <a:r>
              <a:rPr lang="en-US" altLang="en-US" sz="1800" b="1" dirty="0">
                <a:solidFill>
                  <a:schemeClr val="accent5"/>
                </a:solidFill>
                <a:latin typeface="Calibri" panose="020F0502020204030204" pitchFamily="34" charset="0"/>
                <a:ea typeface="ＭＳ Ｐゴシック"/>
                <a:cs typeface="Calibri" panose="020F0502020204030204" pitchFamily="34" charset="0"/>
              </a:rPr>
              <a:t>3 of the top 5 </a:t>
            </a:r>
            <a:r>
              <a:rPr lang="en-US" altLang="en-US" sz="1800" dirty="0">
                <a:solidFill>
                  <a:schemeClr val="tx1">
                    <a:lumMod val="75000"/>
                  </a:schemeClr>
                </a:solidFill>
                <a:latin typeface="Calibri" panose="020F0502020204030204" pitchFamily="34" charset="0"/>
                <a:ea typeface="ＭＳ Ｐゴシック"/>
                <a:cs typeface="Calibri" panose="020F0502020204030204" pitchFamily="34" charset="0"/>
              </a:rPr>
              <a:t>journals in </a:t>
            </a:r>
            <a:r>
              <a:rPr lang="en-US" altLang="en-US" sz="1800" b="1" dirty="0">
                <a:solidFill>
                  <a:schemeClr val="tx1">
                    <a:lumMod val="75000"/>
                  </a:schemeClr>
                </a:solidFill>
                <a:latin typeface="Calibri" panose="020F0502020204030204" pitchFamily="34" charset="0"/>
                <a:ea typeface="ＭＳ Ｐゴシック"/>
                <a:cs typeface="Calibri" panose="020F0502020204030204" pitchFamily="34" charset="0"/>
              </a:rPr>
              <a:t>Imaging Science and Photographic Technology</a:t>
            </a:r>
          </a:p>
        </p:txBody>
      </p:sp>
    </p:spTree>
    <p:extLst>
      <p:ext uri="{BB962C8B-B14F-4D97-AF65-F5344CB8AC3E}">
        <p14:creationId xmlns:p14="http://schemas.microsoft.com/office/powerpoint/2010/main" val="3016794112"/>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5"/>
          <p:cNvSpPr>
            <a:spLocks noGrp="1"/>
          </p:cNvSpPr>
          <p:nvPr>
            <p:ph type="body" idx="1"/>
          </p:nvPr>
        </p:nvSpPr>
        <p:spPr>
          <a:xfrm>
            <a:off x="445473" y="772262"/>
            <a:ext cx="8229600" cy="3306366"/>
          </a:xfrm>
        </p:spPr>
        <p:txBody>
          <a:bodyPr>
            <a:normAutofit/>
          </a:bodyPr>
          <a:lstStyle/>
          <a:p>
            <a:pPr marL="66675" indent="0">
              <a:buNone/>
            </a:pPr>
            <a:r>
              <a:rPr lang="en-US" b="1" dirty="0">
                <a:solidFill>
                  <a:schemeClr val="accent2"/>
                </a:solidFill>
                <a:latin typeface="Calibri" panose="020F0502020204030204" pitchFamily="34" charset="0"/>
                <a:cs typeface="Calibri" panose="020F0502020204030204" pitchFamily="34" charset="0"/>
              </a:rPr>
              <a:t>IEEE is the most-cited publisher in new patents from top patenting organizations</a:t>
            </a:r>
            <a:r>
              <a:rPr lang="en-US" dirty="0">
                <a:solidFill>
                  <a:schemeClr val="accent2"/>
                </a:solidFill>
                <a:latin typeface="Calibri" panose="020F0502020204030204" pitchFamily="34" charset="0"/>
                <a:cs typeface="Calibri" panose="020F0502020204030204" pitchFamily="34" charset="0"/>
              </a:rPr>
              <a:t>.</a:t>
            </a:r>
          </a:p>
        </p:txBody>
      </p:sp>
      <p:sp>
        <p:nvSpPr>
          <p:cNvPr id="2" name="Title 1">
            <a:extLst>
              <a:ext uri="{FF2B5EF4-FFF2-40B4-BE49-F238E27FC236}">
                <a16:creationId xmlns:a16="http://schemas.microsoft.com/office/drawing/2014/main" id="{97AC8392-4764-6B4E-BB5B-12121E12C401}"/>
              </a:ext>
            </a:extLst>
          </p:cNvPr>
          <p:cNvSpPr>
            <a:spLocks noGrp="1"/>
          </p:cNvSpPr>
          <p:nvPr>
            <p:ph type="title"/>
          </p:nvPr>
        </p:nvSpPr>
        <p:spPr>
          <a:xfrm>
            <a:off x="445473" y="408228"/>
            <a:ext cx="7556500" cy="531531"/>
          </a:xfrm>
        </p:spPr>
        <p:txBody>
          <a:bodyPr>
            <a:noAutofit/>
          </a:bodyPr>
          <a:lstStyle/>
          <a:p>
            <a:r>
              <a:rPr lang="en-US" sz="3200" dirty="0">
                <a:solidFill>
                  <a:srgbClr val="0066A1"/>
                </a:solidFill>
                <a:latin typeface="Calibri" panose="020F0502020204030204" pitchFamily="34" charset="0"/>
                <a:ea typeface="ＭＳ Ｐゴシック" charset="0"/>
                <a:cs typeface="Calibri" panose="020F0502020204030204" pitchFamily="34" charset="0"/>
                <a:sym typeface="Arial"/>
              </a:rPr>
              <a:t>IEEE Research Powers Patents</a:t>
            </a:r>
          </a:p>
        </p:txBody>
      </p:sp>
      <p:sp>
        <p:nvSpPr>
          <p:cNvPr id="29" name="TextBox 28"/>
          <p:cNvSpPr txBox="1"/>
          <p:nvPr/>
        </p:nvSpPr>
        <p:spPr>
          <a:xfrm>
            <a:off x="2259403" y="1463435"/>
            <a:ext cx="6032550" cy="307777"/>
          </a:xfrm>
          <a:prstGeom prst="rect">
            <a:avLst/>
          </a:prstGeom>
          <a:noFill/>
        </p:spPr>
        <p:txBody>
          <a:bodyPr wrap="none" rtlCol="0">
            <a:spAutoFit/>
          </a:bodyPr>
          <a:lstStyle/>
          <a:p>
            <a:pPr algn="ctr" defTabSz="685800"/>
            <a:r>
              <a:rPr lang="en-US" sz="1400" b="1" dirty="0">
                <a:solidFill>
                  <a:prstClr val="black"/>
                </a:solidFill>
                <a:latin typeface="Calibri"/>
              </a:rPr>
              <a:t>Number of U.S. Patent References from Top 50 Companies to Top 20 Publishers</a:t>
            </a:r>
          </a:p>
        </p:txBody>
      </p:sp>
      <p:sp>
        <p:nvSpPr>
          <p:cNvPr id="3" name="TextBox 2"/>
          <p:cNvSpPr txBox="1"/>
          <p:nvPr/>
        </p:nvSpPr>
        <p:spPr>
          <a:xfrm>
            <a:off x="430657" y="1908349"/>
            <a:ext cx="2780151" cy="3323987"/>
          </a:xfrm>
          <a:prstGeom prst="rect">
            <a:avLst/>
          </a:prstGeom>
          <a:noFill/>
        </p:spPr>
        <p:txBody>
          <a:bodyPr wrap="square" rtlCol="0">
            <a:spAutoFit/>
          </a:bodyPr>
          <a:lstStyle/>
          <a:p>
            <a:pPr marL="214313" indent="-214313" defTabSz="685800">
              <a:buFont typeface="Arial" panose="020B0604020202020204" pitchFamily="34" charset="0"/>
              <a:buChar char="•"/>
            </a:pPr>
            <a:r>
              <a:rPr lang="en-US" sz="1400" dirty="0">
                <a:solidFill>
                  <a:prstClr val="black"/>
                </a:solidFill>
                <a:latin typeface="Calibri"/>
              </a:rPr>
              <a:t>Patent referencing to IEEE </a:t>
            </a:r>
            <a:r>
              <a:rPr lang="en-US" sz="1400" b="1" dirty="0">
                <a:solidFill>
                  <a:prstClr val="black"/>
                </a:solidFill>
                <a:latin typeface="Calibri"/>
              </a:rPr>
              <a:t>increased over 864%</a:t>
            </a:r>
            <a:r>
              <a:rPr lang="en-US" sz="1400" dirty="0">
                <a:solidFill>
                  <a:prstClr val="black"/>
                </a:solidFill>
                <a:latin typeface="Calibri"/>
              </a:rPr>
              <a:t> since 1997</a:t>
            </a:r>
          </a:p>
          <a:p>
            <a:pPr marL="214313" indent="-214313" defTabSz="685800">
              <a:buFont typeface="Arial" panose="020B0604020202020204" pitchFamily="34" charset="0"/>
              <a:buChar char="•"/>
            </a:pPr>
            <a:endParaRPr lang="en-US" sz="1400" dirty="0">
              <a:solidFill>
                <a:prstClr val="black"/>
              </a:solidFill>
              <a:latin typeface="Calibri"/>
            </a:endParaRPr>
          </a:p>
          <a:p>
            <a:pPr marL="214313" indent="-214313" defTabSz="685800">
              <a:buFont typeface="Arial" panose="020B0604020202020204" pitchFamily="34" charset="0"/>
              <a:buChar char="•"/>
            </a:pPr>
            <a:r>
              <a:rPr lang="en-US" sz="1400" dirty="0">
                <a:solidFill>
                  <a:prstClr val="black"/>
                </a:solidFill>
                <a:latin typeface="Calibri"/>
              </a:rPr>
              <a:t>Inventions that build upon IEEE publications are more likely to be cited in the future</a:t>
            </a:r>
          </a:p>
          <a:p>
            <a:pPr defTabSz="685800"/>
            <a:endParaRPr lang="en-US" sz="1400" dirty="0">
              <a:solidFill>
                <a:prstClr val="black"/>
              </a:solidFill>
              <a:latin typeface="Calibri"/>
            </a:endParaRPr>
          </a:p>
          <a:p>
            <a:pPr marL="214313" indent="-214313" defTabSz="685800">
              <a:buFont typeface="Arial" panose="020B0604020202020204" pitchFamily="34" charset="0"/>
              <a:buChar char="•"/>
            </a:pPr>
            <a:r>
              <a:rPr lang="en-US" sz="1400" dirty="0">
                <a:solidFill>
                  <a:prstClr val="black"/>
                </a:solidFill>
                <a:latin typeface="Calibri"/>
              </a:rPr>
              <a:t>The importance of </a:t>
            </a:r>
            <a:r>
              <a:rPr lang="en-US" sz="1400" dirty="0" err="1">
                <a:solidFill>
                  <a:prstClr val="black"/>
                </a:solidFill>
                <a:latin typeface="Calibri"/>
              </a:rPr>
              <a:t>sci</a:t>
            </a:r>
            <a:r>
              <a:rPr lang="en-US" sz="1400" dirty="0">
                <a:solidFill>
                  <a:prstClr val="black"/>
                </a:solidFill>
                <a:latin typeface="Calibri"/>
              </a:rPr>
              <a:t>-tech literature in patents is rising</a:t>
            </a:r>
          </a:p>
          <a:p>
            <a:pPr marL="214313" indent="-214313" defTabSz="685800">
              <a:buFont typeface="Arial" panose="020B0604020202020204" pitchFamily="34" charset="0"/>
              <a:buChar char="•"/>
            </a:pPr>
            <a:endParaRPr lang="en-US" sz="1400" dirty="0">
              <a:solidFill>
                <a:prstClr val="black"/>
              </a:solidFill>
              <a:latin typeface="Calibri"/>
            </a:endParaRPr>
          </a:p>
          <a:p>
            <a:pPr marL="214313" indent="-214313" defTabSz="685800">
              <a:buSzPct val="100000"/>
              <a:buFont typeface="Arial" panose="020B0604020202020204" pitchFamily="34" charset="0"/>
              <a:buChar char="•"/>
            </a:pPr>
            <a:r>
              <a:rPr lang="en-US" sz="1400" dirty="0">
                <a:solidFill>
                  <a:prstClr val="black"/>
                </a:solidFill>
                <a:latin typeface="Calibri"/>
              </a:rPr>
              <a:t>IEEE dominates in patents related to </a:t>
            </a:r>
            <a:r>
              <a:rPr lang="en-US" sz="1400" b="1" dirty="0">
                <a:solidFill>
                  <a:prstClr val="black"/>
                </a:solidFill>
                <a:latin typeface="Calibri"/>
              </a:rPr>
              <a:t>Artificial Intelligence, Autonomous Vehicles, </a:t>
            </a:r>
            <a:r>
              <a:rPr lang="en-US" sz="1400" dirty="0">
                <a:solidFill>
                  <a:prstClr val="black"/>
                </a:solidFill>
                <a:latin typeface="Calibri"/>
              </a:rPr>
              <a:t>and </a:t>
            </a:r>
            <a:r>
              <a:rPr lang="en-US" sz="1400" b="1" dirty="0">
                <a:solidFill>
                  <a:prstClr val="black"/>
                </a:solidFill>
                <a:latin typeface="Calibri"/>
              </a:rPr>
              <a:t>Internet of Things</a:t>
            </a:r>
            <a:endParaRPr lang="en-US" sz="1400" dirty="0">
              <a:solidFill>
                <a:prstClr val="black"/>
              </a:solidFill>
              <a:latin typeface="Calibri"/>
            </a:endParaRPr>
          </a:p>
          <a:p>
            <a:pPr defTabSz="685800"/>
            <a:endParaRPr lang="en-US" sz="1400" dirty="0">
              <a:solidFill>
                <a:prstClr val="black"/>
              </a:solidFill>
              <a:latin typeface="Calibri"/>
            </a:endParaRPr>
          </a:p>
        </p:txBody>
      </p:sp>
      <p:sp>
        <p:nvSpPr>
          <p:cNvPr id="10" name="Text Box 4"/>
          <p:cNvSpPr txBox="1">
            <a:spLocks noChangeArrowheads="1"/>
          </p:cNvSpPr>
          <p:nvPr/>
        </p:nvSpPr>
        <p:spPr bwMode="white">
          <a:xfrm>
            <a:off x="465663" y="5695871"/>
            <a:ext cx="4677837" cy="4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2000"/>
              </a:spcBef>
              <a:buBlip>
                <a:blip r:embed="rId2"/>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3"/>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9pPr>
          </a:lstStyle>
          <a:p>
            <a:pPr eaLnBrk="1" hangingPunct="1">
              <a:lnSpc>
                <a:spcPct val="80000"/>
              </a:lnSpc>
              <a:spcBef>
                <a:spcPct val="50000"/>
              </a:spcBef>
              <a:buClr>
                <a:srgbClr val="808080"/>
              </a:buClr>
              <a:buSzPct val="80000"/>
              <a:buFont typeface="Wingdings" pitchFamily="2" charset="2"/>
              <a:buNone/>
            </a:pPr>
            <a:r>
              <a:rPr lang="en-US" altLang="en-US" sz="1400" dirty="0">
                <a:solidFill>
                  <a:prstClr val="black"/>
                </a:solidFill>
                <a:latin typeface="Calibri"/>
                <a:ea typeface="+mn-ea"/>
              </a:rPr>
              <a:t>More information available at: www.ieee.org/patentcitations</a:t>
            </a:r>
          </a:p>
          <a:p>
            <a:pPr algn="ctr" eaLnBrk="1" hangingPunct="1">
              <a:lnSpc>
                <a:spcPct val="80000"/>
              </a:lnSpc>
              <a:spcBef>
                <a:spcPct val="50000"/>
              </a:spcBef>
              <a:buClr>
                <a:srgbClr val="808080"/>
              </a:buClr>
              <a:buSzPct val="80000"/>
              <a:buFont typeface="Wingdings" pitchFamily="2" charset="2"/>
              <a:buNone/>
            </a:pPr>
            <a:endParaRPr lang="en-US" altLang="en-US" sz="900" dirty="0">
              <a:solidFill>
                <a:srgbClr val="404040"/>
              </a:solidFill>
              <a:latin typeface="Calibri" panose="020F0502020204030204" pitchFamily="34" charset="0"/>
            </a:endParaRPr>
          </a:p>
        </p:txBody>
      </p:sp>
      <p:sp>
        <p:nvSpPr>
          <p:cNvPr id="4" name="Rectangle 3"/>
          <p:cNvSpPr/>
          <p:nvPr/>
        </p:nvSpPr>
        <p:spPr>
          <a:xfrm>
            <a:off x="5933192" y="5539089"/>
            <a:ext cx="2646879" cy="231154"/>
          </a:xfrm>
          <a:prstGeom prst="rect">
            <a:avLst/>
          </a:prstGeom>
        </p:spPr>
        <p:txBody>
          <a:bodyPr wrap="none">
            <a:spAutoFit/>
          </a:bodyPr>
          <a:lstStyle/>
          <a:p>
            <a:pPr algn="ctr">
              <a:lnSpc>
                <a:spcPct val="80000"/>
              </a:lnSpc>
              <a:spcBef>
                <a:spcPct val="50000"/>
              </a:spcBef>
              <a:buClr>
                <a:srgbClr val="808080"/>
              </a:buClr>
              <a:buSzPct val="80000"/>
            </a:pPr>
            <a:r>
              <a:rPr lang="en-US" sz="1100" dirty="0">
                <a:solidFill>
                  <a:schemeClr val="tx2">
                    <a:lumMod val="50000"/>
                  </a:schemeClr>
                </a:solidFill>
                <a:latin typeface="Calibri"/>
              </a:rPr>
              <a:t>Source: 1790 Analytics LLC, Copyright 2022</a:t>
            </a:r>
            <a:endParaRPr lang="en-US" sz="1350" dirty="0">
              <a:solidFill>
                <a:schemeClr val="tx2">
                  <a:lumMod val="50000"/>
                </a:schemeClr>
              </a:solidFill>
              <a:latin typeface="Calibri"/>
            </a:endParaRPr>
          </a:p>
        </p:txBody>
      </p:sp>
      <p:pic>
        <p:nvPicPr>
          <p:cNvPr id="6" name="Picture 5">
            <a:extLst>
              <a:ext uri="{FF2B5EF4-FFF2-40B4-BE49-F238E27FC236}">
                <a16:creationId xmlns:a16="http://schemas.microsoft.com/office/drawing/2014/main" id="{F91FA066-A8DF-4C3F-AFFA-F165FCD96C4E}"/>
              </a:ext>
            </a:extLst>
          </p:cNvPr>
          <p:cNvPicPr>
            <a:picLocks noChangeAspect="1"/>
          </p:cNvPicPr>
          <p:nvPr/>
        </p:nvPicPr>
        <p:blipFill>
          <a:blip r:embed="rId4"/>
          <a:srcRect t="4887" b="4887"/>
          <a:stretch/>
        </p:blipFill>
        <p:spPr>
          <a:xfrm>
            <a:off x="2687332" y="1852497"/>
            <a:ext cx="5584763" cy="3608201"/>
          </a:xfrm>
          <a:prstGeom prst="rect">
            <a:avLst/>
          </a:prstGeom>
        </p:spPr>
      </p:pic>
    </p:spTree>
    <p:extLst>
      <p:ext uri="{BB962C8B-B14F-4D97-AF65-F5344CB8AC3E}">
        <p14:creationId xmlns:p14="http://schemas.microsoft.com/office/powerpoint/2010/main" val="2232487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609600" y="437908"/>
            <a:ext cx="8256608" cy="725347"/>
          </a:xfrm>
        </p:spPr>
        <p:txBody>
          <a:bodyPr>
            <a:normAutofit/>
          </a:bodyPr>
          <a:lstStyle/>
          <a:p>
            <a:r>
              <a:rPr lang="en-US" altLang="zh-TW" sz="3600" dirty="0">
                <a:solidFill>
                  <a:schemeClr val="accent1">
                    <a:lumMod val="75000"/>
                  </a:schemeClr>
                </a:solidFill>
                <a:latin typeface="Verdana" panose="020B0604030504040204" pitchFamily="34" charset="0"/>
                <a:ea typeface="Verdana" panose="020B0604030504040204" pitchFamily="34" charset="0"/>
                <a:cs typeface="Arial Unicode MS" panose="020B0604020202020204" pitchFamily="34" charset="-120"/>
              </a:rPr>
              <a:t>IEEE </a:t>
            </a:r>
            <a:r>
              <a:rPr lang="en-US" altLang="zh-TW" sz="3600" dirty="0" err="1">
                <a:solidFill>
                  <a:schemeClr val="accent1">
                    <a:lumMod val="75000"/>
                  </a:schemeClr>
                </a:solidFill>
                <a:latin typeface="Verdana" panose="020B0604030504040204" pitchFamily="34" charset="0"/>
                <a:ea typeface="Verdana" panose="020B0604030504040204" pitchFamily="34" charset="0"/>
                <a:cs typeface="Arial Unicode MS" panose="020B0604020202020204" pitchFamily="34" charset="-120"/>
              </a:rPr>
              <a:t>Xplore</a:t>
            </a:r>
            <a:r>
              <a:rPr lang="en-US" altLang="zh-TW" sz="3600" b="1" baseline="30000" dirty="0">
                <a:solidFill>
                  <a:schemeClr val="accent1">
                    <a:lumMod val="75000"/>
                  </a:schemeClr>
                </a:solidFill>
                <a:latin typeface="Verdana" panose="020B0604030504040204" pitchFamily="34" charset="0"/>
                <a:ea typeface="Verdana" panose="020B0604030504040204" pitchFamily="34" charset="0"/>
                <a:cs typeface="Arial Unicode MS" panose="020B0604020202020204" pitchFamily="34" charset="-120"/>
              </a:rPr>
              <a:t>®</a:t>
            </a:r>
            <a:r>
              <a:rPr lang="zh-TW" altLang="en-US" sz="3600" b="1" baseline="30000" dirty="0">
                <a:solidFill>
                  <a:schemeClr val="accent1">
                    <a:lumMod val="75000"/>
                  </a:schemeClr>
                </a:solidFill>
                <a:latin typeface="Verdana" panose="020B0604030504040204" pitchFamily="34" charset="0"/>
                <a:ea typeface="Verdana" panose="020B0604030504040204" pitchFamily="34" charset="0"/>
                <a:cs typeface="Arial Unicode MS" panose="020B0604020202020204" pitchFamily="34" charset="-120"/>
              </a:rPr>
              <a:t> </a:t>
            </a:r>
            <a:r>
              <a:rPr lang="zh-TW" altLang="en-US" sz="3600" b="1" dirty="0">
                <a:solidFill>
                  <a:schemeClr val="accent1">
                    <a:lumMod val="75000"/>
                  </a:schemeClr>
                </a:solidFill>
                <a:latin typeface="微軟正黑體" panose="020B0604030504040204" pitchFamily="34" charset="-120"/>
                <a:ea typeface="微軟正黑體" panose="020B0604030504040204" pitchFamily="34" charset="-120"/>
                <a:cs typeface="Verdana" panose="020B0604030504040204" pitchFamily="34" charset="0"/>
              </a:rPr>
              <a:t>豐富的文獻量</a:t>
            </a:r>
            <a:endParaRPr lang="en-US" altLang="en-US" sz="3600" b="1" dirty="0">
              <a:solidFill>
                <a:schemeClr val="accent1">
                  <a:lumMod val="75000"/>
                </a:schemeClr>
              </a:solidFill>
              <a:latin typeface="微軟正黑體" panose="020B0604030504040204" pitchFamily="34" charset="-120"/>
              <a:ea typeface="微軟正黑體" panose="020B0604030504040204" pitchFamily="34" charset="-120"/>
              <a:cs typeface="Verdana" panose="020B0604030504040204" pitchFamily="34" charset="0"/>
            </a:endParaRPr>
          </a:p>
        </p:txBody>
      </p:sp>
      <p:sp>
        <p:nvSpPr>
          <p:cNvPr id="2" name="TextBox 1"/>
          <p:cNvSpPr txBox="1"/>
          <p:nvPr/>
        </p:nvSpPr>
        <p:spPr>
          <a:xfrm>
            <a:off x="609600" y="1267529"/>
            <a:ext cx="4193931" cy="923330"/>
          </a:xfrm>
          <a:prstGeom prst="rect">
            <a:avLst/>
          </a:prstGeom>
          <a:solidFill>
            <a:srgbClr val="0070C0"/>
          </a:solidFill>
        </p:spPr>
        <p:txBody>
          <a:bodyPr wrap="square" rtlCol="0">
            <a:spAutoFit/>
          </a:bodyPr>
          <a:lstStyle/>
          <a:p>
            <a:pPr algn="ctr"/>
            <a:r>
              <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en-US" altLang="zh-TW" sz="3600" b="1" dirty="0">
                <a:solidFill>
                  <a:schemeClr val="bg1"/>
                </a:solidFill>
                <a:latin typeface="Verdana" panose="020B0604030504040204" pitchFamily="34" charset="0"/>
                <a:ea typeface="Verdana" panose="020B0604030504040204" pitchFamily="34" charset="0"/>
                <a:cs typeface="Verdana" panose="020B0604030504040204" pitchFamily="34" charset="0"/>
              </a:rPr>
              <a:t>5</a:t>
            </a:r>
            <a:r>
              <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rPr>
              <a:t> Million </a:t>
            </a: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documents in full text PDF format</a:t>
            </a:r>
          </a:p>
        </p:txBody>
      </p:sp>
      <p:sp>
        <p:nvSpPr>
          <p:cNvPr id="6" name="TextBox 5"/>
          <p:cNvSpPr txBox="1"/>
          <p:nvPr/>
        </p:nvSpPr>
        <p:spPr>
          <a:xfrm>
            <a:off x="5002822" y="2545370"/>
            <a:ext cx="3179885" cy="1200329"/>
          </a:xfrm>
          <a:prstGeom prst="rect">
            <a:avLst/>
          </a:prstGeom>
          <a:solidFill>
            <a:srgbClr val="EB6D35"/>
          </a:solidFill>
        </p:spPr>
        <p:txBody>
          <a:bodyPr wrap="square" rtlCol="0">
            <a:spAutoFit/>
          </a:bodyPr>
          <a:lstStyle/>
          <a:p>
            <a:pPr algn="ctr"/>
            <a:r>
              <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rPr>
              <a:t>19</a:t>
            </a:r>
            <a:r>
              <a:rPr lang="en-US" altLang="zh-TW" sz="3600" b="1" dirty="0">
                <a:solidFill>
                  <a:schemeClr val="bg1"/>
                </a:solidFill>
                <a:latin typeface="Verdana" panose="020B0604030504040204" pitchFamily="34" charset="0"/>
                <a:ea typeface="Verdana" panose="020B0604030504040204" pitchFamily="34" charset="0"/>
                <a:cs typeface="Verdana" panose="020B0604030504040204" pitchFamily="34" charset="0"/>
              </a:rPr>
              <a:t>8</a:t>
            </a: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 </a:t>
            </a:r>
            <a:b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IEEE journals, magazines and transactions</a:t>
            </a:r>
          </a:p>
        </p:txBody>
      </p:sp>
      <p:sp>
        <p:nvSpPr>
          <p:cNvPr id="7" name="TextBox 6"/>
          <p:cNvSpPr txBox="1"/>
          <p:nvPr/>
        </p:nvSpPr>
        <p:spPr>
          <a:xfrm>
            <a:off x="609600" y="3745699"/>
            <a:ext cx="4170487" cy="923330"/>
          </a:xfrm>
          <a:prstGeom prst="rect">
            <a:avLst/>
          </a:prstGeom>
          <a:solidFill>
            <a:schemeClr val="bg2">
              <a:lumMod val="60000"/>
              <a:lumOff val="40000"/>
            </a:schemeClr>
          </a:solidFill>
        </p:spPr>
        <p:txBody>
          <a:bodyPr wrap="square" rtlCol="0">
            <a:spAutoFit/>
          </a:bodyPr>
          <a:lstStyle/>
          <a:p>
            <a:pPr algn="ctr"/>
            <a:r>
              <a:rPr lang="en-US" sz="3600" b="1" dirty="0">
                <a:latin typeface="Verdana" panose="020B0604030504040204" pitchFamily="34" charset="0"/>
                <a:ea typeface="Verdana" panose="020B0604030504040204" pitchFamily="34" charset="0"/>
                <a:cs typeface="Verdana" panose="020B0604030504040204" pitchFamily="34" charset="0"/>
              </a:rPr>
              <a:t>3.8 </a:t>
            </a:r>
            <a:r>
              <a:rPr lang="en-US" altLang="zh-TW" sz="3600" b="1" dirty="0">
                <a:latin typeface="Verdana" panose="020B0604030504040204" pitchFamily="34" charset="0"/>
                <a:ea typeface="Verdana" panose="020B0604030504040204" pitchFamily="34" charset="0"/>
                <a:cs typeface="Verdana" panose="020B0604030504040204" pitchFamily="34" charset="0"/>
              </a:rPr>
              <a:t>M</a:t>
            </a:r>
            <a:r>
              <a:rPr lang="en-US" sz="3600" b="1" dirty="0">
                <a:latin typeface="Verdana" panose="020B0604030504040204" pitchFamily="34" charset="0"/>
                <a:ea typeface="Verdana" panose="020B0604030504040204" pitchFamily="34" charset="0"/>
                <a:cs typeface="Verdana" panose="020B0604030504040204" pitchFamily="34" charset="0"/>
              </a:rPr>
              <a:t>illion</a:t>
            </a:r>
            <a:br>
              <a:rPr lang="en-US" sz="3600" b="1" dirty="0">
                <a:latin typeface="Verdana" panose="020B0604030504040204" pitchFamily="34" charset="0"/>
                <a:ea typeface="Verdana" panose="020B0604030504040204" pitchFamily="34" charset="0"/>
                <a:cs typeface="Verdana" panose="020B0604030504040204" pitchFamily="34" charset="0"/>
              </a:rPr>
            </a:br>
            <a:r>
              <a:rPr lang="en-US" sz="1800" dirty="0">
                <a:latin typeface="Verdana" panose="020B0604030504040204" pitchFamily="34" charset="0"/>
                <a:ea typeface="Verdana" panose="020B0604030504040204" pitchFamily="34" charset="0"/>
                <a:cs typeface="Verdana" panose="020B0604030504040204" pitchFamily="34" charset="0"/>
              </a:rPr>
              <a:t>IEEE </a:t>
            </a:r>
            <a:r>
              <a:rPr lang="en-US" dirty="0">
                <a:latin typeface="Verdana" panose="020B0604030504040204" pitchFamily="34" charset="0"/>
                <a:ea typeface="Verdana" panose="020B0604030504040204" pitchFamily="34" charset="0"/>
                <a:cs typeface="Verdana" panose="020B0604030504040204" pitchFamily="34" charset="0"/>
              </a:rPr>
              <a:t>Conference Proceedings</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sp>
        <p:nvSpPr>
          <p:cNvPr id="8" name="TextBox 7"/>
          <p:cNvSpPr txBox="1"/>
          <p:nvPr/>
        </p:nvSpPr>
        <p:spPr>
          <a:xfrm>
            <a:off x="942585" y="5029511"/>
            <a:ext cx="4797669" cy="923330"/>
          </a:xfrm>
          <a:prstGeom prst="rect">
            <a:avLst/>
          </a:prstGeom>
          <a:solidFill>
            <a:schemeClr val="accent6">
              <a:lumMod val="60000"/>
              <a:lumOff val="40000"/>
            </a:schemeClr>
          </a:solidFill>
        </p:spPr>
        <p:txBody>
          <a:bodyPr wrap="square" rtlCol="0">
            <a:spAutoFit/>
          </a:bodyPr>
          <a:lstStyle/>
          <a:p>
            <a:pPr algn="ctr"/>
            <a:r>
              <a:rPr lang="en-US" sz="1800" dirty="0">
                <a:latin typeface="Verdana" panose="020B0604030504040204" pitchFamily="34" charset="0"/>
                <a:ea typeface="Verdana" panose="020B0604030504040204" pitchFamily="34" charset="0"/>
                <a:cs typeface="Verdana" panose="020B0604030504040204" pitchFamily="34" charset="0"/>
              </a:rPr>
              <a:t>More than </a:t>
            </a:r>
            <a:r>
              <a:rPr lang="en-US" sz="3600" b="1" dirty="0">
                <a:latin typeface="Verdana" panose="020B0604030504040204" pitchFamily="34" charset="0"/>
                <a:ea typeface="Verdana" panose="020B0604030504040204" pitchFamily="34" charset="0"/>
                <a:cs typeface="Verdana" panose="020B0604030504040204" pitchFamily="34" charset="0"/>
              </a:rPr>
              <a:t>1.7 million </a:t>
            </a:r>
            <a:r>
              <a:rPr lang="en-US" sz="1800" dirty="0">
                <a:latin typeface="Verdana" panose="020B0604030504040204" pitchFamily="34" charset="0"/>
                <a:ea typeface="Verdana" panose="020B0604030504040204" pitchFamily="34" charset="0"/>
                <a:cs typeface="Verdana" panose="020B0604030504040204" pitchFamily="34" charset="0"/>
              </a:rPr>
              <a:t>contributing authors</a:t>
            </a:r>
          </a:p>
        </p:txBody>
      </p:sp>
      <p:sp>
        <p:nvSpPr>
          <p:cNvPr id="9" name="TextBox 8"/>
          <p:cNvSpPr txBox="1"/>
          <p:nvPr/>
        </p:nvSpPr>
        <p:spPr>
          <a:xfrm>
            <a:off x="1233854" y="2580329"/>
            <a:ext cx="3223847" cy="923330"/>
          </a:xfrm>
          <a:prstGeom prst="rect">
            <a:avLst/>
          </a:prstGeom>
          <a:solidFill>
            <a:schemeClr val="accent4">
              <a:lumMod val="40000"/>
              <a:lumOff val="60000"/>
            </a:schemeClr>
          </a:solidFill>
        </p:spPr>
        <p:txBody>
          <a:bodyPr wrap="square" rtlCol="0">
            <a:spAutoFit/>
          </a:bodyPr>
          <a:lstStyle/>
          <a:p>
            <a:pPr algn="ctr"/>
            <a:r>
              <a:rPr lang="en-US" sz="3600" b="1" dirty="0">
                <a:latin typeface="Verdana" panose="020B0604030504040204" pitchFamily="34" charset="0"/>
                <a:ea typeface="Verdana" panose="020B0604030504040204" pitchFamily="34" charset="0"/>
                <a:cs typeface="Verdana" panose="020B0604030504040204" pitchFamily="34" charset="0"/>
              </a:rPr>
              <a:t>Over 5,000 </a:t>
            </a:r>
            <a:r>
              <a:rPr lang="en-US" sz="1800" dirty="0">
                <a:latin typeface="Verdana" panose="020B0604030504040204" pitchFamily="34" charset="0"/>
                <a:ea typeface="Verdana" panose="020B0604030504040204" pitchFamily="34" charset="0"/>
                <a:cs typeface="Verdana" panose="020B0604030504040204" pitchFamily="34" charset="0"/>
              </a:rPr>
              <a:t>eBooks Titles</a:t>
            </a:r>
          </a:p>
        </p:txBody>
      </p:sp>
      <p:sp>
        <p:nvSpPr>
          <p:cNvPr id="10" name="TextBox 9"/>
          <p:cNvSpPr txBox="1"/>
          <p:nvPr/>
        </p:nvSpPr>
        <p:spPr>
          <a:xfrm>
            <a:off x="5740254" y="3984391"/>
            <a:ext cx="2862529" cy="923330"/>
          </a:xfrm>
          <a:prstGeom prst="rect">
            <a:avLst/>
          </a:prstGeom>
          <a:solidFill>
            <a:schemeClr val="tx2">
              <a:lumMod val="40000"/>
              <a:lumOff val="60000"/>
            </a:schemeClr>
          </a:solidFill>
        </p:spPr>
        <p:txBody>
          <a:bodyPr wrap="square" rtlCol="0">
            <a:spAutoFit/>
          </a:bodyPr>
          <a:lstStyle/>
          <a:p>
            <a:pPr algn="ctr"/>
            <a:r>
              <a:rPr lang="en-US" sz="3600" b="1" dirty="0">
                <a:latin typeface="Verdana" panose="020B0604030504040204" pitchFamily="34" charset="0"/>
                <a:ea typeface="Verdana" panose="020B0604030504040204" pitchFamily="34" charset="0"/>
                <a:cs typeface="Verdana" panose="020B0604030504040204" pitchFamily="34" charset="0"/>
              </a:rPr>
              <a:t>Over 500 </a:t>
            </a:r>
            <a:r>
              <a:rPr lang="en-US" sz="1800" dirty="0">
                <a:latin typeface="Verdana" panose="020B0604030504040204" pitchFamily="34" charset="0"/>
                <a:ea typeface="Verdana" panose="020B0604030504040204" pitchFamily="34" charset="0"/>
                <a:cs typeface="Verdana" panose="020B0604030504040204" pitchFamily="34" charset="0"/>
              </a:rPr>
              <a:t>eLearning courses</a:t>
            </a:r>
          </a:p>
        </p:txBody>
      </p:sp>
      <p:sp>
        <p:nvSpPr>
          <p:cNvPr id="11" name="TextBox 10"/>
          <p:cNvSpPr txBox="1"/>
          <p:nvPr/>
        </p:nvSpPr>
        <p:spPr>
          <a:xfrm>
            <a:off x="5642360" y="1267529"/>
            <a:ext cx="3223847" cy="1200329"/>
          </a:xfrm>
          <a:prstGeom prst="rect">
            <a:avLst/>
          </a:prstGeom>
          <a:solidFill>
            <a:srgbClr val="92D050"/>
          </a:solidFill>
          <a:ln>
            <a:noFill/>
          </a:ln>
        </p:spPr>
        <p:txBody>
          <a:bodyPr wrap="square" rtlCol="0">
            <a:spAutoFit/>
          </a:bodyPr>
          <a:lstStyle/>
          <a:p>
            <a:pPr algn="ctr"/>
            <a:r>
              <a:rPr lang="en-US" sz="3600" b="1" dirty="0">
                <a:latin typeface="Verdana" panose="020B0604030504040204" pitchFamily="34" charset="0"/>
                <a:ea typeface="Verdana" panose="020B0604030504040204" pitchFamily="34" charset="0"/>
                <a:cs typeface="Verdana" panose="020B0604030504040204" pitchFamily="34" charset="0"/>
              </a:rPr>
              <a:t>Over </a:t>
            </a:r>
            <a:r>
              <a:rPr lang="en-US" altLang="zh-TW" sz="3600" b="1" dirty="0">
                <a:latin typeface="Verdana" panose="020B0604030504040204" pitchFamily="34" charset="0"/>
                <a:ea typeface="Verdana" panose="020B0604030504040204" pitchFamily="34" charset="0"/>
                <a:cs typeface="Verdana" panose="020B0604030504040204" pitchFamily="34" charset="0"/>
              </a:rPr>
              <a:t>4</a:t>
            </a:r>
            <a:r>
              <a:rPr lang="en-US" sz="3600" b="1" dirty="0">
                <a:latin typeface="Verdana" panose="020B0604030504040204" pitchFamily="34" charset="0"/>
                <a:ea typeface="Verdana" panose="020B0604030504040204" pitchFamily="34" charset="0"/>
                <a:cs typeface="Verdana" panose="020B0604030504040204" pitchFamily="34" charset="0"/>
              </a:rPr>
              <a:t>,800 </a:t>
            </a:r>
            <a:r>
              <a:rPr lang="en-US" sz="1800" dirty="0">
                <a:latin typeface="Verdana" panose="020B0604030504040204" pitchFamily="34" charset="0"/>
                <a:ea typeface="Verdana" panose="020B0604030504040204" pitchFamily="34" charset="0"/>
                <a:cs typeface="Verdana" panose="020B0604030504040204" pitchFamily="34" charset="0"/>
              </a:rPr>
              <a:t>approved and published</a:t>
            </a:r>
            <a:br>
              <a:rPr lang="en-US" sz="1800" dirty="0">
                <a:latin typeface="Verdana" panose="020B0604030504040204" pitchFamily="34" charset="0"/>
                <a:ea typeface="Verdana" panose="020B0604030504040204" pitchFamily="34" charset="0"/>
                <a:cs typeface="Verdana" panose="020B0604030504040204" pitchFamily="34" charset="0"/>
              </a:rPr>
            </a:br>
            <a:r>
              <a:rPr lang="en-US" sz="1800" dirty="0">
                <a:latin typeface="Verdana" panose="020B0604030504040204" pitchFamily="34" charset="0"/>
                <a:ea typeface="Verdana" panose="020B0604030504040204" pitchFamily="34" charset="0"/>
                <a:cs typeface="Verdana" panose="020B0604030504040204" pitchFamily="34" charset="0"/>
              </a:rPr>
              <a:t>IEEE standards</a:t>
            </a:r>
          </a:p>
        </p:txBody>
      </p:sp>
      <p:pic>
        <p:nvPicPr>
          <p:cNvPr id="12" name="Picture 1">
            <a:extLst>
              <a:ext uri="{FF2B5EF4-FFF2-40B4-BE49-F238E27FC236}">
                <a16:creationId xmlns:a16="http://schemas.microsoft.com/office/drawing/2014/main" id="{26CC3EBF-832B-4A11-9D1F-CE2B0D21E3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3526959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65797" y="2024742"/>
            <a:ext cx="7556313" cy="799933"/>
          </a:xfrm>
        </p:spPr>
        <p:txBody>
          <a:bodyPr/>
          <a:lstStyle/>
          <a:p>
            <a:pPr algn="ctr"/>
            <a:r>
              <a:rPr lang="zh-TW" altLang="en-US" sz="3600" b="1" dirty="0">
                <a:latin typeface="微軟正黑體" panose="020B0604030504040204" pitchFamily="34" charset="-120"/>
                <a:ea typeface="微軟正黑體" panose="020B0604030504040204" pitchFamily="34" charset="-120"/>
              </a:rPr>
              <a:t>認識</a:t>
            </a:r>
            <a:r>
              <a:rPr lang="en-US" sz="3600" b="1" dirty="0">
                <a:latin typeface="微軟正黑體" panose="020B0604030504040204" pitchFamily="34" charset="-120"/>
                <a:ea typeface="微軟正黑體" panose="020B0604030504040204" pitchFamily="34" charset="-120"/>
              </a:rPr>
              <a:t> IEEE </a:t>
            </a:r>
            <a:r>
              <a:rPr lang="en-US" sz="3600" b="1" i="1" dirty="0" err="1">
                <a:latin typeface="微軟正黑體" panose="020B0604030504040204" pitchFamily="34" charset="-120"/>
                <a:ea typeface="微軟正黑體" panose="020B0604030504040204" pitchFamily="34" charset="-120"/>
              </a:rPr>
              <a:t>Xplore</a:t>
            </a:r>
            <a:r>
              <a:rPr lang="zh-TW" altLang="en-US" sz="3600" b="1" i="1" dirty="0">
                <a:latin typeface="微軟正黑體" panose="020B0604030504040204" pitchFamily="34" charset="-120"/>
                <a:ea typeface="微軟正黑體" panose="020B0604030504040204" pitchFamily="34" charset="-120"/>
              </a:rPr>
              <a:t> </a:t>
            </a:r>
            <a:r>
              <a:rPr lang="zh-TW" altLang="en-US" sz="3600" b="1" dirty="0">
                <a:latin typeface="微軟正黑體" panose="020B0604030504040204" pitchFamily="34" charset="-120"/>
                <a:ea typeface="微軟正黑體" panose="020B0604030504040204" pitchFamily="34" charset="-120"/>
              </a:rPr>
              <a:t>資料庫</a:t>
            </a:r>
            <a:endParaRPr lang="en-US" sz="3600" b="1" dirty="0">
              <a:latin typeface="微軟正黑體" panose="020B0604030504040204" pitchFamily="34" charset="-120"/>
              <a:ea typeface="微軟正黑體" panose="020B0604030504040204" pitchFamily="34" charset="-120"/>
            </a:endParaRPr>
          </a:p>
        </p:txBody>
      </p:sp>
      <p:pic>
        <p:nvPicPr>
          <p:cNvPr id="3" name="Picture 1">
            <a:extLst>
              <a:ext uri="{FF2B5EF4-FFF2-40B4-BE49-F238E27FC236}">
                <a16:creationId xmlns:a16="http://schemas.microsoft.com/office/drawing/2014/main" id="{26CC3EBF-832B-4A11-9D1F-CE2B0D21E3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3331066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8070" y="517067"/>
            <a:ext cx="7276604" cy="979488"/>
          </a:xfrm>
        </p:spPr>
        <p:txBody>
          <a:bodyPr>
            <a:noAutofit/>
          </a:bodyPr>
          <a:lstStyle/>
          <a:p>
            <a:r>
              <a:rPr lang="en-US" altLang="zh-TW" sz="36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I</a:t>
            </a:r>
            <a:r>
              <a:rPr lang="en-US" altLang="zh-TW" sz="3600" b="1" dirty="0">
                <a:solidFill>
                  <a:schemeClr val="accent1">
                    <a:lumMod val="75000"/>
                  </a:schemeClr>
                </a:solidFill>
                <a:latin typeface="Times New Roman" panose="02020603050405020304" pitchFamily="18" charset="0"/>
                <a:ea typeface="微軟正黑體" panose="020B0604030504040204" pitchFamily="34" charset="-120"/>
                <a:cs typeface="Times New Roman" panose="02020603050405020304" pitchFamily="18" charset="0"/>
              </a:rPr>
              <a:t>EEE  </a:t>
            </a:r>
            <a:r>
              <a:rPr lang="en-US" altLang="zh-TW" sz="36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E</a:t>
            </a:r>
            <a:r>
              <a:rPr lang="en-US" altLang="zh-TW" sz="3600" b="1" cap="none" dirty="0">
                <a:solidFill>
                  <a:schemeClr val="accent1">
                    <a:lumMod val="75000"/>
                  </a:schemeClr>
                </a:solidFill>
                <a:latin typeface="Times New Roman" panose="02020603050405020304" pitchFamily="18" charset="0"/>
                <a:ea typeface="微軟正黑體" panose="020B0604030504040204" pitchFamily="34" charset="-120"/>
                <a:cs typeface="Times New Roman" panose="02020603050405020304" pitchFamily="18" charset="0"/>
              </a:rPr>
              <a:t>lectronic</a:t>
            </a:r>
            <a:r>
              <a:rPr lang="en-US" altLang="zh-TW" sz="3600" b="1" dirty="0">
                <a:solidFill>
                  <a:schemeClr val="accent1">
                    <a:lumMod val="75000"/>
                  </a:schemeClr>
                </a:solidFill>
                <a:latin typeface="Times New Roman" panose="02020603050405020304" pitchFamily="18" charset="0"/>
                <a:ea typeface="微軟正黑體" panose="020B0604030504040204" pitchFamily="34" charset="-120"/>
                <a:cs typeface="Times New Roman" panose="02020603050405020304" pitchFamily="18" charset="0"/>
              </a:rPr>
              <a:t> </a:t>
            </a:r>
            <a:r>
              <a:rPr lang="en-US" altLang="zh-TW" sz="36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L</a:t>
            </a:r>
            <a:r>
              <a:rPr lang="en-US" altLang="zh-TW" sz="3600" b="1" cap="none" dirty="0">
                <a:solidFill>
                  <a:schemeClr val="accent1">
                    <a:lumMod val="75000"/>
                  </a:schemeClr>
                </a:solidFill>
                <a:latin typeface="Times New Roman" panose="02020603050405020304" pitchFamily="18" charset="0"/>
                <a:ea typeface="微軟正黑體" panose="020B0604030504040204" pitchFamily="34" charset="-120"/>
                <a:cs typeface="Times New Roman" panose="02020603050405020304" pitchFamily="18" charset="0"/>
              </a:rPr>
              <a:t>ibrary</a:t>
            </a:r>
            <a:endParaRPr lang="en-US" sz="3600" b="1" dirty="0">
              <a:solidFill>
                <a:schemeClr val="accent1">
                  <a:lumMod val="75000"/>
                </a:schemeClr>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 name="Content Placeholder 2"/>
          <p:cNvSpPr>
            <a:spLocks noGrp="1"/>
          </p:cNvSpPr>
          <p:nvPr>
            <p:ph idx="1"/>
          </p:nvPr>
        </p:nvSpPr>
        <p:spPr>
          <a:xfrm>
            <a:off x="408579" y="1719960"/>
            <a:ext cx="7276604" cy="1072539"/>
          </a:xfrm>
        </p:spPr>
        <p:txBody>
          <a:bodyPr>
            <a:noAutofit/>
          </a:bodyPr>
          <a:lstStyle/>
          <a:p>
            <a:pPr marL="306000" lvl="1">
              <a:buNone/>
            </a:pPr>
            <a:r>
              <a:rPr lang="zh-TW" altLang="en-US" sz="2400" b="1" dirty="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收錄量最多</a:t>
            </a:r>
            <a:endParaRPr lang="en-US" altLang="zh-TW" sz="2400" b="1" dirty="0">
              <a:latin typeface="微軟正黑體" panose="020B0604030504040204" pitchFamily="34" charset="-120"/>
              <a:ea typeface="微軟正黑體" panose="020B0604030504040204" pitchFamily="34" charset="-120"/>
            </a:endParaRPr>
          </a:p>
          <a:p>
            <a:pPr marL="324000" lvl="1" indent="0">
              <a:buNone/>
            </a:pPr>
            <a:endParaRPr lang="en-US" altLang="zh-TW" sz="2400" b="1" dirty="0">
              <a:latin typeface="微軟正黑體" panose="020B0604030504040204" pitchFamily="34" charset="-120"/>
              <a:ea typeface="微軟正黑體" panose="020B0604030504040204" pitchFamily="34" charset="-120"/>
            </a:endParaRPr>
          </a:p>
        </p:txBody>
      </p:sp>
      <p:pic>
        <p:nvPicPr>
          <p:cNvPr id="4" name="Picture 3"/>
          <p:cNvPicPr>
            <a:picLocks noChangeAspect="1"/>
          </p:cNvPicPr>
          <p:nvPr/>
        </p:nvPicPr>
        <p:blipFill>
          <a:blip r:embed="rId3" cstate="print"/>
          <a:stretch>
            <a:fillRect/>
          </a:stretch>
        </p:blipFill>
        <p:spPr>
          <a:xfrm>
            <a:off x="518791" y="418759"/>
            <a:ext cx="1716152" cy="1176104"/>
          </a:xfrm>
          <a:prstGeom prst="rect">
            <a:avLst/>
          </a:prstGeom>
        </p:spPr>
      </p:pic>
      <p:pic>
        <p:nvPicPr>
          <p:cNvPr id="7" name="內容版面配置區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4943" y="1594863"/>
            <a:ext cx="3272791" cy="1049607"/>
          </a:xfrm>
          <a:prstGeom prst="rect">
            <a:avLst/>
          </a:prstGeom>
        </p:spPr>
      </p:pic>
      <p:sp>
        <p:nvSpPr>
          <p:cNvPr id="5" name="文字方塊 4"/>
          <p:cNvSpPr txBox="1"/>
          <p:nvPr/>
        </p:nvSpPr>
        <p:spPr>
          <a:xfrm>
            <a:off x="408577" y="3236338"/>
            <a:ext cx="6310827" cy="738664"/>
          </a:xfrm>
          <a:prstGeom prst="rect">
            <a:avLst/>
          </a:prstGeom>
          <a:noFill/>
        </p:spPr>
        <p:txBody>
          <a:bodyPr wrap="square" rtlCol="0">
            <a:spAutoFit/>
          </a:bodyPr>
          <a:lstStyle/>
          <a:p>
            <a:pPr marL="0" lvl="1"/>
            <a:r>
              <a:rPr lang="zh-TW" altLang="en-US" sz="2400" b="1" dirty="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sz="2400" b="1" dirty="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IEEE </a:t>
            </a:r>
            <a:r>
              <a:rPr lang="en-US" altLang="zh-TW" sz="2400" b="1" dirty="0" err="1">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Xplore</a:t>
            </a:r>
            <a:r>
              <a:rPr lang="en-US" altLang="zh-TW" sz="2400" b="1" baseline="30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a:t>
            </a:r>
            <a:r>
              <a:rPr lang="zh-TW" altLang="en-US" sz="2400" b="1" dirty="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收錄各家出版社以及學會文獻</a:t>
            </a:r>
            <a:endParaRPr lang="en-US" altLang="zh-TW" sz="2400" b="1" dirty="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endParaRPr lang="zh-TW" altLang="en-US" dirty="0"/>
          </a:p>
        </p:txBody>
      </p:sp>
      <p:pic>
        <p:nvPicPr>
          <p:cNvPr id="10"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8265" y="4631123"/>
            <a:ext cx="1623449" cy="601921"/>
          </a:xfrm>
          <a:prstGeom prst="rect">
            <a:avLst/>
          </a:prstGeom>
        </p:spPr>
      </p:pic>
      <p:pic>
        <p:nvPicPr>
          <p:cNvPr id="11"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945" y="4423398"/>
            <a:ext cx="1291661" cy="662552"/>
          </a:xfrm>
          <a:prstGeom prst="rect">
            <a:avLst/>
          </a:prstGeom>
        </p:spPr>
      </p:pic>
      <p:pic>
        <p:nvPicPr>
          <p:cNvPr id="12" name="圖片 11" descr="畫面剪輯"/>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759" y="3824101"/>
            <a:ext cx="1291661" cy="473356"/>
          </a:xfrm>
          <a:prstGeom prst="rect">
            <a:avLst/>
          </a:prstGeom>
        </p:spPr>
      </p:pic>
      <p:pic>
        <p:nvPicPr>
          <p:cNvPr id="14" name="圖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23503" y="3945872"/>
            <a:ext cx="1499716" cy="500085"/>
          </a:xfrm>
          <a:prstGeom prst="rect">
            <a:avLst/>
          </a:prstGeom>
        </p:spPr>
      </p:pic>
      <p:pic>
        <p:nvPicPr>
          <p:cNvPr id="15" name="圖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30894" y="3740690"/>
            <a:ext cx="1347396" cy="858756"/>
          </a:xfrm>
          <a:prstGeom prst="rect">
            <a:avLst/>
          </a:prstGeom>
        </p:spPr>
      </p:pic>
      <p:pic>
        <p:nvPicPr>
          <p:cNvPr id="16"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45415" y="4875548"/>
            <a:ext cx="1126639" cy="734999"/>
          </a:xfrm>
          <a:prstGeom prst="rect">
            <a:avLst/>
          </a:prstGeom>
        </p:spPr>
      </p:pic>
      <p:pic>
        <p:nvPicPr>
          <p:cNvPr id="17"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45415" y="3791712"/>
            <a:ext cx="1126639" cy="896274"/>
          </a:xfrm>
          <a:prstGeom prst="rect">
            <a:avLst/>
          </a:prstGeom>
        </p:spPr>
      </p:pic>
      <p:pic>
        <p:nvPicPr>
          <p:cNvPr id="18"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31586" y="4742059"/>
            <a:ext cx="1499716" cy="482399"/>
          </a:xfrm>
          <a:prstGeom prst="rect">
            <a:avLst/>
          </a:prstGeom>
        </p:spPr>
      </p:pic>
      <p:sp>
        <p:nvSpPr>
          <p:cNvPr id="6" name="AutoShape 2" descr="River Publishers - YouTube"/>
          <p:cNvSpPr>
            <a:spLocks noChangeAspect="1" noChangeArrowheads="1"/>
          </p:cNvSpPr>
          <p:nvPr/>
        </p:nvSpPr>
        <p:spPr bwMode="auto">
          <a:xfrm>
            <a:off x="155575" y="-669925"/>
            <a:ext cx="1400175" cy="14001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8" name="AutoShape 4" descr="River Publishers - YouTube"/>
          <p:cNvSpPr>
            <a:spLocks noChangeAspect="1" noChangeArrowheads="1"/>
          </p:cNvSpPr>
          <p:nvPr/>
        </p:nvSpPr>
        <p:spPr bwMode="auto">
          <a:xfrm>
            <a:off x="307975" y="-517525"/>
            <a:ext cx="1400175" cy="14001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3" name="AutoShape 6" descr="River Publishers - YouTube"/>
          <p:cNvSpPr>
            <a:spLocks noChangeAspect="1" noChangeArrowheads="1"/>
          </p:cNvSpPr>
          <p:nvPr/>
        </p:nvSpPr>
        <p:spPr bwMode="auto">
          <a:xfrm>
            <a:off x="460375" y="-365125"/>
            <a:ext cx="1400175" cy="14001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9" name="AutoShape 8" descr="River Publishers - YouTube"/>
          <p:cNvSpPr>
            <a:spLocks noChangeAspect="1" noChangeArrowheads="1"/>
          </p:cNvSpPr>
          <p:nvPr/>
        </p:nvSpPr>
        <p:spPr bwMode="auto">
          <a:xfrm>
            <a:off x="612775" y="-212725"/>
            <a:ext cx="1400175" cy="14001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060" name="Picture 12" descr="What&amp;#39;s New from River Publishers"/>
          <p:cNvPicPr>
            <a:picLocks noChangeAspect="1" noChangeArrowheads="1"/>
          </p:cNvPicPr>
          <p:nvPr/>
        </p:nvPicPr>
        <p:blipFill rotWithShape="1">
          <a:blip r:embed="rId13">
            <a:extLst>
              <a:ext uri="{28A0092B-C50C-407E-A947-70E740481C1C}">
                <a14:useLocalDpi xmlns:a14="http://schemas.microsoft.com/office/drawing/2010/main" val="0"/>
              </a:ext>
            </a:extLst>
          </a:blip>
          <a:srcRect l="2975" t="26423" b="19509"/>
          <a:stretch/>
        </p:blipFill>
        <p:spPr bwMode="auto">
          <a:xfrm>
            <a:off x="2234943" y="5310162"/>
            <a:ext cx="1805963" cy="65040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Artech Hous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46757" y="4875548"/>
            <a:ext cx="1701034" cy="6391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
            <a:extLst>
              <a:ext uri="{FF2B5EF4-FFF2-40B4-BE49-F238E27FC236}">
                <a16:creationId xmlns:a16="http://schemas.microsoft.com/office/drawing/2014/main" id="{26CC3EBF-832B-4A11-9D1F-CE2B0D21E3D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cxnSp>
        <p:nvCxnSpPr>
          <p:cNvPr id="20" name="直線接點 19">
            <a:extLst>
              <a:ext uri="{FF2B5EF4-FFF2-40B4-BE49-F238E27FC236}">
                <a16:creationId xmlns:a16="http://schemas.microsoft.com/office/drawing/2014/main" id="{17AB0D0E-7D17-44D9-9682-7FA34EB3B2F8}"/>
              </a:ext>
            </a:extLst>
          </p:cNvPr>
          <p:cNvCxnSpPr/>
          <p:nvPr/>
        </p:nvCxnSpPr>
        <p:spPr>
          <a:xfrm>
            <a:off x="790096" y="3048000"/>
            <a:ext cx="7395152" cy="0"/>
          </a:xfrm>
          <a:prstGeom prst="line">
            <a:avLst/>
          </a:prstGeom>
          <a:ln w="38100">
            <a:prstDash val="lgDash"/>
          </a:ln>
        </p:spPr>
        <p:style>
          <a:lnRef idx="1">
            <a:schemeClr val="accent1"/>
          </a:lnRef>
          <a:fillRef idx="0">
            <a:schemeClr val="accent1"/>
          </a:fillRef>
          <a:effectRef idx="0">
            <a:schemeClr val="accent1"/>
          </a:effectRef>
          <a:fontRef idx="minor">
            <a:schemeClr val="tx1"/>
          </a:fontRef>
        </p:style>
      </p:cxnSp>
      <p:pic>
        <p:nvPicPr>
          <p:cNvPr id="22" name="圖片 21">
            <a:extLst>
              <a:ext uri="{FF2B5EF4-FFF2-40B4-BE49-F238E27FC236}">
                <a16:creationId xmlns:a16="http://schemas.microsoft.com/office/drawing/2014/main" id="{61F38C01-8DD9-4D15-A671-B27AD1437319}"/>
              </a:ext>
            </a:extLst>
          </p:cNvPr>
          <p:cNvPicPr>
            <a:picLocks noChangeAspect="1"/>
          </p:cNvPicPr>
          <p:nvPr/>
        </p:nvPicPr>
        <p:blipFill rotWithShape="1">
          <a:blip r:embed="rId16"/>
          <a:srcRect t="17272" b="18154"/>
          <a:stretch/>
        </p:blipFill>
        <p:spPr>
          <a:xfrm>
            <a:off x="482701" y="5145467"/>
            <a:ext cx="1545692" cy="777757"/>
          </a:xfrm>
          <a:prstGeom prst="rect">
            <a:avLst/>
          </a:prstGeom>
        </p:spPr>
      </p:pic>
      <p:pic>
        <p:nvPicPr>
          <p:cNvPr id="25" name="圖片 24">
            <a:extLst>
              <a:ext uri="{FF2B5EF4-FFF2-40B4-BE49-F238E27FC236}">
                <a16:creationId xmlns:a16="http://schemas.microsoft.com/office/drawing/2014/main" id="{16FEEED5-6B7F-4E1A-8591-AD8394A8894D}"/>
              </a:ext>
            </a:extLst>
          </p:cNvPr>
          <p:cNvPicPr>
            <a:picLocks noChangeAspect="1"/>
          </p:cNvPicPr>
          <p:nvPr/>
        </p:nvPicPr>
        <p:blipFill>
          <a:blip r:embed="rId17"/>
          <a:stretch>
            <a:fillRect/>
          </a:stretch>
        </p:blipFill>
        <p:spPr>
          <a:xfrm>
            <a:off x="7108139" y="3426922"/>
            <a:ext cx="1004937" cy="1069704"/>
          </a:xfrm>
          <a:prstGeom prst="rect">
            <a:avLst/>
          </a:prstGeom>
        </p:spPr>
      </p:pic>
    </p:spTree>
    <p:extLst>
      <p:ext uri="{BB962C8B-B14F-4D97-AF65-F5344CB8AC3E}">
        <p14:creationId xmlns:p14="http://schemas.microsoft.com/office/powerpoint/2010/main" val="154360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99296" y="592730"/>
            <a:ext cx="8229600" cy="979488"/>
          </a:xfrm>
        </p:spPr>
        <p:txBody>
          <a:bodyPr>
            <a:noAutofit/>
          </a:bodyPr>
          <a:lstStyle/>
          <a:p>
            <a:pPr lvl="0"/>
            <a:r>
              <a:rPr lang="zh-TW" altLang="en-US" sz="3200" b="1" dirty="0">
                <a:solidFill>
                  <a:srgbClr val="0066A1"/>
                </a:solidFill>
                <a:latin typeface="Verdana" panose="020B0604030504040204" pitchFamily="34" charset="0"/>
                <a:ea typeface="Arial Unicode MS" panose="020B0604020202020204" pitchFamily="34" charset="-120"/>
                <a:cs typeface="Arial Unicode MS" panose="020B0604020202020204" pitchFamily="34" charset="-120"/>
              </a:rPr>
              <a:t>校內</a:t>
            </a:r>
            <a:r>
              <a:rPr lang="en-US" altLang="zh-TW" sz="3200" b="1" dirty="0">
                <a:solidFill>
                  <a:srgbClr val="0066A1"/>
                </a:solidFill>
                <a:latin typeface="Verdana" panose="020B0604030504040204" pitchFamily="34" charset="0"/>
                <a:ea typeface="Arial Unicode MS" panose="020B0604020202020204" pitchFamily="34" charset="-120"/>
                <a:cs typeface="Arial Unicode MS" panose="020B0604020202020204" pitchFamily="34" charset="-120"/>
              </a:rPr>
              <a:t>IEL</a:t>
            </a:r>
            <a:r>
              <a:rPr lang="zh-TW" altLang="en-US" sz="3200" b="1" dirty="0">
                <a:solidFill>
                  <a:srgbClr val="0066A1"/>
                </a:solidFill>
                <a:latin typeface="Verdana" panose="020B0604030504040204" pitchFamily="34" charset="0"/>
                <a:ea typeface="Arial Unicode MS" panose="020B0604020202020204" pitchFamily="34" charset="-120"/>
                <a:cs typeface="Arial Unicode MS" panose="020B0604020202020204" pitchFamily="34" charset="-120"/>
              </a:rPr>
              <a:t>可下載全文的範圍</a:t>
            </a:r>
            <a:br>
              <a:rPr lang="zh-TW" altLang="en-US" sz="3600" dirty="0">
                <a:solidFill>
                  <a:srgbClr val="0066A1"/>
                </a:solidFill>
                <a:latin typeface="Arial Unicode MS" panose="020B0604020202020204" pitchFamily="34" charset="-120"/>
                <a:ea typeface="Arial Unicode MS" panose="020B0604020202020204" pitchFamily="34" charset="-120"/>
                <a:cs typeface="Arial Unicode MS" panose="020B0604020202020204" pitchFamily="34" charset="-120"/>
              </a:rPr>
            </a:br>
            <a:endParaRPr lang="zh-TW" altLang="en-US" sz="3600" dirty="0">
              <a:solidFill>
                <a:srgbClr val="0066A1"/>
              </a:solidFill>
              <a:latin typeface="Arial Unicode MS" panose="020B0604020202020204" pitchFamily="34" charset="-120"/>
              <a:ea typeface="Arial Unicode MS" panose="020B0604020202020204" pitchFamily="34" charset="-120"/>
              <a:cs typeface="Arial Unicode MS" panose="020B0604020202020204" pitchFamily="34" charset="-120"/>
            </a:endParaRPr>
          </a:p>
        </p:txBody>
      </p:sp>
      <p:sp>
        <p:nvSpPr>
          <p:cNvPr id="19459" name="Rectangle 16"/>
          <p:cNvSpPr>
            <a:spLocks noChangeArrowheads="1"/>
          </p:cNvSpPr>
          <p:nvPr/>
        </p:nvSpPr>
        <p:spPr bwMode="auto">
          <a:xfrm>
            <a:off x="585788" y="1811338"/>
            <a:ext cx="326548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1000"/>
              </a:spcBef>
            </a:pPr>
            <a:r>
              <a:rPr kumimoji="0" lang="en-US" altLang="zh-TW" sz="1700">
                <a:solidFill>
                  <a:schemeClr val="bg1"/>
                </a:solidFill>
                <a:latin typeface="Verdana" pitchFamily="34" charset="0"/>
              </a:rPr>
              <a:t>IEL allows you to access:</a:t>
            </a:r>
          </a:p>
        </p:txBody>
      </p:sp>
      <p:graphicFrame>
        <p:nvGraphicFramePr>
          <p:cNvPr id="13" name="內容版面配置區 11"/>
          <p:cNvGraphicFramePr>
            <a:graphicFrameLocks noGrp="1"/>
          </p:cNvGraphicFramePr>
          <p:nvPr>
            <p:ph idx="1"/>
            <p:extLst>
              <p:ext uri="{D42A27DB-BD31-4B8C-83A1-F6EECF244321}">
                <p14:modId xmlns:p14="http://schemas.microsoft.com/office/powerpoint/2010/main" val="2724428115"/>
              </p:ext>
            </p:extLst>
          </p:nvPr>
        </p:nvGraphicFramePr>
        <p:xfrm>
          <a:off x="553832" y="1256803"/>
          <a:ext cx="8057408" cy="4365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
            <a:extLst>
              <a:ext uri="{FF2B5EF4-FFF2-40B4-BE49-F238E27FC236}">
                <a16:creationId xmlns:a16="http://schemas.microsoft.com/office/drawing/2014/main" id="{26CC3EBF-832B-4A11-9D1F-CE2B0D21E3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1187260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396" y="1149286"/>
            <a:ext cx="7531485" cy="837080"/>
          </a:xfrm>
        </p:spPr>
        <p:txBody>
          <a:bodyPr>
            <a:normAutofit fontScale="90000"/>
          </a:bodyPr>
          <a:lstStyle/>
          <a:p>
            <a:br>
              <a:rPr lang="en-US" sz="3500" dirty="0">
                <a:latin typeface="Calibri" panose="020F0502020204030204" pitchFamily="34" charset="0"/>
                <a:ea typeface="ＭＳ Ｐゴシック" charset="0"/>
                <a:cs typeface="Calibri" panose="020F0502020204030204" pitchFamily="34" charset="0"/>
              </a:rPr>
            </a:br>
            <a:br>
              <a:rPr lang="en-US" sz="3500" dirty="0">
                <a:latin typeface="Calibri" panose="020F0502020204030204" pitchFamily="34" charset="0"/>
                <a:ea typeface="ＭＳ Ｐゴシック" charset="0"/>
                <a:cs typeface="Calibri" panose="020F0502020204030204" pitchFamily="34" charset="0"/>
              </a:rPr>
            </a:br>
            <a:endParaRPr lang="en-US" sz="3500" dirty="0">
              <a:latin typeface="Calibri" panose="020F0502020204030204" pitchFamily="34" charset="0"/>
              <a:ea typeface="ＭＳ Ｐゴシック" charset="0"/>
              <a:cs typeface="Calibri" panose="020F0502020204030204" pitchFamily="34" charset="0"/>
            </a:endParaRPr>
          </a:p>
        </p:txBody>
      </p:sp>
      <p:sp>
        <p:nvSpPr>
          <p:cNvPr id="3" name="Content Placeholder 2"/>
          <p:cNvSpPr>
            <a:spLocks noGrp="1"/>
          </p:cNvSpPr>
          <p:nvPr>
            <p:ph sz="half" idx="1"/>
          </p:nvPr>
        </p:nvSpPr>
        <p:spPr>
          <a:xfrm>
            <a:off x="577564" y="1631468"/>
            <a:ext cx="6318536" cy="2798241"/>
          </a:xfrm>
        </p:spPr>
        <p:txBody>
          <a:bodyPr>
            <a:noAutofit/>
          </a:bodyPr>
          <a:lstStyle/>
          <a:p>
            <a:pPr marL="0" indent="0" defTabSz="342892">
              <a:spcBef>
                <a:spcPts val="600"/>
              </a:spcBef>
              <a:buNone/>
              <a:defRPr/>
            </a:pPr>
            <a:r>
              <a:rPr lang="fr-FR" sz="1800"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2022: </a:t>
            </a:r>
          </a:p>
          <a:p>
            <a:pPr marL="285743" indent="-285743" defTabSz="342892">
              <a:spcBef>
                <a:spcPts val="600"/>
              </a:spcBef>
              <a:buFont typeface="Wingdings" panose="05000000000000000000" pitchFamily="2" charset="2"/>
              <a:buChar char="§"/>
              <a:defRPr/>
            </a:pPr>
            <a:r>
              <a:rPr lang="fr-FR" sz="1800" i="1"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IEEE Transactions on </a:t>
            </a:r>
            <a:r>
              <a:rPr lang="fr-FR" sz="1800" b="1" i="1"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Signal and Power </a:t>
            </a:r>
            <a:r>
              <a:rPr lang="fr-FR" sz="1800" b="1" i="1" dirty="0" err="1">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Integrity</a:t>
            </a:r>
            <a:endParaRPr lang="fr-FR" sz="1800" b="1" i="1"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endParaRPr>
          </a:p>
          <a:p>
            <a:pPr marL="285743" indent="-285743" defTabSz="342892">
              <a:spcBef>
                <a:spcPts val="600"/>
              </a:spcBef>
              <a:buFont typeface="Wingdings" panose="05000000000000000000" pitchFamily="2" charset="2"/>
              <a:buChar char="§"/>
              <a:defRPr/>
            </a:pPr>
            <a:r>
              <a:rPr lang="fr-FR" sz="1800" i="1"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IEEE Journal on </a:t>
            </a:r>
            <a:r>
              <a:rPr lang="fr-FR" sz="1800" b="1" i="1"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Flexible Electronics</a:t>
            </a:r>
          </a:p>
          <a:p>
            <a:pPr marL="0" indent="0" defTabSz="342892">
              <a:spcBef>
                <a:spcPts val="0"/>
              </a:spcBef>
              <a:buNone/>
              <a:defRPr/>
            </a:pPr>
            <a:endParaRPr lang="fr-FR" sz="1800" b="1"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endParaRPr>
          </a:p>
          <a:p>
            <a:pPr marL="0" indent="0" defTabSz="342892">
              <a:spcBef>
                <a:spcPts val="600"/>
              </a:spcBef>
              <a:buNone/>
              <a:defRPr/>
            </a:pPr>
            <a:r>
              <a:rPr lang="fr-FR" sz="1800"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2023: </a:t>
            </a:r>
          </a:p>
          <a:p>
            <a:pPr marL="285743" indent="-285743" defTabSz="342892">
              <a:spcBef>
                <a:spcPts val="600"/>
              </a:spcBef>
              <a:buFont typeface="Wingdings" panose="05000000000000000000" pitchFamily="2" charset="2"/>
              <a:buChar char="§"/>
              <a:defRPr/>
            </a:pPr>
            <a:r>
              <a:rPr lang="fr-FR" sz="1800" i="1"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IEEE Transactions on </a:t>
            </a:r>
            <a:r>
              <a:rPr lang="fr-FR" sz="1800" b="1" i="1" dirty="0" err="1">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AgriFood</a:t>
            </a:r>
            <a:r>
              <a:rPr lang="fr-FR" sz="1800" b="1" i="1"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 Electronics</a:t>
            </a:r>
          </a:p>
          <a:p>
            <a:pPr marL="285743" indent="-285743" defTabSz="342892">
              <a:spcBef>
                <a:spcPts val="600"/>
              </a:spcBef>
              <a:buFont typeface="Wingdings" panose="05000000000000000000" pitchFamily="2" charset="2"/>
              <a:buChar char="§"/>
              <a:defRPr/>
            </a:pPr>
            <a:r>
              <a:rPr lang="fr-FR" sz="1800" i="1"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IEEE </a:t>
            </a:r>
            <a:r>
              <a:rPr lang="fr-FR" sz="1800" b="1" i="1"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Electron </a:t>
            </a:r>
            <a:r>
              <a:rPr lang="fr-FR" sz="1800" b="1" i="1" dirty="0" err="1">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Devices</a:t>
            </a:r>
            <a:r>
              <a:rPr lang="fr-FR" sz="1800" b="1" i="1"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 </a:t>
            </a:r>
            <a:r>
              <a:rPr lang="fr-FR" sz="1800" i="1"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Magazine</a:t>
            </a:r>
          </a:p>
          <a:p>
            <a:pPr marL="285743" indent="-285743" defTabSz="342892">
              <a:spcBef>
                <a:spcPts val="600"/>
              </a:spcBef>
              <a:buFont typeface="Wingdings" panose="05000000000000000000" pitchFamily="2" charset="2"/>
              <a:buChar char="§"/>
              <a:defRPr/>
            </a:pPr>
            <a:r>
              <a:rPr lang="fr-FR" sz="1800" i="1"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IEEE Transactions on </a:t>
            </a:r>
            <a:r>
              <a:rPr lang="fr-FR" sz="1800" b="1" i="1"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Energy </a:t>
            </a:r>
            <a:r>
              <a:rPr lang="fr-FR" sz="1800" b="1" i="1" dirty="0" err="1">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Markets</a:t>
            </a:r>
            <a:r>
              <a:rPr lang="fr-FR" sz="1800" i="1"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 Policy and </a:t>
            </a:r>
            <a:r>
              <a:rPr lang="fr-FR" sz="1800" i="1" dirty="0" err="1">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Regulation</a:t>
            </a:r>
            <a:endParaRPr lang="fr-FR" sz="1800" i="1"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endParaRPr>
          </a:p>
          <a:p>
            <a:pPr marL="285743" indent="-285743" defTabSz="342892">
              <a:spcBef>
                <a:spcPts val="600"/>
              </a:spcBef>
              <a:buFont typeface="Wingdings" panose="05000000000000000000" pitchFamily="2" charset="2"/>
              <a:buChar char="§"/>
              <a:defRPr/>
            </a:pPr>
            <a:r>
              <a:rPr lang="fr-FR" sz="1800" i="1"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IEEE Transactions on </a:t>
            </a:r>
            <a:r>
              <a:rPr lang="fr-FR" sz="1800" b="1" i="1" dirty="0" err="1">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Industrial</a:t>
            </a:r>
            <a:r>
              <a:rPr lang="fr-FR" sz="1800" b="1" i="1"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 Cyber-Physical </a:t>
            </a:r>
            <a:r>
              <a:rPr lang="fr-FR" sz="1800" b="1" i="1" dirty="0" err="1">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Systems</a:t>
            </a:r>
            <a:endParaRPr lang="fr-FR" sz="1800" b="1" i="1"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endParaRPr>
          </a:p>
          <a:p>
            <a:pPr marL="285743" indent="-285743" defTabSz="342892">
              <a:spcBef>
                <a:spcPts val="600"/>
              </a:spcBef>
              <a:buFont typeface="Wingdings" panose="05000000000000000000" pitchFamily="2" charset="2"/>
              <a:buChar char="§"/>
              <a:defRPr/>
            </a:pPr>
            <a:r>
              <a:rPr lang="fr-FR" sz="1800" i="1"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IEEE Transactions on </a:t>
            </a:r>
            <a:r>
              <a:rPr lang="fr-FR" sz="1800" b="1" i="1"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Radar </a:t>
            </a:r>
            <a:r>
              <a:rPr lang="fr-FR" sz="1800" b="1" i="1" dirty="0" err="1">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rPr>
              <a:t>Systems</a:t>
            </a:r>
            <a:endParaRPr lang="fr-FR" sz="1800" b="1" i="1" dirty="0">
              <a:solidFill>
                <a:schemeClr val="tx1">
                  <a:lumMod val="75000"/>
                </a:schemeClr>
              </a:solidFill>
              <a:latin typeface="Calibri" panose="020F0502020204030204" pitchFamily="34" charset="0"/>
              <a:ea typeface="Verdana" panose="020B0604030504040204" pitchFamily="34" charset="0"/>
              <a:cs typeface="Calibri" panose="020F0502020204030204" pitchFamily="34" charset="0"/>
            </a:endParaRPr>
          </a:p>
        </p:txBody>
      </p:sp>
      <p:sp>
        <p:nvSpPr>
          <p:cNvPr id="7" name="Rectangle 6"/>
          <p:cNvSpPr/>
          <p:nvPr/>
        </p:nvSpPr>
        <p:spPr>
          <a:xfrm>
            <a:off x="437779" y="5233882"/>
            <a:ext cx="5008316" cy="246221"/>
          </a:xfrm>
          <a:prstGeom prst="rect">
            <a:avLst/>
          </a:prstGeom>
        </p:spPr>
        <p:txBody>
          <a:bodyPr wrap="square">
            <a:spAutoFit/>
          </a:bodyPr>
          <a:lstStyle/>
          <a:p>
            <a:pPr marL="211926" lvl="1" defTabSz="914378">
              <a:defRPr/>
            </a:pPr>
            <a:r>
              <a:rPr lang="en-US" sz="1000" dirty="0">
                <a:solidFill>
                  <a:prstClr val="black">
                    <a:lumMod val="75000"/>
                  </a:prstClr>
                </a:solidFill>
                <a:latin typeface="Calibri" panose="020F0502020204030204"/>
                <a:ea typeface="Verdana" panose="020B0604030504040204" pitchFamily="34" charset="0"/>
                <a:cs typeface="Calibri" panose="020F0502020204030204" pitchFamily="34" charset="0"/>
              </a:rPr>
              <a:t>*Please note this is a tentative list and is subject to change.</a:t>
            </a:r>
          </a:p>
        </p:txBody>
      </p:sp>
      <p:sp>
        <p:nvSpPr>
          <p:cNvPr id="4" name="Rectangle 3"/>
          <p:cNvSpPr/>
          <p:nvPr/>
        </p:nvSpPr>
        <p:spPr>
          <a:xfrm>
            <a:off x="591806" y="1236123"/>
            <a:ext cx="7947330" cy="369332"/>
          </a:xfrm>
          <a:prstGeom prst="rect">
            <a:avLst/>
          </a:prstGeom>
        </p:spPr>
        <p:txBody>
          <a:bodyPr wrap="square">
            <a:spAutoFit/>
          </a:bodyPr>
          <a:lstStyle/>
          <a:p>
            <a:pPr defTabSz="914378"/>
            <a:r>
              <a:rPr lang="en-US" dirty="0">
                <a:latin typeface="Calibri" panose="020F0502020204030204" pitchFamily="34" charset="0"/>
                <a:cs typeface="Calibri" panose="020F0502020204030204" pitchFamily="34" charset="0"/>
              </a:rPr>
              <a:t>These new journal titles* will soon be available and accessible via subscription:</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94486" y="2852620"/>
            <a:ext cx="1569577" cy="1120636"/>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91644" y="1812416"/>
            <a:ext cx="1560550" cy="948983"/>
          </a:xfrm>
          <a:prstGeom prst="rect">
            <a:avLst/>
          </a:prstGeom>
        </p:spPr>
      </p:pic>
      <p:pic>
        <p:nvPicPr>
          <p:cNvPr id="9" name="Picture 8"/>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13000" contrast="11000"/>
                    </a14:imgEffect>
                  </a14:imgLayer>
                </a14:imgProps>
              </a:ext>
              <a:ext uri="{28A0092B-C50C-407E-A947-70E740481C1C}">
                <a14:useLocalDpi xmlns:a14="http://schemas.microsoft.com/office/drawing/2010/main"/>
              </a:ext>
            </a:extLst>
          </a:blip>
          <a:srcRect/>
          <a:stretch/>
        </p:blipFill>
        <p:spPr>
          <a:xfrm>
            <a:off x="6991644" y="4064478"/>
            <a:ext cx="1574792" cy="947354"/>
          </a:xfrm>
          <a:prstGeom prst="rect">
            <a:avLst/>
          </a:prstGeom>
        </p:spPr>
      </p:pic>
      <p:sp>
        <p:nvSpPr>
          <p:cNvPr id="10" name="Title 1"/>
          <p:cNvSpPr txBox="1">
            <a:spLocks/>
          </p:cNvSpPr>
          <p:nvPr/>
        </p:nvSpPr>
        <p:spPr bwMode="auto">
          <a:xfrm>
            <a:off x="509237" y="644246"/>
            <a:ext cx="6485249" cy="66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eaLnBrk="0" hangingPunct="0">
              <a:spcBef>
                <a:spcPts val="2000"/>
              </a:spcBef>
              <a:buBlip>
                <a:blip r:embed="rId6"/>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7"/>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7"/>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7"/>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7"/>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7"/>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7"/>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7"/>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7"/>
              </a:buBlip>
              <a:defRPr>
                <a:solidFill>
                  <a:schemeClr val="bg2"/>
                </a:solidFill>
                <a:latin typeface="Verdana" pitchFamily="34" charset="0"/>
                <a:ea typeface="ＭＳ Ｐゴシック" pitchFamily="34" charset="-128"/>
              </a:defRPr>
            </a:lvl9pPr>
          </a:lstStyle>
          <a:p>
            <a:pPr defTabSz="914355" eaLnBrk="1" hangingPunct="1">
              <a:lnSpc>
                <a:spcPts val="2600"/>
              </a:lnSpc>
              <a:spcBef>
                <a:spcPts val="0"/>
              </a:spcBef>
              <a:buClr>
                <a:srgbClr val="003399"/>
              </a:buClr>
              <a:buSzPct val="60000"/>
              <a:buNone/>
            </a:pPr>
            <a:r>
              <a:rPr lang="en-US" altLang="en-US" sz="2800" b="1" dirty="0">
                <a:solidFill>
                  <a:srgbClr val="0066A1"/>
                </a:solidFill>
                <a:latin typeface="Calibri" panose="020F0502020204030204" pitchFamily="34" charset="0"/>
                <a:ea typeface="ＭＳ Ｐゴシック" charset="0"/>
                <a:cs typeface="Calibri" panose="020F0502020204030204" pitchFamily="34" charset="0"/>
              </a:rPr>
              <a:t>New IEEE Journal Titles for 2022 and 2023</a:t>
            </a:r>
          </a:p>
        </p:txBody>
      </p:sp>
    </p:spTree>
    <p:extLst>
      <p:ext uri="{BB962C8B-B14F-4D97-AF65-F5344CB8AC3E}">
        <p14:creationId xmlns:p14="http://schemas.microsoft.com/office/powerpoint/2010/main" val="11018172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txBox="1">
            <a:spLocks/>
          </p:cNvSpPr>
          <p:nvPr/>
        </p:nvSpPr>
        <p:spPr bwMode="auto">
          <a:xfrm>
            <a:off x="296437" y="485151"/>
            <a:ext cx="8363960" cy="108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lnSpc>
                <a:spcPts val="3000"/>
              </a:lnSpc>
              <a:spcBef>
                <a:spcPts val="0"/>
              </a:spcBef>
              <a:buClr>
                <a:srgbClr val="003399"/>
              </a:buClr>
              <a:buSzPct val="60000"/>
              <a:buNone/>
            </a:pPr>
            <a:r>
              <a:rPr lang="en-US" altLang="en-US" sz="2800" b="1" dirty="0">
                <a:solidFill>
                  <a:srgbClr val="0066A1"/>
                </a:solidFill>
                <a:latin typeface="Calibri" panose="020F0502020204030204" pitchFamily="34" charset="0"/>
                <a:ea typeface="ＭＳ Ｐゴシック" charset="0"/>
                <a:cs typeface="Calibri" panose="020F0502020204030204" pitchFamily="34" charset="0"/>
              </a:rPr>
              <a:t>IEEE Conferences Continue to Address Growing Areas of Research in New and Emerging Technologies</a:t>
            </a:r>
            <a:endParaRPr lang="en-US" altLang="en-US" sz="2800" b="1" i="1" dirty="0">
              <a:solidFill>
                <a:srgbClr val="0066A1"/>
              </a:solidFill>
              <a:latin typeface="Calibri" panose="020F0502020204030204" pitchFamily="34" charset="0"/>
              <a:ea typeface="ＭＳ Ｐゴシック" charset="0"/>
              <a:cs typeface="Calibri" panose="020F0502020204030204" pitchFamily="34" charset="0"/>
            </a:endParaRPr>
          </a:p>
        </p:txBody>
      </p:sp>
      <p:sp>
        <p:nvSpPr>
          <p:cNvPr id="4" name="Rectangle 3"/>
          <p:cNvSpPr/>
          <p:nvPr/>
        </p:nvSpPr>
        <p:spPr>
          <a:xfrm>
            <a:off x="296437" y="1439927"/>
            <a:ext cx="7828388" cy="3959674"/>
          </a:xfrm>
          <a:prstGeom prst="rect">
            <a:avLst/>
          </a:prstGeom>
        </p:spPr>
        <p:txBody>
          <a:bodyPr wrap="square">
            <a:spAutoFit/>
          </a:bodyPr>
          <a:lstStyle/>
          <a:p>
            <a:pPr>
              <a:spcAft>
                <a:spcPts val="600"/>
              </a:spcAft>
            </a:pPr>
            <a:r>
              <a:rPr lang="en-US" sz="1600" dirty="0">
                <a:latin typeface="Calibri" panose="020F0502020204030204" pitchFamily="34" charset="0"/>
                <a:cs typeface="Calibri" panose="020F0502020204030204" pitchFamily="34" charset="0"/>
              </a:rPr>
              <a:t>IEEE conferences continue to address growing areas of research that transform our lives. Below are some examples of conferences published in 2022 covering these innovative technologies:</a:t>
            </a:r>
          </a:p>
          <a:p>
            <a:pPr marL="285743" indent="-285743" defTabSz="914378">
              <a:lnSpc>
                <a:spcPts val="1300"/>
              </a:lnSpc>
              <a:spcAft>
                <a:spcPts val="300"/>
              </a:spcAft>
              <a:buSzPct val="110000"/>
              <a:buFont typeface="Wingdings" pitchFamily="2" charset="2"/>
              <a:buChar char="§"/>
              <a:defRPr/>
            </a:pPr>
            <a:r>
              <a:rPr lang="en-US" sz="1600" dirty="0">
                <a:latin typeface="Calibri" panose="020F0502020204030204" pitchFamily="34" charset="0"/>
                <a:cs typeface="Calibri" panose="020F0502020204030204" pitchFamily="34" charset="0"/>
              </a:rPr>
              <a:t>2022 IEEE Int’l Conf on Acoustics, Speech and </a:t>
            </a:r>
            <a:r>
              <a:rPr lang="en-US" sz="1600" b="1" dirty="0">
                <a:latin typeface="Calibri" panose="020F0502020204030204" pitchFamily="34" charset="0"/>
                <a:cs typeface="Calibri" panose="020F0502020204030204" pitchFamily="34" charset="0"/>
              </a:rPr>
              <a:t>Signal Processing </a:t>
            </a:r>
            <a:r>
              <a:rPr lang="en-US" sz="1600" dirty="0">
                <a:latin typeface="Calibri" panose="020F0502020204030204" pitchFamily="34" charset="0"/>
                <a:cs typeface="Calibri" panose="020F0502020204030204" pitchFamily="34" charset="0"/>
              </a:rPr>
              <a:t>(ICASSP)</a:t>
            </a:r>
          </a:p>
          <a:p>
            <a:pPr marL="285743" indent="-285743" defTabSz="914378">
              <a:lnSpc>
                <a:spcPts val="1300"/>
              </a:lnSpc>
              <a:spcAft>
                <a:spcPts val="300"/>
              </a:spcAft>
              <a:buSzPct val="110000"/>
              <a:buFont typeface="Wingdings" pitchFamily="2" charset="2"/>
              <a:buChar char="§"/>
              <a:defRPr/>
            </a:pPr>
            <a:r>
              <a:rPr lang="en-US" sz="1600" dirty="0">
                <a:latin typeface="Calibri" panose="020F0502020204030204" pitchFamily="34" charset="0"/>
                <a:cs typeface="Calibri" panose="020F0502020204030204" pitchFamily="34" charset="0"/>
              </a:rPr>
              <a:t>2022 IEEE/SEMI Conf on Advanced </a:t>
            </a:r>
            <a:r>
              <a:rPr lang="en-US" sz="1600" b="1" dirty="0">
                <a:latin typeface="Calibri" panose="020F0502020204030204" pitchFamily="34" charset="0"/>
                <a:cs typeface="Calibri" panose="020F0502020204030204" pitchFamily="34" charset="0"/>
              </a:rPr>
              <a:t>Semiconductor Manufacturing</a:t>
            </a:r>
          </a:p>
          <a:p>
            <a:pPr marL="285743" indent="-285743" defTabSz="914378">
              <a:lnSpc>
                <a:spcPts val="1300"/>
              </a:lnSpc>
              <a:spcAft>
                <a:spcPts val="300"/>
              </a:spcAft>
              <a:buSzPct val="110000"/>
              <a:buFont typeface="Wingdings" pitchFamily="2" charset="2"/>
              <a:buChar char="§"/>
              <a:defRPr/>
            </a:pPr>
            <a:r>
              <a:rPr lang="en-US" sz="1600" dirty="0">
                <a:latin typeface="Calibri" panose="020F0502020204030204" pitchFamily="34" charset="0"/>
                <a:cs typeface="Calibri" panose="020F0502020204030204" pitchFamily="34" charset="0"/>
              </a:rPr>
              <a:t>2022 International Conference on </a:t>
            </a:r>
            <a:r>
              <a:rPr lang="en-US" sz="1600" b="1" dirty="0">
                <a:latin typeface="Calibri" panose="020F0502020204030204" pitchFamily="34" charset="0"/>
                <a:cs typeface="Calibri" panose="020F0502020204030204" pitchFamily="34" charset="0"/>
              </a:rPr>
              <a:t>Applied Artificial Intelligence </a:t>
            </a:r>
            <a:r>
              <a:rPr lang="en-US" sz="1600" dirty="0">
                <a:latin typeface="Calibri" panose="020F0502020204030204" pitchFamily="34" charset="0"/>
                <a:cs typeface="Calibri" panose="020F0502020204030204" pitchFamily="34" charset="0"/>
              </a:rPr>
              <a:t>(ICAPAI)</a:t>
            </a:r>
          </a:p>
          <a:p>
            <a:pPr marL="285743" indent="-285743" defTabSz="914378">
              <a:lnSpc>
                <a:spcPts val="1300"/>
              </a:lnSpc>
              <a:spcAft>
                <a:spcPts val="300"/>
              </a:spcAft>
              <a:buSzPct val="110000"/>
              <a:buFont typeface="Wingdings" pitchFamily="2" charset="2"/>
              <a:buChar char="§"/>
              <a:defRPr/>
            </a:pPr>
            <a:r>
              <a:rPr lang="en-US" sz="1600" dirty="0">
                <a:latin typeface="Calibri" panose="020F0502020204030204" pitchFamily="34" charset="0"/>
                <a:cs typeface="Calibri" panose="020F0502020204030204" pitchFamily="34" charset="0"/>
              </a:rPr>
              <a:t>2022 IEEE International Symposium on </a:t>
            </a:r>
            <a:r>
              <a:rPr lang="en-US" sz="1600" b="1" dirty="0">
                <a:latin typeface="Calibri" panose="020F0502020204030204" pitchFamily="34" charset="0"/>
                <a:cs typeface="Calibri" panose="020F0502020204030204" pitchFamily="34" charset="0"/>
              </a:rPr>
              <a:t>Biomedical Imaging</a:t>
            </a:r>
          </a:p>
          <a:p>
            <a:pPr marL="285743" indent="-285743" defTabSz="914378">
              <a:lnSpc>
                <a:spcPts val="1300"/>
              </a:lnSpc>
              <a:spcAft>
                <a:spcPts val="300"/>
              </a:spcAft>
              <a:buSzPct val="110000"/>
              <a:buFont typeface="Wingdings" pitchFamily="2" charset="2"/>
              <a:buChar char="§"/>
              <a:defRPr/>
            </a:pPr>
            <a:r>
              <a:rPr lang="en-US" sz="1600" dirty="0">
                <a:latin typeface="Calibri" panose="020F0502020204030204" pitchFamily="34" charset="0"/>
                <a:cs typeface="Calibri" panose="020F0502020204030204" pitchFamily="34" charset="0"/>
              </a:rPr>
              <a:t>2022 IEEE International Conference on </a:t>
            </a:r>
            <a:r>
              <a:rPr lang="en-US" sz="1600" b="1" dirty="0">
                <a:latin typeface="Calibri" panose="020F0502020204030204" pitchFamily="34" charset="0"/>
                <a:cs typeface="Calibri" panose="020F0502020204030204" pitchFamily="34" charset="0"/>
              </a:rPr>
              <a:t>Blockchain and Cryptocurrency </a:t>
            </a:r>
            <a:r>
              <a:rPr lang="en-US" sz="1600" dirty="0">
                <a:latin typeface="Calibri" panose="020F0502020204030204" pitchFamily="34" charset="0"/>
                <a:cs typeface="Calibri" panose="020F0502020204030204" pitchFamily="34" charset="0"/>
              </a:rPr>
              <a:t>(ICBC)</a:t>
            </a:r>
          </a:p>
          <a:p>
            <a:pPr marL="285743" indent="-285743" defTabSz="914378">
              <a:lnSpc>
                <a:spcPts val="1300"/>
              </a:lnSpc>
              <a:spcAft>
                <a:spcPts val="300"/>
              </a:spcAft>
              <a:buSzPct val="110000"/>
              <a:buFont typeface="Wingdings" pitchFamily="2" charset="2"/>
              <a:buChar char="§"/>
              <a:defRPr/>
            </a:pPr>
            <a:r>
              <a:rPr lang="en-US" sz="1600" dirty="0">
                <a:latin typeface="Calibri" panose="020F0502020204030204" pitchFamily="34" charset="0"/>
                <a:cs typeface="Calibri" panose="020F0502020204030204" pitchFamily="34" charset="0"/>
              </a:rPr>
              <a:t>2022 Cloudification of the </a:t>
            </a:r>
            <a:r>
              <a:rPr lang="en-US" sz="1600" b="1" dirty="0">
                <a:latin typeface="Calibri" panose="020F0502020204030204" pitchFamily="34" charset="0"/>
                <a:cs typeface="Calibri" panose="020F0502020204030204" pitchFamily="34" charset="0"/>
              </a:rPr>
              <a:t>Internet of Things </a:t>
            </a:r>
            <a:r>
              <a:rPr lang="en-US" sz="1600" dirty="0">
                <a:latin typeface="Calibri" panose="020F0502020204030204" pitchFamily="34" charset="0"/>
                <a:cs typeface="Calibri" panose="020F0502020204030204" pitchFamily="34" charset="0"/>
              </a:rPr>
              <a:t>(</a:t>
            </a:r>
            <a:r>
              <a:rPr lang="en-US" sz="1600" dirty="0" err="1">
                <a:latin typeface="Calibri" panose="020F0502020204030204" pitchFamily="34" charset="0"/>
                <a:cs typeface="Calibri" panose="020F0502020204030204" pitchFamily="34" charset="0"/>
              </a:rPr>
              <a:t>CIoT</a:t>
            </a:r>
            <a:r>
              <a:rPr lang="en-US" sz="1600" dirty="0">
                <a:latin typeface="Calibri" panose="020F0502020204030204" pitchFamily="34" charset="0"/>
                <a:cs typeface="Calibri" panose="020F0502020204030204" pitchFamily="34" charset="0"/>
              </a:rPr>
              <a:t>)</a:t>
            </a:r>
          </a:p>
          <a:p>
            <a:pPr marL="285743" indent="-285743" defTabSz="914378">
              <a:lnSpc>
                <a:spcPts val="1300"/>
              </a:lnSpc>
              <a:spcAft>
                <a:spcPts val="300"/>
              </a:spcAft>
              <a:buSzPct val="110000"/>
              <a:buFont typeface="Wingdings" pitchFamily="2" charset="2"/>
              <a:buChar char="§"/>
              <a:defRPr/>
            </a:pPr>
            <a:r>
              <a:rPr lang="fr-FR" sz="1600" dirty="0">
                <a:latin typeface="Calibri" panose="020F0502020204030204" pitchFamily="34" charset="0"/>
                <a:cs typeface="Calibri" panose="020F0502020204030204" pitchFamily="34" charset="0"/>
              </a:rPr>
              <a:t>2022 </a:t>
            </a:r>
            <a:r>
              <a:rPr lang="fr-FR" sz="1600" dirty="0" err="1">
                <a:latin typeface="Calibri" panose="020F0502020204030204" pitchFamily="34" charset="0"/>
                <a:cs typeface="Calibri" panose="020F0502020204030204" pitchFamily="34" charset="0"/>
              </a:rPr>
              <a:t>Int’l</a:t>
            </a:r>
            <a:r>
              <a:rPr lang="fr-FR" sz="1600" dirty="0">
                <a:latin typeface="Calibri" panose="020F0502020204030204" pitchFamily="34" charset="0"/>
                <a:cs typeface="Calibri" panose="020F0502020204030204" pitchFamily="34" charset="0"/>
              </a:rPr>
              <a:t> Conf on </a:t>
            </a:r>
            <a:r>
              <a:rPr lang="fr-FR" sz="1600" b="1" dirty="0">
                <a:latin typeface="Calibri" panose="020F0502020204030204" pitchFamily="34" charset="0"/>
                <a:cs typeface="Calibri" panose="020F0502020204030204" pitchFamily="34" charset="0"/>
              </a:rPr>
              <a:t>Communications </a:t>
            </a:r>
            <a:r>
              <a:rPr lang="fr-FR" sz="1600" dirty="0">
                <a:latin typeface="Calibri" panose="020F0502020204030204" pitchFamily="34" charset="0"/>
                <a:cs typeface="Calibri" panose="020F0502020204030204" pitchFamily="34" charset="0"/>
              </a:rPr>
              <a:t>(ICC)</a:t>
            </a:r>
          </a:p>
          <a:p>
            <a:pPr marL="285743" indent="-285743" defTabSz="914378">
              <a:lnSpc>
                <a:spcPts val="1300"/>
              </a:lnSpc>
              <a:spcAft>
                <a:spcPts val="300"/>
              </a:spcAft>
              <a:buSzPct val="110000"/>
              <a:buFont typeface="Wingdings" pitchFamily="2" charset="2"/>
              <a:buChar char="§"/>
              <a:defRPr/>
            </a:pPr>
            <a:r>
              <a:rPr lang="en-US" sz="1600" dirty="0">
                <a:latin typeface="Calibri" panose="020F0502020204030204" pitchFamily="34" charset="0"/>
                <a:cs typeface="Calibri" panose="020F0502020204030204" pitchFamily="34" charset="0"/>
              </a:rPr>
              <a:t>2022 Int’l Conf on </a:t>
            </a:r>
            <a:r>
              <a:rPr lang="en-US" sz="1600" b="1" dirty="0">
                <a:latin typeface="Calibri" panose="020F0502020204030204" pitchFamily="34" charset="0"/>
                <a:cs typeface="Calibri" panose="020F0502020204030204" pitchFamily="34" charset="0"/>
              </a:rPr>
              <a:t>Green Energy </a:t>
            </a:r>
            <a:r>
              <a:rPr lang="en-US" sz="1600" dirty="0">
                <a:latin typeface="Calibri" panose="020F0502020204030204" pitchFamily="34" charset="0"/>
                <a:cs typeface="Calibri" panose="020F0502020204030204" pitchFamily="34" charset="0"/>
              </a:rPr>
              <a:t>and Applications (ICGEA)</a:t>
            </a:r>
          </a:p>
          <a:p>
            <a:pPr marL="285743" indent="-285743" defTabSz="914378">
              <a:lnSpc>
                <a:spcPts val="1300"/>
              </a:lnSpc>
              <a:spcAft>
                <a:spcPts val="300"/>
              </a:spcAft>
              <a:buSzPct val="110000"/>
              <a:buFont typeface="Wingdings" pitchFamily="2" charset="2"/>
              <a:buChar char="§"/>
              <a:defRPr/>
            </a:pPr>
            <a:r>
              <a:rPr lang="en-US" sz="1600" dirty="0">
                <a:latin typeface="Calibri" panose="020F0502020204030204" pitchFamily="34" charset="0"/>
                <a:cs typeface="Calibri" panose="020F0502020204030204" pitchFamily="34" charset="0"/>
              </a:rPr>
              <a:t>2022 Industrial </a:t>
            </a:r>
            <a:r>
              <a:rPr lang="en-US" sz="1600" b="1" dirty="0">
                <a:latin typeface="Calibri" panose="020F0502020204030204" pitchFamily="34" charset="0"/>
                <a:cs typeface="Calibri" panose="020F0502020204030204" pitchFamily="34" charset="0"/>
              </a:rPr>
              <a:t>Cyber-Physical Systems </a:t>
            </a:r>
            <a:r>
              <a:rPr lang="en-US" sz="1600" dirty="0">
                <a:latin typeface="Calibri" panose="020F0502020204030204" pitchFamily="34" charset="0"/>
                <a:cs typeface="Calibri" panose="020F0502020204030204" pitchFamily="34" charset="0"/>
              </a:rPr>
              <a:t>(ICPS)</a:t>
            </a:r>
          </a:p>
          <a:p>
            <a:pPr marL="285743" indent="-285743" defTabSz="914378">
              <a:lnSpc>
                <a:spcPts val="1300"/>
              </a:lnSpc>
              <a:spcAft>
                <a:spcPts val="300"/>
              </a:spcAft>
              <a:buSzPct val="110000"/>
              <a:buFont typeface="Wingdings" pitchFamily="2" charset="2"/>
              <a:buChar char="§"/>
              <a:defRPr/>
            </a:pPr>
            <a:r>
              <a:rPr lang="en-US" sz="1600" dirty="0">
                <a:latin typeface="Calibri" panose="020F0502020204030204" pitchFamily="34" charset="0"/>
                <a:cs typeface="Calibri" panose="020F0502020204030204" pitchFamily="34" charset="0"/>
              </a:rPr>
              <a:t>2022 Innovative </a:t>
            </a:r>
            <a:r>
              <a:rPr lang="en-US" sz="1600" b="1" dirty="0">
                <a:latin typeface="Calibri" panose="020F0502020204030204" pitchFamily="34" charset="0"/>
                <a:cs typeface="Calibri" panose="020F0502020204030204" pitchFamily="34" charset="0"/>
              </a:rPr>
              <a:t>Smart Grid </a:t>
            </a:r>
            <a:r>
              <a:rPr lang="en-US" sz="1600" dirty="0">
                <a:latin typeface="Calibri" panose="020F0502020204030204" pitchFamily="34" charset="0"/>
                <a:cs typeface="Calibri" panose="020F0502020204030204" pitchFamily="34" charset="0"/>
              </a:rPr>
              <a:t>Technologies (ISGT)</a:t>
            </a:r>
          </a:p>
          <a:p>
            <a:pPr marL="285743" indent="-285743" defTabSz="914378">
              <a:lnSpc>
                <a:spcPts val="1300"/>
              </a:lnSpc>
              <a:spcAft>
                <a:spcPts val="300"/>
              </a:spcAft>
              <a:buSzPct val="110000"/>
              <a:buFont typeface="Wingdings" pitchFamily="2" charset="2"/>
              <a:buChar char="§"/>
              <a:defRPr/>
            </a:pPr>
            <a:r>
              <a:rPr lang="en-US" sz="1600" dirty="0">
                <a:latin typeface="Calibri" panose="020F0502020204030204" pitchFamily="34" charset="0"/>
                <a:cs typeface="Calibri" panose="020F0502020204030204" pitchFamily="34" charset="0"/>
              </a:rPr>
              <a:t>2022 IEEE Symposium on </a:t>
            </a:r>
            <a:r>
              <a:rPr lang="en-US" sz="1600" b="1" dirty="0">
                <a:latin typeface="Calibri" panose="020F0502020204030204" pitchFamily="34" charset="0"/>
                <a:cs typeface="Calibri" panose="020F0502020204030204" pitchFamily="34" charset="0"/>
              </a:rPr>
              <a:t>Intelligent Vehicles</a:t>
            </a:r>
          </a:p>
          <a:p>
            <a:pPr marL="285743" indent="-285743" defTabSz="914378">
              <a:lnSpc>
                <a:spcPts val="1300"/>
              </a:lnSpc>
              <a:spcAft>
                <a:spcPts val="300"/>
              </a:spcAft>
              <a:buSzPct val="110000"/>
              <a:buFont typeface="Wingdings" pitchFamily="2" charset="2"/>
              <a:buChar char="§"/>
              <a:defRPr/>
            </a:pPr>
            <a:r>
              <a:rPr lang="en-US" sz="1600" dirty="0">
                <a:latin typeface="Calibri" panose="020F0502020204030204" pitchFamily="34" charset="0"/>
                <a:cs typeface="Calibri" panose="020F0502020204030204" pitchFamily="34" charset="0"/>
              </a:rPr>
              <a:t>2022 Int’l Symposium on </a:t>
            </a:r>
            <a:r>
              <a:rPr lang="en-US" sz="1600" b="1" dirty="0">
                <a:latin typeface="Calibri" panose="020F0502020204030204" pitchFamily="34" charset="0"/>
                <a:cs typeface="Calibri" panose="020F0502020204030204" pitchFamily="34" charset="0"/>
              </a:rPr>
              <a:t>Medical Robotics </a:t>
            </a:r>
            <a:r>
              <a:rPr lang="en-US" sz="1600" dirty="0">
                <a:latin typeface="Calibri" panose="020F0502020204030204" pitchFamily="34" charset="0"/>
                <a:cs typeface="Calibri" panose="020F0502020204030204" pitchFamily="34" charset="0"/>
              </a:rPr>
              <a:t>(ISMR)</a:t>
            </a:r>
          </a:p>
          <a:p>
            <a:pPr marL="285743" indent="-285743" defTabSz="914378">
              <a:lnSpc>
                <a:spcPts val="1300"/>
              </a:lnSpc>
              <a:spcAft>
                <a:spcPts val="300"/>
              </a:spcAft>
              <a:buSzPct val="110000"/>
              <a:buFont typeface="Wingdings" pitchFamily="2" charset="2"/>
              <a:buChar char="§"/>
              <a:defRPr/>
            </a:pPr>
            <a:r>
              <a:rPr lang="en-US" sz="1600" dirty="0">
                <a:latin typeface="Calibri" panose="020F0502020204030204" pitchFamily="34" charset="0"/>
                <a:cs typeface="Calibri" panose="020F0502020204030204" pitchFamily="34" charset="0"/>
              </a:rPr>
              <a:t>2022 IEEE Int’l Conf on </a:t>
            </a:r>
            <a:r>
              <a:rPr lang="en-US" sz="1600" b="1" dirty="0">
                <a:latin typeface="Calibri" panose="020F0502020204030204" pitchFamily="34" charset="0"/>
                <a:cs typeface="Calibri" panose="020F0502020204030204" pitchFamily="34" charset="0"/>
              </a:rPr>
              <a:t>Robotics and Automation </a:t>
            </a:r>
            <a:r>
              <a:rPr lang="en-US" sz="1600" dirty="0">
                <a:latin typeface="Calibri" panose="020F0502020204030204" pitchFamily="34" charset="0"/>
                <a:cs typeface="Calibri" panose="020F0502020204030204" pitchFamily="34" charset="0"/>
              </a:rPr>
              <a:t>(ICRA)</a:t>
            </a:r>
          </a:p>
          <a:p>
            <a:pPr marL="285743" indent="-285743" defTabSz="914378">
              <a:lnSpc>
                <a:spcPts val="1300"/>
              </a:lnSpc>
              <a:spcAft>
                <a:spcPts val="300"/>
              </a:spcAft>
              <a:buSzPct val="110000"/>
              <a:buFont typeface="Wingdings" pitchFamily="2" charset="2"/>
              <a:buChar char="§"/>
              <a:defRPr/>
            </a:pPr>
            <a:r>
              <a:rPr lang="en-US" sz="1600" dirty="0">
                <a:latin typeface="Calibri" panose="020F0502020204030204" pitchFamily="34" charset="0"/>
                <a:cs typeface="Calibri" panose="020F0502020204030204" pitchFamily="34" charset="0"/>
              </a:rPr>
              <a:t>2022 Workshop on </a:t>
            </a:r>
            <a:r>
              <a:rPr lang="en-US" sz="1600" b="1" dirty="0">
                <a:latin typeface="Calibri" panose="020F0502020204030204" pitchFamily="34" charset="0"/>
                <a:cs typeface="Calibri" panose="020F0502020204030204" pitchFamily="34" charset="0"/>
              </a:rPr>
              <a:t>Smart Grid and Renewable Energy </a:t>
            </a:r>
            <a:r>
              <a:rPr lang="en-US" sz="1600" dirty="0">
                <a:latin typeface="Calibri" panose="020F0502020204030204" pitchFamily="34" charset="0"/>
                <a:cs typeface="Calibri" panose="020F0502020204030204" pitchFamily="34" charset="0"/>
              </a:rPr>
              <a:t>(SGRE)</a:t>
            </a:r>
          </a:p>
          <a:p>
            <a:pPr marL="285743" indent="-285743" defTabSz="914378">
              <a:lnSpc>
                <a:spcPts val="1300"/>
              </a:lnSpc>
              <a:spcAft>
                <a:spcPts val="200"/>
              </a:spcAft>
              <a:buSzPct val="110000"/>
              <a:buFont typeface="Wingdings" pitchFamily="2" charset="2"/>
              <a:buChar char="§"/>
              <a:defRPr/>
            </a:pPr>
            <a:endParaRPr lang="en-US" sz="1600" dirty="0">
              <a:latin typeface="Calibri" panose="020F0502020204030204" pitchFamily="34" charset="0"/>
              <a:cs typeface="Calibri" panose="020F0502020204030204" pitchFamily="34" charset="0"/>
            </a:endParaRPr>
          </a:p>
        </p:txBody>
      </p:sp>
      <p:sp>
        <p:nvSpPr>
          <p:cNvPr id="2" name="Rectangle 1"/>
          <p:cNvSpPr/>
          <p:nvPr/>
        </p:nvSpPr>
        <p:spPr>
          <a:xfrm>
            <a:off x="2131583" y="5768933"/>
            <a:ext cx="6595075" cy="261610"/>
          </a:xfrm>
          <a:prstGeom prst="rect">
            <a:avLst/>
          </a:prstGeom>
        </p:spPr>
        <p:txBody>
          <a:bodyPr wrap="none">
            <a:spAutoFit/>
          </a:bodyPr>
          <a:lstStyle/>
          <a:p>
            <a:r>
              <a:rPr lang="en-US" sz="1100" dirty="0">
                <a:latin typeface="Calibri" panose="020F0502020204030204" pitchFamily="34" charset="0"/>
                <a:cs typeface="Calibri" panose="020F0502020204030204" pitchFamily="34" charset="0"/>
              </a:rPr>
              <a:t>Note: this is a partial listing of new conferences and is not all-inclusive or final. Information is subject to change. </a:t>
            </a:r>
            <a:endParaRPr lang="en-US" sz="1100" dirty="0"/>
          </a:p>
        </p:txBody>
      </p:sp>
      <p:pic>
        <p:nvPicPr>
          <p:cNvPr id="7" name="Picture 6"/>
          <p:cNvPicPr>
            <a:picLocks noChangeAspect="1"/>
          </p:cNvPicPr>
          <p:nvPr/>
        </p:nvPicPr>
        <p:blipFill>
          <a:blip r:embed="rId5"/>
          <a:stretch>
            <a:fillRect/>
          </a:stretch>
        </p:blipFill>
        <p:spPr>
          <a:xfrm>
            <a:off x="5948263" y="3429000"/>
            <a:ext cx="2633181" cy="1676215"/>
          </a:xfrm>
          <a:prstGeom prst="rect">
            <a:avLst/>
          </a:prstGeom>
        </p:spPr>
      </p:pic>
    </p:spTree>
    <p:extLst>
      <p:ext uri="{BB962C8B-B14F-4D97-AF65-F5344CB8AC3E}">
        <p14:creationId xmlns:p14="http://schemas.microsoft.com/office/powerpoint/2010/main" val="27381741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304800" y="61722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atin typeface="Verdana" pitchFamily="34" charset="0"/>
            </a:endParaRPr>
          </a:p>
        </p:txBody>
      </p:sp>
      <p:sp>
        <p:nvSpPr>
          <p:cNvPr id="62470" name="Rectangle 9"/>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Content Enhancements</a:t>
            </a:r>
          </a:p>
        </p:txBody>
      </p:sp>
      <p:sp>
        <p:nvSpPr>
          <p:cNvPr id="62471" name="Title 1"/>
          <p:cNvSpPr txBox="1">
            <a:spLocks/>
          </p:cNvSpPr>
          <p:nvPr/>
        </p:nvSpPr>
        <p:spPr bwMode="auto">
          <a:xfrm>
            <a:off x="304800" y="712448"/>
            <a:ext cx="86868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Clr>
                <a:srgbClr val="003399"/>
              </a:buClr>
              <a:buSzPct val="60000"/>
            </a:pPr>
            <a:r>
              <a:rPr lang="zh-TW" altLang="en-US" sz="3200" b="1" dirty="0">
                <a:solidFill>
                  <a:schemeClr val="tx2"/>
                </a:solidFill>
                <a:latin typeface="Verdana" pitchFamily="34" charset="0"/>
                <a:ea typeface="Verdana" panose="020B0604030504040204" pitchFamily="34" charset="0"/>
                <a:cs typeface="Verdana" panose="020B0604030504040204" pitchFamily="34" charset="0"/>
              </a:rPr>
              <a:t> </a:t>
            </a:r>
            <a:r>
              <a:rPr lang="en-US" altLang="zh-TW" sz="3200" b="1" dirty="0">
                <a:solidFill>
                  <a:schemeClr val="tx2"/>
                </a:solidFill>
                <a:latin typeface="Verdana" panose="020B0604030504040204" pitchFamily="34" charset="0"/>
                <a:ea typeface="Verdana" panose="020B0604030504040204" pitchFamily="34" charset="0"/>
                <a:cs typeface="Verdana" panose="020B0604030504040204" pitchFamily="34" charset="0"/>
              </a:rPr>
              <a:t>IEEE</a:t>
            </a:r>
            <a:r>
              <a:rPr lang="zh-TW" altLang="en-US" sz="3200" b="1" dirty="0">
                <a:solidFill>
                  <a:schemeClr val="tx2"/>
                </a:solidFill>
                <a:latin typeface="Verdana" pitchFamily="34" charset="0"/>
                <a:ea typeface="Verdana" panose="020B0604030504040204" pitchFamily="34" charset="0"/>
                <a:cs typeface="Verdana" panose="020B0604030504040204" pitchFamily="34" charset="0"/>
              </a:rPr>
              <a:t> </a:t>
            </a:r>
            <a:r>
              <a:rPr lang="zh-TW" altLang="en-US" sz="3200" b="1" dirty="0">
                <a:solidFill>
                  <a:schemeClr val="tx2"/>
                </a:solidFill>
                <a:latin typeface="微軟正黑體" panose="020B0604030504040204" pitchFamily="34" charset="-120"/>
                <a:ea typeface="微軟正黑體" panose="020B0604030504040204" pitchFamily="34" charset="-120"/>
                <a:cs typeface="Verdana" panose="020B0604030504040204" pitchFamily="34" charset="0"/>
              </a:rPr>
              <a:t>標準制定</a:t>
            </a:r>
            <a:endParaRPr lang="en-US" sz="3200" b="1" dirty="0">
              <a:solidFill>
                <a:schemeClr val="tx2"/>
              </a:solidFill>
              <a:latin typeface="微軟正黑體" panose="020B0604030504040204" pitchFamily="34" charset="-120"/>
              <a:ea typeface="微軟正黑體" panose="020B0604030504040204" pitchFamily="34" charset="-120"/>
              <a:cs typeface="Verdana" panose="020B0604030504040204" pitchFamily="34" charset="0"/>
            </a:endParaRPr>
          </a:p>
        </p:txBody>
      </p:sp>
      <p:pic>
        <p:nvPicPr>
          <p:cNvPr id="13"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092" y="6172200"/>
            <a:ext cx="1749191" cy="531248"/>
          </a:xfrm>
          <a:prstGeom prst="rect">
            <a:avLst/>
          </a:prstGeom>
        </p:spPr>
      </p:pic>
      <p:sp>
        <p:nvSpPr>
          <p:cNvPr id="14" name="內容版面配置區 13">
            <a:extLst>
              <a:ext uri="{FF2B5EF4-FFF2-40B4-BE49-F238E27FC236}">
                <a16:creationId xmlns:a16="http://schemas.microsoft.com/office/drawing/2014/main" id="{50965519-FBF1-418F-89BB-C2AF7456C740}"/>
              </a:ext>
            </a:extLst>
          </p:cNvPr>
          <p:cNvSpPr>
            <a:spLocks noGrp="1"/>
          </p:cNvSpPr>
          <p:nvPr>
            <p:ph idx="1"/>
          </p:nvPr>
        </p:nvSpPr>
        <p:spPr>
          <a:xfrm>
            <a:off x="304800" y="1580974"/>
            <a:ext cx="8157059" cy="2921458"/>
          </a:xfrm>
        </p:spPr>
        <p:txBody>
          <a:bodyPr>
            <a:noAutofit/>
          </a:bodyPr>
          <a:lstStyle/>
          <a:p>
            <a:pPr>
              <a:lnSpc>
                <a:spcPct val="170000"/>
              </a:lnSpc>
              <a:buFont typeface="Wingdings" panose="05000000000000000000" pitchFamily="2" charset="2"/>
              <a:buChar char="Ø"/>
            </a:pPr>
            <a:r>
              <a:rPr lang="en-US" altLang="zh-TW" sz="1600" dirty="0">
                <a:latin typeface="Verdana" panose="020B0604030504040204" pitchFamily="34" charset="0"/>
                <a:ea typeface="Verdana" panose="020B0604030504040204" pitchFamily="34" charset="0"/>
                <a:cs typeface="Verdana" panose="020B0604030504040204" pitchFamily="34" charset="0"/>
              </a:rPr>
              <a:t>IEEE</a:t>
            </a:r>
            <a:r>
              <a:rPr lang="zh-TW" altLang="en-US" sz="1600" dirty="0">
                <a:latin typeface="Verdana" panose="020B0604030504040204" pitchFamily="34" charset="0"/>
                <a:ea typeface="微軟正黑體" panose="020B0604030504040204" pitchFamily="34" charset="-120"/>
                <a:cs typeface="Verdana" panose="020B0604030504040204" pitchFamily="34" charset="0"/>
              </a:rPr>
              <a:t> 標準協會 </a:t>
            </a:r>
            <a:r>
              <a:rPr lang="en-US" altLang="zh-TW" sz="1600" dirty="0">
                <a:latin typeface="Verdana" panose="020B0604030504040204" pitchFamily="34" charset="0"/>
                <a:ea typeface="Verdana" panose="020B0604030504040204" pitchFamily="34" charset="0"/>
                <a:cs typeface="Verdana" panose="020B0604030504040204" pitchFamily="34" charset="0"/>
              </a:rPr>
              <a:t>IEEE-SA</a:t>
            </a:r>
          </a:p>
          <a:p>
            <a:pPr>
              <a:lnSpc>
                <a:spcPct val="170000"/>
              </a:lnSpc>
              <a:buFont typeface="Wingdings" panose="05000000000000000000" pitchFamily="2" charset="2"/>
              <a:buChar char="Ø"/>
            </a:pPr>
            <a:r>
              <a:rPr lang="en-US" altLang="zh-TW" sz="1600" dirty="0">
                <a:latin typeface="Verdana" panose="020B0604030504040204" pitchFamily="34" charset="0"/>
                <a:ea typeface="Verdana" panose="020B0604030504040204" pitchFamily="34" charset="0"/>
                <a:cs typeface="Verdana" panose="020B0604030504040204" pitchFamily="34" charset="0"/>
              </a:rPr>
              <a:t>IEEE</a:t>
            </a:r>
            <a:r>
              <a:rPr lang="zh-TW" altLang="en-US" sz="1600" dirty="0">
                <a:latin typeface="Verdana" panose="020B0604030504040204" pitchFamily="34" charset="0"/>
                <a:ea typeface="微軟正黑體" panose="020B0604030504040204" pitchFamily="34" charset="-120"/>
                <a:cs typeface="Verdana" panose="020B0604030504040204" pitchFamily="34" charset="0"/>
              </a:rPr>
              <a:t>現有</a:t>
            </a:r>
            <a:r>
              <a:rPr lang="en-US" altLang="zh-TW" sz="1600" dirty="0">
                <a:latin typeface="Verdana" panose="020B0604030504040204" pitchFamily="34" charset="0"/>
                <a:ea typeface="Verdana" panose="020B0604030504040204" pitchFamily="34" charset="0"/>
                <a:cs typeface="Verdana" panose="020B0604030504040204" pitchFamily="34" charset="0"/>
              </a:rPr>
              <a:t>42</a:t>
            </a:r>
            <a:r>
              <a:rPr lang="zh-TW" altLang="en-US" sz="1600" dirty="0">
                <a:latin typeface="Verdana" panose="020B0604030504040204" pitchFamily="34" charset="0"/>
                <a:ea typeface="微軟正黑體" panose="020B0604030504040204" pitchFamily="34" charset="-120"/>
                <a:cs typeface="Verdana" panose="020B0604030504040204" pitchFamily="34" charset="0"/>
              </a:rPr>
              <a:t>個主持標準化工作的專業學會及委員會</a:t>
            </a:r>
            <a:endParaRPr lang="en-US" altLang="zh-TW" sz="1600" dirty="0">
              <a:latin typeface="Verdana" panose="020B0604030504040204" pitchFamily="34" charset="0"/>
              <a:ea typeface="Verdana" panose="020B0604030504040204" pitchFamily="34" charset="0"/>
              <a:cs typeface="Verdana" panose="020B0604030504040204" pitchFamily="34" charset="0"/>
            </a:endParaRPr>
          </a:p>
          <a:p>
            <a:pPr>
              <a:lnSpc>
                <a:spcPct val="170000"/>
              </a:lnSpc>
              <a:buFont typeface="Wingdings" panose="05000000000000000000" pitchFamily="2" charset="2"/>
              <a:buChar char="Ø"/>
            </a:pPr>
            <a:r>
              <a:rPr lang="zh-TW" altLang="en-US" sz="1600" dirty="0">
                <a:latin typeface="Verdana" panose="020B0604030504040204" pitchFamily="34" charset="0"/>
                <a:ea typeface="微軟正黑體" panose="020B0604030504040204" pitchFamily="34" charset="-120"/>
                <a:cs typeface="Verdana" panose="020B0604030504040204" pitchFamily="34" charset="0"/>
              </a:rPr>
              <a:t>標準制定內容包含試驗方法、符號、定義以及測試方法等領域。</a:t>
            </a:r>
            <a:endParaRPr lang="en-US" altLang="zh-TW" sz="1600" dirty="0">
              <a:latin typeface="Verdana" panose="020B0604030504040204" pitchFamily="34" charset="0"/>
              <a:ea typeface="微軟正黑體" panose="020B0604030504040204" pitchFamily="34" charset="-120"/>
              <a:cs typeface="Verdana" panose="020B0604030504040204" pitchFamily="34" charset="0"/>
            </a:endParaRPr>
          </a:p>
          <a:p>
            <a:pPr>
              <a:lnSpc>
                <a:spcPct val="170000"/>
              </a:lnSpc>
              <a:buFont typeface="Wingdings" panose="05000000000000000000" pitchFamily="2" charset="2"/>
              <a:buChar char="Ø"/>
            </a:pPr>
            <a:r>
              <a:rPr lang="zh-TW" altLang="en-US" sz="1600" dirty="0">
                <a:latin typeface="Verdana" panose="020B0604030504040204" pitchFamily="34" charset="0"/>
                <a:ea typeface="Verdana" panose="020B0604030504040204" pitchFamily="34" charset="0"/>
                <a:cs typeface="Verdana" panose="020B0604030504040204" pitchFamily="34" charset="0"/>
              </a:rPr>
              <a:t>最新標準</a:t>
            </a:r>
            <a:r>
              <a:rPr lang="en-US" altLang="zh-TW" sz="1600" dirty="0">
                <a:latin typeface="Verdana" panose="020B0604030504040204" pitchFamily="34" charset="0"/>
                <a:ea typeface="Verdana" panose="020B0604030504040204" pitchFamily="34" charset="0"/>
                <a:cs typeface="Verdana" panose="020B0604030504040204" pitchFamily="34" charset="0"/>
              </a:rPr>
              <a:t>:</a:t>
            </a:r>
          </a:p>
          <a:p>
            <a:r>
              <a:rPr lang="en-US" altLang="zh-TW" sz="1600" dirty="0"/>
              <a:t>802.15.4y-2021 IEEE Standard for Low-Rate Wireless Networks Amendment 3: Advanced Encryption Standard(AES)-256 Encryption and Security Extensions</a:t>
            </a:r>
          </a:p>
          <a:p>
            <a:r>
              <a:rPr lang="en-US" altLang="zh-TW" sz="1600" dirty="0"/>
              <a:t>802E-2020 IEEE Recommended Practice for Privacy Considerations for IEEE 802(R) Technologies</a:t>
            </a:r>
            <a:endParaRPr lang="en-US" altLang="zh-TW" sz="1600" dirty="0">
              <a:latin typeface="Verdana" panose="020B0604030504040204" pitchFamily="34" charset="0"/>
              <a:ea typeface="Verdana" panose="020B0604030504040204" pitchFamily="34" charset="0"/>
              <a:cs typeface="Verdana" panose="020B0604030504040204" pitchFamily="34" charset="0"/>
            </a:endParaRPr>
          </a:p>
          <a:p>
            <a:pPr>
              <a:lnSpc>
                <a:spcPct val="170000"/>
              </a:lnSpc>
              <a:buFont typeface="Wingdings" panose="05000000000000000000" pitchFamily="2" charset="2"/>
              <a:buChar char="Ø"/>
            </a:pPr>
            <a:r>
              <a:rPr lang="zh-TW" altLang="en-US" sz="1600" dirty="0">
                <a:latin typeface="Verdana" panose="020B0604030504040204" pitchFamily="34" charset="0"/>
                <a:ea typeface="微軟正黑體" panose="020B0604030504040204" pitchFamily="34" charset="-120"/>
                <a:cs typeface="Verdana" panose="020B0604030504040204" pitchFamily="34" charset="0"/>
              </a:rPr>
              <a:t>熱門標準</a:t>
            </a:r>
            <a:r>
              <a:rPr lang="en-US" altLang="zh-TW" sz="1600" dirty="0">
                <a:latin typeface="Verdana" panose="020B0604030504040204" pitchFamily="34" charset="0"/>
                <a:ea typeface="Verdana" panose="020B0604030504040204" pitchFamily="34" charset="0"/>
                <a:cs typeface="Verdana" panose="020B0604030504040204" pitchFamily="34" charset="0"/>
              </a:rPr>
              <a:t>:</a:t>
            </a:r>
            <a:r>
              <a:rPr lang="zh-TW" altLang="en-US" sz="1600" dirty="0">
                <a:latin typeface="Verdana" panose="020B0604030504040204" pitchFamily="34" charset="0"/>
                <a:ea typeface="微軟正黑體" panose="020B0604030504040204" pitchFamily="34" charset="-120"/>
                <a:cs typeface="Verdana" panose="020B0604030504040204" pitchFamily="34" charset="0"/>
              </a:rPr>
              <a:t> </a:t>
            </a:r>
            <a:endParaRPr lang="en-US" altLang="zh-TW" sz="1600" dirty="0">
              <a:latin typeface="Verdana" panose="020B0604030504040204" pitchFamily="34" charset="0"/>
              <a:ea typeface="Verdana" panose="020B0604030504040204" pitchFamily="34" charset="0"/>
              <a:cs typeface="Verdana" panose="020B0604030504040204" pitchFamily="34" charset="0"/>
            </a:endParaRPr>
          </a:p>
          <a:p>
            <a:r>
              <a:rPr lang="en-US" altLang="zh-TW" sz="1600" dirty="0"/>
              <a:t>2017 National Electrical Safety </a:t>
            </a:r>
            <a:r>
              <a:rPr lang="en-US" altLang="zh-TW" sz="1600" dirty="0" err="1"/>
              <a:t>CodeR</a:t>
            </a:r>
            <a:r>
              <a:rPr lang="en-US" altLang="zh-TW" sz="1600" dirty="0"/>
              <a:t> (NESCR)</a:t>
            </a:r>
          </a:p>
          <a:p>
            <a:r>
              <a:rPr lang="en-US" altLang="zh-TW" sz="1600" dirty="0"/>
              <a:t>IEEE </a:t>
            </a:r>
            <a:r>
              <a:rPr lang="en-US" altLang="zh-TW" sz="1600" dirty="0" err="1"/>
              <a:t>Std</a:t>
            </a:r>
            <a:r>
              <a:rPr lang="en-US" altLang="zh-TW" sz="1600" dirty="0"/>
              <a:t> 1584-2018 IEEE Guide for Performing Arc-Flash Hazard Calculations (Revision of IEEE </a:t>
            </a:r>
            <a:r>
              <a:rPr lang="en-US" altLang="zh-TW" sz="1600" dirty="0" err="1"/>
              <a:t>Std</a:t>
            </a:r>
            <a:r>
              <a:rPr lang="en-US" altLang="zh-TW" sz="1600" dirty="0"/>
              <a:t> 1584-2002)</a:t>
            </a:r>
          </a:p>
        </p:txBody>
      </p:sp>
      <p:pic>
        <p:nvPicPr>
          <p:cNvPr id="5122" name="Picture 2" descr="IEEE Standards Association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501" y="818974"/>
            <a:ext cx="413385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73637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0040" y="222886"/>
            <a:ext cx="8229600" cy="1143000"/>
          </a:xfrm>
        </p:spPr>
        <p:txBody>
          <a:bodyPr>
            <a:normAutofit/>
          </a:bodyPr>
          <a:lstStyle/>
          <a:p>
            <a:r>
              <a:rPr lang="en-US" altLang="zh-TW" sz="3200" b="1" dirty="0">
                <a:solidFill>
                  <a:srgbClr val="0066A1"/>
                </a:solidFill>
                <a:latin typeface="Verdana" panose="020B0604030504040204" pitchFamily="34" charset="0"/>
                <a:ea typeface="Verdana" panose="020B0604030504040204" pitchFamily="34" charset="0"/>
                <a:cs typeface="Verdana" panose="020B0604030504040204" pitchFamily="34" charset="0"/>
              </a:rPr>
              <a:t>IEEE </a:t>
            </a:r>
            <a:r>
              <a:rPr lang="en-US" altLang="zh-TW" sz="3200" b="1" i="1" dirty="0" err="1">
                <a:solidFill>
                  <a:srgbClr val="0066A1"/>
                </a:solidFill>
                <a:latin typeface="Verdana" panose="020B0604030504040204" pitchFamily="34" charset="0"/>
                <a:ea typeface="Verdana" panose="020B0604030504040204" pitchFamily="34" charset="0"/>
                <a:cs typeface="Verdana" panose="020B0604030504040204" pitchFamily="34" charset="0"/>
              </a:rPr>
              <a:t>Xplore</a:t>
            </a:r>
            <a:r>
              <a:rPr lang="en-US" altLang="zh-TW" sz="3200" b="1" i="1" baseline="58000" dirty="0">
                <a:solidFill>
                  <a:schemeClr val="tx2">
                    <a:lumMod val="60000"/>
                    <a:lumOff val="40000"/>
                  </a:schemeClr>
                </a:solidFill>
                <a:latin typeface="Verdana" charset="0"/>
              </a:rPr>
              <a:t>®</a:t>
            </a:r>
            <a:r>
              <a:rPr lang="en-US" altLang="zh-TW" sz="3200" b="1" dirty="0">
                <a:solidFill>
                  <a:srgbClr val="0066A1"/>
                </a:solidFill>
                <a:latin typeface="Verdana" panose="020B0604030504040204" pitchFamily="34" charset="0"/>
                <a:ea typeface="Verdana" panose="020B0604030504040204" pitchFamily="34" charset="0"/>
                <a:cs typeface="Verdana" panose="020B0604030504040204" pitchFamily="34" charset="0"/>
              </a:rPr>
              <a:t> </a:t>
            </a:r>
            <a:r>
              <a:rPr lang="zh-TW" altLang="en-US" sz="3200" b="1" dirty="0">
                <a:solidFill>
                  <a:srgbClr val="0066A1"/>
                </a:solidFill>
                <a:latin typeface="微軟正黑體" panose="020B0604030504040204" pitchFamily="34" charset="-120"/>
                <a:ea typeface="微軟正黑體" panose="020B0604030504040204" pitchFamily="34" charset="-120"/>
                <a:cs typeface="Verdana" panose="020B0604030504040204" pitchFamily="34" charset="0"/>
              </a:rPr>
              <a:t>全文電子資料庫</a:t>
            </a:r>
          </a:p>
        </p:txBody>
      </p:sp>
      <p:pic>
        <p:nvPicPr>
          <p:cNvPr id="16" name="Picture 3"/>
          <p:cNvPicPr>
            <a:picLocks noChangeAspect="1"/>
          </p:cNvPicPr>
          <p:nvPr/>
        </p:nvPicPr>
        <p:blipFill>
          <a:blip r:embed="rId3"/>
          <a:stretch>
            <a:fillRect/>
          </a:stretch>
        </p:blipFill>
        <p:spPr>
          <a:xfrm>
            <a:off x="7034964" y="4093374"/>
            <a:ext cx="1651835" cy="1651835"/>
          </a:xfrm>
          <a:prstGeom prst="rect">
            <a:avLst/>
          </a:prstGeom>
        </p:spPr>
      </p:pic>
      <p:sp>
        <p:nvSpPr>
          <p:cNvPr id="6" name="內容版面配置區 2"/>
          <p:cNvSpPr>
            <a:spLocks noGrp="1"/>
          </p:cNvSpPr>
          <p:nvPr>
            <p:ph idx="4294967295"/>
          </p:nvPr>
        </p:nvSpPr>
        <p:spPr>
          <a:xfrm>
            <a:off x="526397" y="1085010"/>
            <a:ext cx="8348662" cy="4660199"/>
          </a:xfrm>
          <a:prstGeom prst="rect">
            <a:avLst/>
          </a:prstGeom>
        </p:spPr>
        <p:txBody>
          <a:bodyPr rtlCol="0">
            <a:normAutofit/>
          </a:bodyPr>
          <a:lstStyle/>
          <a:p>
            <a:pPr>
              <a:buFont typeface="Wingdings" panose="05000000000000000000" pitchFamily="2" charset="2"/>
              <a:buChar char="Ø"/>
              <a:defRPr/>
            </a:pPr>
            <a:endParaRPr lang="en-US" altLang="zh-TW" sz="2800" b="1" dirty="0">
              <a:solidFill>
                <a:schemeClr val="tx1"/>
              </a:solidFill>
              <a:latin typeface="Vrinda" panose="020B0502040204020203" pitchFamily="34" charset="0"/>
              <a:ea typeface="微軟正黑體" panose="020B0604030504040204" pitchFamily="34" charset="-120"/>
              <a:cs typeface="Vrinda" panose="020B0502040204020203" pitchFamily="34" charset="0"/>
            </a:endParaRPr>
          </a:p>
          <a:p>
            <a:pPr>
              <a:buFont typeface="Wingdings" panose="05000000000000000000" pitchFamily="2" charset="2"/>
              <a:buChar char="Ø"/>
              <a:defRPr/>
            </a:pPr>
            <a:r>
              <a:rPr lang="zh-TW" altLang="en-US" sz="2800" b="1" dirty="0">
                <a:latin typeface="微軟正黑體" panose="020B0604030504040204" pitchFamily="34" charset="-120"/>
                <a:ea typeface="微軟正黑體" panose="020B0604030504040204" pitchFamily="34" charset="-120"/>
                <a:cs typeface="Verdana" panose="020B0604030504040204" pitchFamily="34" charset="0"/>
              </a:rPr>
              <a:t>認識</a:t>
            </a:r>
            <a:r>
              <a:rPr lang="en-US" altLang="zh-TW" sz="2800" b="1" dirty="0">
                <a:latin typeface="Verdana" panose="020B0604030504040204" pitchFamily="34" charset="0"/>
                <a:ea typeface="Verdana" panose="020B0604030504040204" pitchFamily="34" charset="0"/>
                <a:cs typeface="Verdana" panose="020B0604030504040204" pitchFamily="34" charset="0"/>
              </a:rPr>
              <a:t>IEEE </a:t>
            </a:r>
            <a:r>
              <a:rPr lang="en-US" altLang="zh-TW" sz="2800" b="1" i="1" dirty="0" err="1">
                <a:latin typeface="Verdana" panose="020B0604030504040204" pitchFamily="34" charset="0"/>
                <a:ea typeface="Verdana" panose="020B0604030504040204" pitchFamily="34" charset="0"/>
                <a:cs typeface="Verdana" panose="020B0604030504040204" pitchFamily="34" charset="0"/>
              </a:rPr>
              <a:t>Xplore</a:t>
            </a:r>
            <a:r>
              <a:rPr lang="en-US" altLang="zh-TW" sz="2800" b="1" baseline="30000" dirty="0">
                <a:latin typeface="Verdana" panose="020B0604030504040204" pitchFamily="34" charset="0"/>
                <a:ea typeface="Verdana" panose="020B0604030504040204" pitchFamily="34" charset="0"/>
                <a:cs typeface="Verdana" panose="020B0604030504040204" pitchFamily="34" charset="0"/>
              </a:rPr>
              <a:t>®</a:t>
            </a:r>
            <a:r>
              <a:rPr lang="zh-TW" altLang="en-US" sz="2800" b="1" dirty="0">
                <a:latin typeface="Verdana" panose="020B0604030504040204" pitchFamily="34" charset="0"/>
                <a:ea typeface="Verdana" panose="020B0604030504040204" pitchFamily="34" charset="0"/>
                <a:cs typeface="Verdana" panose="020B0604030504040204" pitchFamily="34" charset="0"/>
              </a:rPr>
              <a:t> </a:t>
            </a:r>
            <a:r>
              <a:rPr lang="en-US" altLang="zh-TW" sz="2800" b="1" dirty="0">
                <a:latin typeface="Verdana" panose="020B0604030504040204" pitchFamily="34" charset="0"/>
                <a:ea typeface="Verdana" panose="020B0604030504040204" pitchFamily="34" charset="0"/>
                <a:cs typeface="Verdana" panose="020B0604030504040204" pitchFamily="34" charset="0"/>
              </a:rPr>
              <a:t>Digital library</a:t>
            </a:r>
          </a:p>
          <a:p>
            <a:pPr marL="739775" lvl="1" indent="-457200">
              <a:buFont typeface="+mj-lt"/>
              <a:buAutoNum type="arabicParenR"/>
              <a:defRPr/>
            </a:pPr>
            <a:r>
              <a:rPr lang="en-US" altLang="zh-TW" sz="2600" dirty="0">
                <a:latin typeface="微軟正黑體" panose="020B0604030504040204" pitchFamily="34" charset="-120"/>
                <a:ea typeface="微軟正黑體" panose="020B0604030504040204" pitchFamily="34" charset="-120"/>
                <a:cs typeface="Verdana" panose="020B0604030504040204" pitchFamily="34" charset="0"/>
              </a:rPr>
              <a:t>IEEE</a:t>
            </a:r>
            <a:r>
              <a:rPr lang="zh-TW" altLang="en-US" sz="2600" dirty="0">
                <a:latin typeface="微軟正黑體" panose="020B0604030504040204" pitchFamily="34" charset="-120"/>
                <a:ea typeface="微軟正黑體" panose="020B0604030504040204" pitchFamily="34" charset="-120"/>
                <a:cs typeface="Verdana" panose="020B0604030504040204" pitchFamily="34" charset="0"/>
              </a:rPr>
              <a:t> 學會介紹</a:t>
            </a:r>
            <a:endParaRPr lang="en-US" altLang="zh-TW" sz="2600" dirty="0">
              <a:latin typeface="微軟正黑體" panose="020B0604030504040204" pitchFamily="34" charset="-120"/>
              <a:ea typeface="微軟正黑體" panose="020B0604030504040204" pitchFamily="34" charset="-120"/>
              <a:cs typeface="Verdana" panose="020B0604030504040204" pitchFamily="34" charset="0"/>
            </a:endParaRPr>
          </a:p>
          <a:p>
            <a:pPr marL="739775" lvl="1" indent="-457200">
              <a:buFont typeface="+mj-lt"/>
              <a:buAutoNum type="arabicParenR"/>
              <a:defRPr/>
            </a:pPr>
            <a:r>
              <a:rPr lang="zh-TW" altLang="en-US" sz="2600" dirty="0">
                <a:latin typeface="微軟正黑體" panose="020B0604030504040204" pitchFamily="34" charset="-120"/>
                <a:ea typeface="微軟正黑體" panose="020B0604030504040204" pitchFamily="34" charset="-120"/>
                <a:cs typeface="Verdana" panose="020B0604030504040204" pitchFamily="34" charset="0"/>
              </a:rPr>
              <a:t>認識 </a:t>
            </a:r>
            <a:r>
              <a:rPr lang="en-US" altLang="zh-TW" sz="2600" dirty="0">
                <a:latin typeface="微軟正黑體" panose="020B0604030504040204" pitchFamily="34" charset="-120"/>
                <a:ea typeface="微軟正黑體" panose="020B0604030504040204" pitchFamily="34" charset="-120"/>
                <a:cs typeface="Verdana" panose="020B0604030504040204" pitchFamily="34" charset="0"/>
              </a:rPr>
              <a:t>IEEE</a:t>
            </a:r>
            <a:r>
              <a:rPr lang="zh-TW" altLang="en-US" sz="2600" dirty="0">
                <a:latin typeface="微軟正黑體" panose="020B0604030504040204" pitchFamily="34" charset="-120"/>
                <a:ea typeface="微軟正黑體" panose="020B0604030504040204" pitchFamily="34" charset="-120"/>
                <a:cs typeface="Verdana" panose="020B0604030504040204" pitchFamily="34" charset="0"/>
              </a:rPr>
              <a:t> </a:t>
            </a:r>
            <a:r>
              <a:rPr lang="en-US" altLang="zh-TW" sz="2600" dirty="0" err="1">
                <a:latin typeface="微軟正黑體" panose="020B0604030504040204" pitchFamily="34" charset="-120"/>
                <a:ea typeface="微軟正黑體" panose="020B0604030504040204" pitchFamily="34" charset="-120"/>
                <a:cs typeface="Verdana" panose="020B0604030504040204" pitchFamily="34" charset="0"/>
              </a:rPr>
              <a:t>Xplore</a:t>
            </a:r>
            <a:r>
              <a:rPr lang="en-US" altLang="zh-TW" sz="2600" dirty="0">
                <a:latin typeface="微軟正黑體" panose="020B0604030504040204" pitchFamily="34" charset="-120"/>
                <a:ea typeface="微軟正黑體" panose="020B0604030504040204" pitchFamily="34" charset="-120"/>
                <a:cs typeface="Verdana" panose="020B0604030504040204" pitchFamily="34" charset="0"/>
              </a:rPr>
              <a:t> </a:t>
            </a:r>
            <a:r>
              <a:rPr lang="zh-TW" altLang="en-US" sz="2600" dirty="0">
                <a:latin typeface="微軟正黑體" panose="020B0604030504040204" pitchFamily="34" charset="-120"/>
                <a:ea typeface="微軟正黑體" panose="020B0604030504040204" pitchFamily="34" charset="-120"/>
                <a:cs typeface="Verdana" panose="020B0604030504040204" pitchFamily="34" charset="0"/>
              </a:rPr>
              <a:t>資料庫</a:t>
            </a:r>
            <a:endParaRPr lang="en-US" altLang="zh-TW" sz="2600" dirty="0">
              <a:latin typeface="微軟正黑體" panose="020B0604030504040204" pitchFamily="34" charset="-120"/>
              <a:ea typeface="微軟正黑體" panose="020B0604030504040204" pitchFamily="34" charset="-120"/>
              <a:cs typeface="Verdana" panose="020B0604030504040204" pitchFamily="34" charset="0"/>
            </a:endParaRPr>
          </a:p>
          <a:p>
            <a:pPr marL="457200" lvl="1" indent="-457200">
              <a:buFont typeface="Wingdings" panose="05000000000000000000" pitchFamily="2" charset="2"/>
              <a:buChar char="Ø"/>
              <a:defRPr/>
            </a:pPr>
            <a:r>
              <a:rPr lang="en-US" altLang="zh-TW" b="1" dirty="0">
                <a:solidFill>
                  <a:schemeClr val="tx1"/>
                </a:solidFill>
                <a:latin typeface="Verdana" panose="020B0604030504040204" pitchFamily="34" charset="0"/>
                <a:ea typeface="Verdana" panose="020B0604030504040204" pitchFamily="34" charset="0"/>
                <a:cs typeface="Verdana" panose="020B0604030504040204" pitchFamily="34" charset="0"/>
              </a:rPr>
              <a:t>IEEE</a:t>
            </a:r>
            <a:r>
              <a:rPr lang="zh-TW" altLang="en-US" b="1"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altLang="zh-TW" b="1" i="1" dirty="0" err="1">
                <a:latin typeface="Verdana" panose="020B0604030504040204" pitchFamily="34" charset="0"/>
                <a:ea typeface="Verdana" panose="020B0604030504040204" pitchFamily="34" charset="0"/>
                <a:cs typeface="Verdana" panose="020B0604030504040204" pitchFamily="34" charset="0"/>
              </a:rPr>
              <a:t>Xplore</a:t>
            </a:r>
            <a:r>
              <a:rPr lang="en-US" altLang="zh-TW" b="1" baseline="30000" dirty="0">
                <a:latin typeface="Verdana" panose="020B0604030504040204" pitchFamily="34" charset="0"/>
                <a:ea typeface="Verdana" panose="020B0604030504040204" pitchFamily="34" charset="0"/>
                <a:cs typeface="Verdana" panose="020B0604030504040204" pitchFamily="34" charset="0"/>
              </a:rPr>
              <a:t>®</a:t>
            </a:r>
            <a:r>
              <a:rPr lang="zh-TW" altLang="en-US" b="1" baseline="30000" dirty="0">
                <a:latin typeface="Verdana" panose="020B0604030504040204" pitchFamily="34" charset="0"/>
                <a:ea typeface="Verdana" panose="020B0604030504040204" pitchFamily="34" charset="0"/>
                <a:cs typeface="Verdana" panose="020B0604030504040204" pitchFamily="34" charset="0"/>
              </a:rPr>
              <a:t> </a:t>
            </a:r>
            <a:r>
              <a:rPr lang="zh-TW" altLang="en-US" b="1" dirty="0">
                <a:latin typeface="Verdana" panose="020B0604030504040204" pitchFamily="34" charset="0"/>
                <a:ea typeface="微軟正黑體" panose="020B0604030504040204" pitchFamily="34" charset="-120"/>
                <a:cs typeface="Verdana" panose="020B0604030504040204" pitchFamily="34" charset="0"/>
              </a:rPr>
              <a:t>平台功能</a:t>
            </a:r>
            <a:endParaRPr lang="en-US" altLang="zh-TW" b="1" dirty="0">
              <a:latin typeface="Verdana" panose="020B0604030504040204" pitchFamily="34" charset="0"/>
              <a:ea typeface="微軟正黑體" panose="020B0604030504040204" pitchFamily="34" charset="-120"/>
              <a:cs typeface="Verdana" panose="020B0604030504040204" pitchFamily="34" charset="0"/>
            </a:endParaRPr>
          </a:p>
          <a:p>
            <a:pPr marL="739775" lvl="1" indent="-457200">
              <a:buFont typeface="+mj-lt"/>
              <a:buAutoNum type="arabicParenR"/>
              <a:defRPr/>
            </a:pPr>
            <a:r>
              <a:rPr lang="zh-TW" altLang="en-US" dirty="0">
                <a:latin typeface="微軟正黑體" panose="020B0604030504040204" pitchFamily="34" charset="-120"/>
                <a:ea typeface="微軟正黑體" panose="020B0604030504040204" pitchFamily="34" charset="-120"/>
                <a:cs typeface="Verdana" panose="020B0604030504040204" pitchFamily="34" charset="0"/>
              </a:rPr>
              <a:t>個人偏好帳密申請</a:t>
            </a:r>
            <a:endParaRPr lang="en-US" altLang="zh-TW" dirty="0">
              <a:latin typeface="微軟正黑體" panose="020B0604030504040204" pitchFamily="34" charset="-120"/>
              <a:ea typeface="微軟正黑體" panose="020B0604030504040204" pitchFamily="34" charset="-120"/>
              <a:cs typeface="Verdana" panose="020B0604030504040204" pitchFamily="34" charset="0"/>
            </a:endParaRPr>
          </a:p>
          <a:p>
            <a:pPr marL="739775" lvl="1" indent="-457200">
              <a:buFont typeface="+mj-lt"/>
              <a:buAutoNum type="arabicParenR"/>
              <a:defRPr/>
            </a:pPr>
            <a:r>
              <a:rPr lang="zh-TW" altLang="en-US" sz="2800" dirty="0">
                <a:latin typeface="微軟正黑體" panose="020B0604030504040204" pitchFamily="34" charset="-120"/>
                <a:ea typeface="微軟正黑體" panose="020B0604030504040204" pitchFamily="34" charset="-120"/>
                <a:cs typeface="Verdana" panose="020B0604030504040204" pitchFamily="34" charset="0"/>
              </a:rPr>
              <a:t>瀏覽功能</a:t>
            </a:r>
            <a:endParaRPr lang="en-US" altLang="zh-TW" sz="2800" dirty="0">
              <a:latin typeface="微軟正黑體" panose="020B0604030504040204" pitchFamily="34" charset="-120"/>
              <a:ea typeface="微軟正黑體" panose="020B0604030504040204" pitchFamily="34" charset="-120"/>
              <a:cs typeface="Verdana" panose="020B0604030504040204" pitchFamily="34" charset="0"/>
            </a:endParaRPr>
          </a:p>
          <a:p>
            <a:pPr marL="739775" lvl="1" indent="-457200">
              <a:buFont typeface="+mj-lt"/>
              <a:buAutoNum type="arabicParenR"/>
              <a:defRPr/>
            </a:pPr>
            <a:r>
              <a:rPr lang="zh-TW" altLang="en-US" sz="2800" dirty="0">
                <a:latin typeface="微軟正黑體" panose="020B0604030504040204" pitchFamily="34" charset="-120"/>
                <a:ea typeface="微軟正黑體" panose="020B0604030504040204" pitchFamily="34" charset="-120"/>
                <a:cs typeface="Verdana" panose="020B0604030504040204" pitchFamily="34" charset="0"/>
              </a:rPr>
              <a:t>檢索功能</a:t>
            </a:r>
            <a:endParaRPr lang="en-US" altLang="zh-TW" sz="2800" dirty="0">
              <a:latin typeface="微軟正黑體" panose="020B0604030504040204" pitchFamily="34" charset="-120"/>
              <a:ea typeface="微軟正黑體" panose="020B0604030504040204" pitchFamily="34" charset="-120"/>
              <a:cs typeface="Verdana" panose="020B0604030504040204" pitchFamily="34" charset="0"/>
            </a:endParaRPr>
          </a:p>
          <a:p>
            <a:pPr marL="739775" lvl="1" indent="-457200">
              <a:buFont typeface="+mj-lt"/>
              <a:buAutoNum type="arabicParenR"/>
              <a:defRPr/>
            </a:pPr>
            <a:r>
              <a:rPr lang="zh-TW" altLang="en-US" sz="2800" dirty="0">
                <a:latin typeface="微軟正黑體" panose="020B0604030504040204" pitchFamily="34" charset="-120"/>
                <a:ea typeface="微軟正黑體" panose="020B0604030504040204" pitchFamily="34" charset="-120"/>
                <a:cs typeface="Verdana" panose="020B0604030504040204" pitchFamily="34" charset="0"/>
              </a:rPr>
              <a:t>線上個人專屬資料夾</a:t>
            </a:r>
            <a:endParaRPr lang="en-US" altLang="zh-TW" sz="2800" dirty="0">
              <a:latin typeface="微軟正黑體" panose="020B0604030504040204" pitchFamily="34" charset="-120"/>
              <a:ea typeface="微軟正黑體" panose="020B0604030504040204" pitchFamily="34" charset="-120"/>
              <a:cs typeface="Verdana" panose="020B0604030504040204" pitchFamily="34" charset="0"/>
            </a:endParaRPr>
          </a:p>
          <a:p>
            <a:pPr marL="282575" lvl="1" indent="0">
              <a:buNone/>
              <a:defRPr/>
            </a:pPr>
            <a:endParaRPr lang="en-US" altLang="zh-TW" b="1" dirty="0">
              <a:latin typeface="微軟正黑體" panose="020B0604030504040204" pitchFamily="34" charset="-120"/>
              <a:ea typeface="微軟正黑體" panose="020B0604030504040204" pitchFamily="34" charset="-120"/>
              <a:cs typeface="Verdana" panose="020B0604030504040204" pitchFamily="34" charset="0"/>
            </a:endParaRPr>
          </a:p>
          <a:p>
            <a:pPr marL="282575" lvl="1" indent="0">
              <a:buNone/>
              <a:defRPr/>
            </a:pPr>
            <a:endParaRPr lang="en-US" altLang="zh-TW" b="1" dirty="0">
              <a:latin typeface="Verdana" panose="020B0604030504040204" pitchFamily="34" charset="0"/>
              <a:ea typeface="微軟正黑體" panose="020B0604030504040204" pitchFamily="34" charset="-120"/>
              <a:cs typeface="Verdana" panose="020B0604030504040204" pitchFamily="34" charset="0"/>
            </a:endParaRPr>
          </a:p>
          <a:p>
            <a:pPr marL="0" indent="0">
              <a:buFontTx/>
              <a:buNone/>
              <a:defRPr/>
            </a:pPr>
            <a:endParaRPr lang="en-US" altLang="zh-TW" sz="2800" dirty="0">
              <a:latin typeface="Vrinda" panose="020B0502040204020203" pitchFamily="34" charset="0"/>
              <a:ea typeface="微軟正黑體" panose="020B0604030504040204" pitchFamily="34" charset="-120"/>
              <a:cs typeface="Vrinda" panose="020B0502040204020203" pitchFamily="34" charset="0"/>
            </a:endParaRPr>
          </a:p>
        </p:txBody>
      </p:sp>
      <p:pic>
        <p:nvPicPr>
          <p:cNvPr id="7" name="Picture 1">
            <a:extLst>
              <a:ext uri="{FF2B5EF4-FFF2-40B4-BE49-F238E27FC236}">
                <a16:creationId xmlns:a16="http://schemas.microsoft.com/office/drawing/2014/main"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310558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2158"/>
          <a:stretch/>
        </p:blipFill>
        <p:spPr bwMode="auto">
          <a:xfrm>
            <a:off x="802257" y="1713625"/>
            <a:ext cx="7893169" cy="343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6"/>
          <p:cNvSpPr>
            <a:spLocks noGrp="1"/>
          </p:cNvSpPr>
          <p:nvPr>
            <p:ph type="title"/>
          </p:nvPr>
        </p:nvSpPr>
        <p:spPr>
          <a:xfrm>
            <a:off x="3127768" y="269209"/>
            <a:ext cx="3207735" cy="643666"/>
          </a:xfrm>
        </p:spPr>
        <p:txBody>
          <a:bodyPr>
            <a:normAutofit fontScale="90000"/>
          </a:bodyPr>
          <a:lstStyle/>
          <a:p>
            <a:r>
              <a:rPr lang="en-US" altLang="zh-TW" b="1" dirty="0">
                <a:latin typeface="微軟正黑體" panose="020B0604030504040204" pitchFamily="34" charset="-120"/>
                <a:ea typeface="微軟正黑體" panose="020B0604030504040204" pitchFamily="34" charset="-120"/>
              </a:rPr>
              <a:t>IEEE Xplore</a:t>
            </a:r>
            <a:r>
              <a:rPr lang="zh-TW" altLang="en-US" b="1" dirty="0">
                <a:latin typeface="微軟正黑體" panose="020B0604030504040204" pitchFamily="34" charset="-120"/>
                <a:ea typeface="微軟正黑體" panose="020B0604030504040204" pitchFamily="34" charset="-120"/>
              </a:rPr>
              <a:t>首頁概覽</a:t>
            </a:r>
            <a:r>
              <a:rPr lang="en-US" altLang="zh-TW" dirty="0"/>
              <a:t> </a:t>
            </a:r>
            <a:endParaRPr lang="en-US" dirty="0">
              <a:solidFill>
                <a:srgbClr val="FF0000"/>
              </a:solidFill>
              <a:effectLst>
                <a:outerShdw blurRad="38100" dist="38100" dir="2700000" algn="tl">
                  <a:srgbClr val="000000">
                    <a:alpha val="43137"/>
                  </a:srgbClr>
                </a:outerShdw>
              </a:effectLst>
            </a:endParaRPr>
          </a:p>
        </p:txBody>
      </p:sp>
      <p:cxnSp>
        <p:nvCxnSpPr>
          <p:cNvPr id="11" name="Straight Connector 10" descr="&#10;"/>
          <p:cNvCxnSpPr>
            <a:cxnSpLocks/>
          </p:cNvCxnSpPr>
          <p:nvPr/>
        </p:nvCxnSpPr>
        <p:spPr>
          <a:xfrm>
            <a:off x="4481101" y="1571625"/>
            <a:ext cx="0" cy="461705"/>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626155" y="1227251"/>
            <a:ext cx="1874520" cy="338554"/>
          </a:xfrm>
          <a:prstGeom prst="rect">
            <a:avLst/>
          </a:prstGeom>
          <a:solidFill>
            <a:schemeClr val="accent6">
              <a:alpha val="23000"/>
            </a:schemeClr>
          </a:solid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顯示學校英文名稱</a:t>
            </a:r>
            <a:endParaRPr lang="en-US" sz="1600" b="1" dirty="0">
              <a:latin typeface="微軟正黑體" panose="020B0604030504040204" pitchFamily="34" charset="-120"/>
              <a:ea typeface="微軟正黑體" panose="020B0604030504040204" pitchFamily="34" charset="-120"/>
            </a:endParaRPr>
          </a:p>
        </p:txBody>
      </p:sp>
      <p:sp>
        <p:nvSpPr>
          <p:cNvPr id="17" name="Rectangle 16"/>
          <p:cNvSpPr/>
          <p:nvPr/>
        </p:nvSpPr>
        <p:spPr>
          <a:xfrm>
            <a:off x="2656935" y="3866782"/>
            <a:ext cx="4218317" cy="340743"/>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911057" y="3238029"/>
            <a:ext cx="2008015" cy="1938992"/>
          </a:xfrm>
          <a:prstGeom prst="rect">
            <a:avLst/>
          </a:prstGeom>
          <a:solidFill>
            <a:schemeClr val="accent6">
              <a:alpha val="23000"/>
            </a:schemeClr>
          </a:solidFill>
        </p:spPr>
        <p:txBody>
          <a:bodyPr wrap="square" rtlCol="0">
            <a:spAutoFit/>
          </a:bodyPr>
          <a:lstStyle/>
          <a:p>
            <a:r>
              <a:rPr lang="zh-TW" altLang="en-US" sz="2000" b="1" dirty="0">
                <a:solidFill>
                  <a:schemeClr val="bg1"/>
                </a:solidFill>
                <a:latin typeface="微軟正黑體" panose="020B0604030504040204" pitchFamily="34" charset="-120"/>
                <a:ea typeface="微軟正黑體" panose="020B0604030504040204" pitchFamily="34" charset="-120"/>
              </a:rPr>
              <a:t>檢索工具列</a:t>
            </a:r>
            <a:r>
              <a:rPr lang="en-US" altLang="zh-TW" sz="2000" b="1" dirty="0">
                <a:solidFill>
                  <a:schemeClr val="bg1"/>
                </a:solidFill>
                <a:latin typeface="微軟正黑體" panose="020B0604030504040204" pitchFamily="34" charset="-120"/>
                <a:ea typeface="微軟正黑體" panose="020B0604030504040204" pitchFamily="34" charset="-120"/>
              </a:rPr>
              <a:t>:</a:t>
            </a:r>
          </a:p>
          <a:p>
            <a:pPr marL="171450" indent="-171450">
              <a:buFont typeface="Arial" panose="020B0604020202020204" pitchFamily="34" charset="0"/>
              <a:buChar char="•"/>
            </a:pPr>
            <a:r>
              <a:rPr lang="zh-TW" altLang="en-US" sz="2000" dirty="0">
                <a:solidFill>
                  <a:schemeClr val="bg1"/>
                </a:solidFill>
                <a:latin typeface="微軟正黑體" panose="020B0604030504040204" pitchFamily="34" charset="-120"/>
                <a:ea typeface="微軟正黑體" panose="020B0604030504040204" pitchFamily="34" charset="-120"/>
              </a:rPr>
              <a:t>全文檢索</a:t>
            </a:r>
            <a:endParaRPr lang="en-US" altLang="zh-TW" sz="2000" dirty="0">
              <a:solidFill>
                <a:schemeClr val="bg1"/>
              </a:solidFill>
              <a:latin typeface="微軟正黑體" panose="020B0604030504040204" pitchFamily="34" charset="-120"/>
              <a:ea typeface="微軟正黑體" panose="020B0604030504040204" pitchFamily="34" charset="-120"/>
            </a:endParaRPr>
          </a:p>
          <a:p>
            <a:pPr marL="171450" indent="-171450">
              <a:buFont typeface="Arial" panose="020B0604020202020204" pitchFamily="34" charset="0"/>
              <a:buChar char="•"/>
            </a:pPr>
            <a:r>
              <a:rPr lang="zh-TW" altLang="en-US" sz="2000" dirty="0">
                <a:solidFill>
                  <a:schemeClr val="bg1"/>
                </a:solidFill>
                <a:latin typeface="微軟正黑體" panose="020B0604030504040204" pitchFamily="34" charset="-120"/>
                <a:ea typeface="微軟正黑體" panose="020B0604030504040204" pitchFamily="34" charset="-120"/>
              </a:rPr>
              <a:t>各類文獻檢索 </a:t>
            </a:r>
            <a:endParaRPr lang="en-US" altLang="zh-TW" sz="2000" dirty="0">
              <a:solidFill>
                <a:schemeClr val="bg1"/>
              </a:solidFill>
              <a:latin typeface="微軟正黑體" panose="020B0604030504040204" pitchFamily="34" charset="-120"/>
              <a:ea typeface="微軟正黑體" panose="020B0604030504040204" pitchFamily="34" charset="-120"/>
            </a:endParaRPr>
          </a:p>
          <a:p>
            <a:pPr marL="171450" indent="-171450">
              <a:buFont typeface="Arial" panose="020B0604020202020204" pitchFamily="34" charset="0"/>
              <a:buChar char="•"/>
            </a:pPr>
            <a:r>
              <a:rPr lang="zh-TW" altLang="en-US" sz="2000" dirty="0">
                <a:solidFill>
                  <a:schemeClr val="bg1"/>
                </a:solidFill>
                <a:latin typeface="微軟正黑體" panose="020B0604030504040204" pitchFamily="34" charset="-120"/>
                <a:ea typeface="微軟正黑體" panose="020B0604030504040204" pitchFamily="34" charset="-120"/>
              </a:rPr>
              <a:t>作者檢索</a:t>
            </a:r>
            <a:endParaRPr lang="en-US" altLang="zh-TW" sz="2000" dirty="0">
              <a:solidFill>
                <a:schemeClr val="bg1"/>
              </a:solidFill>
              <a:latin typeface="微軟正黑體" panose="020B0604030504040204" pitchFamily="34" charset="-120"/>
              <a:ea typeface="微軟正黑體" panose="020B0604030504040204" pitchFamily="34" charset="-120"/>
            </a:endParaRPr>
          </a:p>
          <a:p>
            <a:pPr marL="171450" indent="-171450">
              <a:buFont typeface="Arial" panose="020B0604020202020204" pitchFamily="34" charset="0"/>
              <a:buChar char="•"/>
            </a:pPr>
            <a:r>
              <a:rPr lang="zh-TW" altLang="en-US" sz="2000" dirty="0">
                <a:solidFill>
                  <a:schemeClr val="bg1"/>
                </a:solidFill>
                <a:latin typeface="微軟正黑體" panose="020B0604030504040204" pitchFamily="34" charset="-120"/>
                <a:ea typeface="微軟正黑體" panose="020B0604030504040204" pitchFamily="34" charset="-120"/>
              </a:rPr>
              <a:t>進階檢索</a:t>
            </a:r>
            <a:endParaRPr lang="en-US" altLang="zh-TW" sz="2000" dirty="0">
              <a:solidFill>
                <a:schemeClr val="bg1"/>
              </a:solidFill>
              <a:latin typeface="微軟正黑體" panose="020B0604030504040204" pitchFamily="34" charset="-120"/>
              <a:ea typeface="微軟正黑體" panose="020B0604030504040204" pitchFamily="34" charset="-120"/>
            </a:endParaRPr>
          </a:p>
          <a:p>
            <a:pPr marL="171450" indent="-171450">
              <a:buFont typeface="Arial" panose="020B0604020202020204" pitchFamily="34" charset="0"/>
              <a:buChar char="•"/>
            </a:pPr>
            <a:r>
              <a:rPr lang="zh-TW" altLang="en-US" sz="2000" dirty="0">
                <a:solidFill>
                  <a:schemeClr val="bg1"/>
                </a:solidFill>
                <a:latin typeface="微軟正黑體" panose="020B0604030504040204" pitchFamily="34" charset="-120"/>
                <a:ea typeface="微軟正黑體" panose="020B0604030504040204" pitchFamily="34" charset="-120"/>
              </a:rPr>
              <a:t>其他檢索</a:t>
            </a:r>
            <a:endParaRPr lang="en-US" sz="2000" dirty="0">
              <a:solidFill>
                <a:schemeClr val="bg1"/>
              </a:solidFill>
              <a:latin typeface="微軟正黑體" panose="020B0604030504040204" pitchFamily="34" charset="-120"/>
              <a:ea typeface="微軟正黑體" panose="020B0604030504040204" pitchFamily="34" charset="-120"/>
            </a:endParaRPr>
          </a:p>
        </p:txBody>
      </p:sp>
      <p:cxnSp>
        <p:nvCxnSpPr>
          <p:cNvPr id="15" name="Straight Connector 14" descr="&#10;"/>
          <p:cNvCxnSpPr>
            <a:cxnSpLocks/>
          </p:cNvCxnSpPr>
          <p:nvPr/>
        </p:nvCxnSpPr>
        <p:spPr>
          <a:xfrm>
            <a:off x="2963088" y="3579953"/>
            <a:ext cx="343156" cy="286829"/>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802257" y="996526"/>
            <a:ext cx="1409413" cy="646331"/>
          </a:xfrm>
          <a:prstGeom prst="rect">
            <a:avLst/>
          </a:prstGeom>
          <a:solidFill>
            <a:schemeClr val="accent6">
              <a:alpha val="23000"/>
            </a:schemeClr>
          </a:solidFill>
        </p:spPr>
        <p:txBody>
          <a:bodyPr wrap="square" rtlCol="0">
            <a:spAutoFit/>
          </a:bodyPr>
          <a:lstStyle/>
          <a:p>
            <a:r>
              <a:rPr lang="zh-TW" altLang="en-US" b="1" dirty="0">
                <a:latin typeface="微軟正黑體" panose="020B0604030504040204" pitchFamily="34" charset="-120"/>
                <a:ea typeface="微軟正黑體" panose="020B0604030504040204" pitchFamily="34" charset="-120"/>
              </a:rPr>
              <a:t>瀏覽功能</a:t>
            </a:r>
            <a:r>
              <a:rPr lang="en-US" altLang="zh-TW" b="1" dirty="0">
                <a:latin typeface="微軟正黑體" panose="020B0604030504040204" pitchFamily="34" charset="-120"/>
                <a:ea typeface="微軟正黑體" panose="020B0604030504040204" pitchFamily="34" charset="-120"/>
              </a:rPr>
              <a:t>:</a:t>
            </a:r>
          </a:p>
          <a:p>
            <a:r>
              <a:rPr lang="zh-TW" altLang="en-US" dirty="0">
                <a:latin typeface="微軟正黑體" panose="020B0604030504040204" pitchFamily="34" charset="-120"/>
                <a:ea typeface="微軟正黑體" panose="020B0604030504040204" pitchFamily="34" charset="-120"/>
              </a:rPr>
              <a:t>依文獻類型</a:t>
            </a:r>
            <a:endParaRPr lang="en-US" sz="1200" dirty="0">
              <a:latin typeface="微軟正黑體" panose="020B0604030504040204" pitchFamily="34" charset="-120"/>
              <a:ea typeface="微軟正黑體" panose="020B0604030504040204" pitchFamily="34" charset="-120"/>
            </a:endParaRPr>
          </a:p>
        </p:txBody>
      </p:sp>
      <p:sp>
        <p:nvSpPr>
          <p:cNvPr id="23" name="Rectangle 22"/>
          <p:cNvSpPr/>
          <p:nvPr/>
        </p:nvSpPr>
        <p:spPr>
          <a:xfrm>
            <a:off x="1766853" y="2081893"/>
            <a:ext cx="536027" cy="290330"/>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8" name="Straight Connector 27" descr="&#10;"/>
          <p:cNvCxnSpPr>
            <a:cxnSpLocks/>
            <a:endCxn id="21" idx="2"/>
          </p:cNvCxnSpPr>
          <p:nvPr/>
        </p:nvCxnSpPr>
        <p:spPr>
          <a:xfrm flipV="1">
            <a:off x="1431985" y="1642857"/>
            <a:ext cx="74979" cy="62589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33" name="Straight Connector 32" descr="&#10;"/>
          <p:cNvCxnSpPr>
            <a:cxnSpLocks/>
          </p:cNvCxnSpPr>
          <p:nvPr/>
        </p:nvCxnSpPr>
        <p:spPr>
          <a:xfrm>
            <a:off x="8337165" y="1407634"/>
            <a:ext cx="4578" cy="283967"/>
          </a:xfrm>
          <a:prstGeom prst="line">
            <a:avLst/>
          </a:prstGeom>
          <a:ln>
            <a:headEnd type="ova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422560" y="1063513"/>
            <a:ext cx="1272866" cy="276999"/>
          </a:xfrm>
          <a:prstGeom prst="rect">
            <a:avLst/>
          </a:prstGeom>
          <a:solidFill>
            <a:srgbClr val="00B050">
              <a:alpha val="23137"/>
            </a:srgbClr>
          </a:solidFill>
        </p:spPr>
        <p:txBody>
          <a:bodyPr wrap="square" rtlCol="0">
            <a:spAutoFit/>
          </a:bodyPr>
          <a:lstStyle/>
          <a:p>
            <a:r>
              <a:rPr lang="zh-TW" altLang="en-US" sz="1200" b="1" dirty="0">
                <a:latin typeface="微軟正黑體" panose="020B0604030504040204" pitchFamily="34" charset="-120"/>
                <a:ea typeface="微軟正黑體" panose="020B0604030504040204" pitchFamily="34" charset="-120"/>
              </a:rPr>
              <a:t>個人化功能登入</a:t>
            </a:r>
            <a:endParaRPr lang="en-US" sz="1200" b="1" dirty="0">
              <a:latin typeface="微軟正黑體" panose="020B0604030504040204" pitchFamily="34" charset="-120"/>
              <a:ea typeface="微軟正黑體" panose="020B0604030504040204" pitchFamily="34" charset="-120"/>
            </a:endParaRPr>
          </a:p>
        </p:txBody>
      </p:sp>
      <p:sp>
        <p:nvSpPr>
          <p:cNvPr id="36" name="TextBox 35"/>
          <p:cNvSpPr txBox="1"/>
          <p:nvPr/>
        </p:nvSpPr>
        <p:spPr>
          <a:xfrm>
            <a:off x="2363406" y="1255316"/>
            <a:ext cx="982979" cy="276999"/>
          </a:xfrm>
          <a:prstGeom prst="rect">
            <a:avLst/>
          </a:prstGeom>
          <a:solidFill>
            <a:srgbClr val="00B050">
              <a:alpha val="23137"/>
            </a:srgbClr>
          </a:solidFill>
        </p:spPr>
        <p:txBody>
          <a:bodyPr wrap="square" rtlCol="0">
            <a:spAutoFit/>
          </a:bodyPr>
          <a:lstStyle/>
          <a:p>
            <a:r>
              <a:rPr lang="zh-TW" altLang="en-US" sz="1200" b="1" dirty="0">
                <a:latin typeface="微軟正黑體" panose="020B0604030504040204" pitchFamily="34" charset="-120"/>
                <a:ea typeface="微軟正黑體" panose="020B0604030504040204" pitchFamily="34" charset="-120"/>
              </a:rPr>
              <a:t>個人化功能</a:t>
            </a:r>
            <a:endParaRPr lang="en-US" sz="1200" b="1" dirty="0">
              <a:latin typeface="微軟正黑體" panose="020B0604030504040204" pitchFamily="34" charset="-120"/>
              <a:ea typeface="微軟正黑體" panose="020B0604030504040204" pitchFamily="34" charset="-120"/>
            </a:endParaRPr>
          </a:p>
        </p:txBody>
      </p:sp>
      <p:pic>
        <p:nvPicPr>
          <p:cNvPr id="27"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4092" y="6172200"/>
            <a:ext cx="1749191" cy="531248"/>
          </a:xfrm>
          <a:prstGeom prst="rect">
            <a:avLst/>
          </a:prstGeom>
        </p:spPr>
      </p:pic>
      <p:cxnSp>
        <p:nvCxnSpPr>
          <p:cNvPr id="9" name="Straight Connector 32" descr="&#10;">
            <a:extLst>
              <a:ext uri="{FF2B5EF4-FFF2-40B4-BE49-F238E27FC236}">
                <a16:creationId xmlns:a16="http://schemas.microsoft.com/office/drawing/2014/main" id="{9D021725-2909-86D4-3575-FDCFF7FA8C90}"/>
              </a:ext>
            </a:extLst>
          </p:cNvPr>
          <p:cNvCxnSpPr>
            <a:cxnSpLocks/>
          </p:cNvCxnSpPr>
          <p:nvPr/>
        </p:nvCxnSpPr>
        <p:spPr>
          <a:xfrm>
            <a:off x="2793211" y="1597240"/>
            <a:ext cx="4578" cy="547783"/>
          </a:xfrm>
          <a:prstGeom prst="line">
            <a:avLst/>
          </a:prstGeom>
          <a:ln>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3072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903" y="1140861"/>
            <a:ext cx="3901305" cy="4639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04000" y="189964"/>
            <a:ext cx="8229600" cy="979488"/>
          </a:xfrm>
        </p:spPr>
        <p:txBody>
          <a:bodyPr/>
          <a:lstStyle/>
          <a:p>
            <a:r>
              <a:rPr lang="zh-TW" altLang="en-US" sz="2800" b="1" dirty="0">
                <a:latin typeface="微軟正黑體" panose="020B0604030504040204" pitchFamily="34" charset="-120"/>
                <a:ea typeface="微軟正黑體" panose="020B0604030504040204" pitchFamily="34" charset="-120"/>
              </a:rPr>
              <a:t>瀏覽功能</a:t>
            </a:r>
            <a:r>
              <a:rPr lang="en-US" altLang="zh-TW" sz="2800" b="1" dirty="0">
                <a:latin typeface="Arial Unicode MS" panose="020B0604020202020204" pitchFamily="34" charset="-120"/>
                <a:ea typeface="Arial Unicode MS" panose="020B0604020202020204" pitchFamily="34" charset="-120"/>
                <a:cs typeface="Arial Unicode MS" panose="020B0604020202020204" pitchFamily="34" charset="-120"/>
              </a:rPr>
              <a:t>Browse</a:t>
            </a:r>
            <a:endParaRPr lang="en-US" sz="2800" b="1" dirty="0"/>
          </a:p>
        </p:txBody>
      </p:sp>
      <p:sp>
        <p:nvSpPr>
          <p:cNvPr id="6" name="矩形圖說文字 5"/>
          <p:cNvSpPr/>
          <p:nvPr/>
        </p:nvSpPr>
        <p:spPr>
          <a:xfrm rot="5400000">
            <a:off x="3934570" y="1474920"/>
            <a:ext cx="1797446" cy="2361386"/>
          </a:xfrm>
          <a:prstGeom prst="wedgeRectCallout">
            <a:avLst>
              <a:gd name="adj1" fmla="val -23144"/>
              <a:gd name="adj2" fmla="val 80981"/>
            </a:avLst>
          </a:prstGeom>
          <a:solidFill>
            <a:schemeClr val="accent2">
              <a:lumMod val="40000"/>
              <a:lumOff val="60000"/>
            </a:schemeClr>
          </a:solidFill>
          <a:ln w="381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sp>
        <p:nvSpPr>
          <p:cNvPr id="10" name="文字方塊 9"/>
          <p:cNvSpPr txBox="1"/>
          <p:nvPr/>
        </p:nvSpPr>
        <p:spPr>
          <a:xfrm>
            <a:off x="3707990" y="1785816"/>
            <a:ext cx="2549651" cy="369332"/>
          </a:xfrm>
          <a:prstGeom prst="rect">
            <a:avLst/>
          </a:prstGeom>
          <a:noFill/>
        </p:spPr>
        <p:txBody>
          <a:bodyPr wrap="square" rtlCol="0">
            <a:spAutoFit/>
          </a:bodyPr>
          <a:lstStyle/>
          <a:p>
            <a:r>
              <a:rPr lang="zh-TW" altLang="en-US" sz="1800" b="1" dirty="0">
                <a:latin typeface="微軟正黑體" panose="020B0604030504040204" pitchFamily="34" charset="-120"/>
                <a:ea typeface="微軟正黑體" panose="020B0604030504040204" pitchFamily="34" charset="-120"/>
              </a:rPr>
              <a:t>依照文獻類別瀏覽</a:t>
            </a:r>
          </a:p>
        </p:txBody>
      </p:sp>
      <p:sp>
        <p:nvSpPr>
          <p:cNvPr id="11" name="文字方塊 10"/>
          <p:cNvSpPr txBox="1"/>
          <p:nvPr/>
        </p:nvSpPr>
        <p:spPr>
          <a:xfrm>
            <a:off x="3812645" y="2137008"/>
            <a:ext cx="1971304" cy="1323439"/>
          </a:xfrm>
          <a:prstGeom prst="rect">
            <a:avLst/>
          </a:prstGeom>
          <a:solidFill>
            <a:schemeClr val="accent2">
              <a:lumMod val="40000"/>
              <a:lumOff val="60000"/>
            </a:schemeClr>
          </a:solidFill>
        </p:spPr>
        <p:txBody>
          <a:bodyPr wrap="square" rtlCol="0">
            <a:spAutoFit/>
          </a:bodyPr>
          <a:lstStyle/>
          <a:p>
            <a:pPr marL="457200" indent="-457200">
              <a:buFont typeface="+mj-lt"/>
              <a:buAutoNum type="alphaLcParenR"/>
            </a:pPr>
            <a:r>
              <a:rPr lang="zh-TW" altLang="en-US" sz="1600" dirty="0">
                <a:latin typeface="微軟正黑體" panose="020B0604030504040204" pitchFamily="34" charset="-120"/>
                <a:ea typeface="微軟正黑體" panose="020B0604030504040204" pitchFamily="34" charset="-120"/>
              </a:rPr>
              <a:t>書籍</a:t>
            </a:r>
            <a:endParaRPr lang="en-US" altLang="zh-TW" sz="1600" dirty="0">
              <a:latin typeface="微軟正黑體" panose="020B0604030504040204" pitchFamily="34" charset="-120"/>
              <a:ea typeface="微軟正黑體" panose="020B0604030504040204" pitchFamily="34" charset="-120"/>
            </a:endParaRPr>
          </a:p>
          <a:p>
            <a:pPr marL="457200" indent="-457200">
              <a:buFont typeface="+mj-lt"/>
              <a:buAutoNum type="alphaLcParenR"/>
            </a:pPr>
            <a:r>
              <a:rPr lang="zh-TW" altLang="en-US" sz="1600" dirty="0">
                <a:latin typeface="微軟正黑體" panose="020B0604030504040204" pitchFamily="34" charset="-120"/>
                <a:ea typeface="微軟正黑體" panose="020B0604030504040204" pitchFamily="34" charset="-120"/>
              </a:rPr>
              <a:t>會議論文</a:t>
            </a:r>
            <a:endParaRPr lang="en-US" altLang="zh-TW" sz="1600" dirty="0">
              <a:latin typeface="微軟正黑體" panose="020B0604030504040204" pitchFamily="34" charset="-120"/>
              <a:ea typeface="微軟正黑體" panose="020B0604030504040204" pitchFamily="34" charset="-120"/>
            </a:endParaRPr>
          </a:p>
          <a:p>
            <a:pPr marL="457200" indent="-457200">
              <a:buFont typeface="+mj-lt"/>
              <a:buAutoNum type="alphaLcParenR"/>
            </a:pPr>
            <a:r>
              <a:rPr lang="zh-TW" altLang="en-US" sz="1600" dirty="0">
                <a:latin typeface="微軟正黑體" panose="020B0604030504040204" pitchFamily="34" charset="-120"/>
                <a:ea typeface="微軟正黑體" panose="020B0604030504040204" pitchFamily="34" charset="-120"/>
              </a:rPr>
              <a:t>線上課程</a:t>
            </a:r>
            <a:endParaRPr lang="en-US" altLang="zh-TW" sz="1600" dirty="0">
              <a:latin typeface="微軟正黑體" panose="020B0604030504040204" pitchFamily="34" charset="-120"/>
              <a:ea typeface="微軟正黑體" panose="020B0604030504040204" pitchFamily="34" charset="-120"/>
            </a:endParaRPr>
          </a:p>
          <a:p>
            <a:pPr marL="457200" indent="-457200">
              <a:buFont typeface="+mj-lt"/>
              <a:buAutoNum type="alphaLcParenR"/>
            </a:pPr>
            <a:r>
              <a:rPr lang="zh-TW" altLang="en-US" sz="1600" dirty="0">
                <a:latin typeface="微軟正黑體" panose="020B0604030504040204" pitchFamily="34" charset="-120"/>
                <a:ea typeface="微軟正黑體" panose="020B0604030504040204" pitchFamily="34" charset="-120"/>
              </a:rPr>
              <a:t>期刊雜誌</a:t>
            </a:r>
            <a:endParaRPr lang="en-US" altLang="zh-TW" sz="1600" dirty="0">
              <a:latin typeface="微軟正黑體" panose="020B0604030504040204" pitchFamily="34" charset="-120"/>
              <a:ea typeface="微軟正黑體" panose="020B0604030504040204" pitchFamily="34" charset="-120"/>
            </a:endParaRPr>
          </a:p>
          <a:p>
            <a:pPr marL="457200" indent="-457200">
              <a:buFont typeface="+mj-lt"/>
              <a:buAutoNum type="alphaLcParenR"/>
            </a:pPr>
            <a:r>
              <a:rPr lang="zh-TW" altLang="en-US" sz="1600" dirty="0">
                <a:latin typeface="微軟正黑體" panose="020B0604030504040204" pitchFamily="34" charset="-120"/>
                <a:ea typeface="微軟正黑體" panose="020B0604030504040204" pitchFamily="34" charset="-120"/>
              </a:rPr>
              <a:t>技術標準</a:t>
            </a:r>
          </a:p>
        </p:txBody>
      </p:sp>
      <p:pic>
        <p:nvPicPr>
          <p:cNvPr id="9" name="Picture 1">
            <a:extLst>
              <a:ext uri="{FF2B5EF4-FFF2-40B4-BE49-F238E27FC236}">
                <a16:creationId xmlns:a16="http://schemas.microsoft.com/office/drawing/2014/main"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1701767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4566"/>
            <a:ext cx="8918535" cy="4632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54" name="Text Box 22"/>
          <p:cNvSpPr txBox="1">
            <a:spLocks noChangeArrowheads="1"/>
          </p:cNvSpPr>
          <p:nvPr/>
        </p:nvSpPr>
        <p:spPr bwMode="auto">
          <a:xfrm>
            <a:off x="323850" y="45085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TW" sz="3200" b="1" dirty="0">
                <a:solidFill>
                  <a:srgbClr val="C00000"/>
                </a:solidFill>
                <a:ea typeface="新細明體" panose="02020500000000000000" pitchFamily="18" charset="-120"/>
                <a:cs typeface="Arial Unicode MS" panose="020B0604020202020204" pitchFamily="34" charset="-128"/>
              </a:rPr>
              <a:t>1. </a:t>
            </a: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期刊雜誌瀏覽</a:t>
            </a:r>
            <a:endPar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endParaRPr>
          </a:p>
        </p:txBody>
      </p:sp>
      <p:sp>
        <p:nvSpPr>
          <p:cNvPr id="3" name="矩形 2"/>
          <p:cNvSpPr/>
          <p:nvPr/>
        </p:nvSpPr>
        <p:spPr>
          <a:xfrm>
            <a:off x="8442798" y="2017555"/>
            <a:ext cx="475738" cy="224581"/>
          </a:xfrm>
          <a:prstGeom prst="rect">
            <a:avLst/>
          </a:prstGeom>
          <a:noFill/>
          <a:ln w="381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sp>
        <p:nvSpPr>
          <p:cNvPr id="10" name="文字方塊 4"/>
          <p:cNvSpPr>
            <a:spLocks noChangeArrowheads="1"/>
          </p:cNvSpPr>
          <p:nvPr/>
        </p:nvSpPr>
        <p:spPr bwMode="auto">
          <a:xfrm>
            <a:off x="7795174" y="1410894"/>
            <a:ext cx="1151742" cy="369332"/>
          </a:xfrm>
          <a:prstGeom prst="wedgeRectCallout">
            <a:avLst>
              <a:gd name="adj1" fmla="val 22323"/>
              <a:gd name="adj2" fmla="val -42902"/>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期刊清單</a:t>
            </a:r>
          </a:p>
        </p:txBody>
      </p:sp>
      <p:sp>
        <p:nvSpPr>
          <p:cNvPr id="12" name="文字方塊 4"/>
          <p:cNvSpPr>
            <a:spLocks noChangeArrowheads="1"/>
          </p:cNvSpPr>
          <p:nvPr/>
        </p:nvSpPr>
        <p:spPr bwMode="auto">
          <a:xfrm>
            <a:off x="6581955" y="2459689"/>
            <a:ext cx="2264828" cy="369332"/>
          </a:xfrm>
          <a:prstGeom prst="wedgeRectCallout">
            <a:avLst>
              <a:gd name="adj1" fmla="val -46874"/>
              <a:gd name="adj2" fmla="val 29662"/>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b="1" dirty="0">
                <a:solidFill>
                  <a:srgbClr val="000000"/>
                </a:solidFill>
                <a:latin typeface="微軟正黑體" panose="020B0604030504040204" pitchFamily="34" charset="-120"/>
                <a:ea typeface="微軟正黑體" panose="020B0604030504040204" pitchFamily="34" charset="-120"/>
              </a:rPr>
              <a:t>可</a:t>
            </a:r>
            <a:r>
              <a:rPr lang="zh-TW" altLang="en-US" sz="1800" b="1" dirty="0">
                <a:solidFill>
                  <a:srgbClr val="000000"/>
                </a:solidFill>
                <a:latin typeface="微軟正黑體" panose="020B0604030504040204" pitchFamily="34" charset="-120"/>
                <a:ea typeface="微軟正黑體" panose="020B0604030504040204" pitchFamily="34" charset="-120"/>
              </a:rPr>
              <a:t>設定顯示結果筆數</a:t>
            </a:r>
          </a:p>
        </p:txBody>
      </p:sp>
      <p:sp>
        <p:nvSpPr>
          <p:cNvPr id="13" name="文字方塊 4"/>
          <p:cNvSpPr>
            <a:spLocks noChangeArrowheads="1"/>
          </p:cNvSpPr>
          <p:nvPr/>
        </p:nvSpPr>
        <p:spPr bwMode="auto">
          <a:xfrm>
            <a:off x="2775820" y="1659088"/>
            <a:ext cx="2529269" cy="369332"/>
          </a:xfrm>
          <a:prstGeom prst="wedgeRectCallout">
            <a:avLst>
              <a:gd name="adj1" fmla="val -30215"/>
              <a:gd name="adj2" fmla="val 48456"/>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可輸入關鍵字查詢刊名</a:t>
            </a:r>
          </a:p>
        </p:txBody>
      </p:sp>
      <p:sp>
        <p:nvSpPr>
          <p:cNvPr id="14" name="文字方塊 4"/>
          <p:cNvSpPr>
            <a:spLocks noChangeArrowheads="1"/>
          </p:cNvSpPr>
          <p:nvPr/>
        </p:nvSpPr>
        <p:spPr bwMode="auto">
          <a:xfrm>
            <a:off x="3904396" y="2242136"/>
            <a:ext cx="2330361" cy="369332"/>
          </a:xfrm>
          <a:prstGeom prst="wedgeRectCallout">
            <a:avLst>
              <a:gd name="adj1" fmla="val -46348"/>
              <a:gd name="adj2" fmla="val 28086"/>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依開頭字母順序查詢</a:t>
            </a:r>
          </a:p>
        </p:txBody>
      </p:sp>
      <p:cxnSp>
        <p:nvCxnSpPr>
          <p:cNvPr id="15" name="Straight Connector 29" descr="&#10;">
            <a:extLst>
              <a:ext uri="{FF2B5EF4-FFF2-40B4-BE49-F238E27FC236}">
                <a16:creationId xmlns:a16="http://schemas.microsoft.com/office/drawing/2014/main" id="{0BCA6858-F2C6-4677-826B-3690C500E779}"/>
              </a:ext>
            </a:extLst>
          </p:cNvPr>
          <p:cNvCxnSpPr>
            <a:cxnSpLocks/>
          </p:cNvCxnSpPr>
          <p:nvPr/>
        </p:nvCxnSpPr>
        <p:spPr>
          <a:xfrm flipV="1">
            <a:off x="8442798" y="1780226"/>
            <a:ext cx="0" cy="237329"/>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6" name="Straight Connector 29" descr="&#10;">
            <a:extLst>
              <a:ext uri="{FF2B5EF4-FFF2-40B4-BE49-F238E27FC236}">
                <a16:creationId xmlns:a16="http://schemas.microsoft.com/office/drawing/2014/main" id="{3DEF5A8D-FE32-4FAE-A358-9E0A0F586D3C}"/>
              </a:ext>
            </a:extLst>
          </p:cNvPr>
          <p:cNvCxnSpPr>
            <a:cxnSpLocks/>
          </p:cNvCxnSpPr>
          <p:nvPr/>
        </p:nvCxnSpPr>
        <p:spPr>
          <a:xfrm flipV="1">
            <a:off x="2113472" y="1931163"/>
            <a:ext cx="652939" cy="198682"/>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8" name="Straight Connector 29" descr="&#10;">
            <a:extLst>
              <a:ext uri="{FF2B5EF4-FFF2-40B4-BE49-F238E27FC236}">
                <a16:creationId xmlns:a16="http://schemas.microsoft.com/office/drawing/2014/main" id="{1B4222A4-ECBF-4403-847A-8A62B0735062}"/>
              </a:ext>
            </a:extLst>
          </p:cNvPr>
          <p:cNvCxnSpPr>
            <a:cxnSpLocks/>
          </p:cNvCxnSpPr>
          <p:nvPr/>
        </p:nvCxnSpPr>
        <p:spPr>
          <a:xfrm flipV="1">
            <a:off x="3593862" y="2452033"/>
            <a:ext cx="310534" cy="159435"/>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5" name="Straight Connector 29" descr="&#10;">
            <a:extLst>
              <a:ext uri="{FF2B5EF4-FFF2-40B4-BE49-F238E27FC236}">
                <a16:creationId xmlns:a16="http://schemas.microsoft.com/office/drawing/2014/main" id="{9F2B5EC2-390D-4857-92EC-FC6C860EB02D}"/>
              </a:ext>
            </a:extLst>
          </p:cNvPr>
          <p:cNvCxnSpPr>
            <a:cxnSpLocks/>
          </p:cNvCxnSpPr>
          <p:nvPr/>
        </p:nvCxnSpPr>
        <p:spPr>
          <a:xfrm flipV="1">
            <a:off x="8576359" y="2829021"/>
            <a:ext cx="0" cy="207478"/>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pic>
        <p:nvPicPr>
          <p:cNvPr id="24" name="Picture 1">
            <a:extLst>
              <a:ext uri="{FF2B5EF4-FFF2-40B4-BE49-F238E27FC236}">
                <a16:creationId xmlns:a16="http://schemas.microsoft.com/office/drawing/2014/main"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185794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22" y="1181819"/>
            <a:ext cx="8643669" cy="4597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78" name="Text Box 22"/>
          <p:cNvSpPr txBox="1">
            <a:spLocks noChangeArrowheads="1"/>
          </p:cNvSpPr>
          <p:nvPr/>
        </p:nvSpPr>
        <p:spPr bwMode="auto">
          <a:xfrm>
            <a:off x="323850" y="45085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依期刊主題領域查詢畫面</a:t>
            </a:r>
            <a:endPar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endParaRPr>
          </a:p>
        </p:txBody>
      </p:sp>
      <p:sp>
        <p:nvSpPr>
          <p:cNvPr id="7" name="文字方塊 4"/>
          <p:cNvSpPr>
            <a:spLocks noChangeArrowheads="1"/>
          </p:cNvSpPr>
          <p:nvPr/>
        </p:nvSpPr>
        <p:spPr bwMode="auto">
          <a:xfrm>
            <a:off x="3323733" y="1957256"/>
            <a:ext cx="1886622" cy="369332"/>
          </a:xfrm>
          <a:prstGeom prst="wedgeRectCallout">
            <a:avLst>
              <a:gd name="adj1" fmla="val -49124"/>
              <a:gd name="adj2" fmla="val -5635"/>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依主題領域查詢</a:t>
            </a:r>
            <a:endParaRPr lang="en-US" altLang="zh-TW" sz="1800" b="1" dirty="0">
              <a:solidFill>
                <a:srgbClr val="000000"/>
              </a:solidFill>
              <a:latin typeface="微軟正黑體" panose="020B0604030504040204" pitchFamily="34" charset="-120"/>
              <a:ea typeface="微軟正黑體" panose="020B0604030504040204" pitchFamily="34" charset="-120"/>
            </a:endParaRPr>
          </a:p>
        </p:txBody>
      </p:sp>
      <p:cxnSp>
        <p:nvCxnSpPr>
          <p:cNvPr id="6" name="Straight Connector 29" descr="&#10;">
            <a:extLst>
              <a:ext uri="{FF2B5EF4-FFF2-40B4-BE49-F238E27FC236}">
                <a16:creationId xmlns:a16="http://schemas.microsoft.com/office/drawing/2014/main" id="{9EBE38FF-C1E8-4BA0-8B13-50082FAEA12B}"/>
              </a:ext>
            </a:extLst>
          </p:cNvPr>
          <p:cNvCxnSpPr>
            <a:cxnSpLocks/>
          </p:cNvCxnSpPr>
          <p:nvPr/>
        </p:nvCxnSpPr>
        <p:spPr>
          <a:xfrm>
            <a:off x="1963000" y="2920094"/>
            <a:ext cx="1017001" cy="308359"/>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9" name="文字方塊 4"/>
          <p:cNvSpPr>
            <a:spLocks noChangeArrowheads="1"/>
          </p:cNvSpPr>
          <p:nvPr/>
        </p:nvSpPr>
        <p:spPr bwMode="auto">
          <a:xfrm>
            <a:off x="3084339" y="3228453"/>
            <a:ext cx="2781623" cy="369332"/>
          </a:xfrm>
          <a:prstGeom prst="wedgeRectCallout">
            <a:avLst>
              <a:gd name="adj1" fmla="val -49124"/>
              <a:gd name="adj2" fmla="val -5635"/>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b="1" dirty="0">
                <a:solidFill>
                  <a:srgbClr val="000000"/>
                </a:solidFill>
                <a:latin typeface="微軟正黑體" panose="020B0604030504040204" pitchFamily="34" charset="-120"/>
                <a:ea typeface="微軟正黑體" panose="020B0604030504040204" pitchFamily="34" charset="-120"/>
              </a:rPr>
              <a:t>共有</a:t>
            </a:r>
            <a:r>
              <a:rPr lang="en-US" altLang="zh-TW" b="1" dirty="0">
                <a:solidFill>
                  <a:srgbClr val="000000"/>
                </a:solidFill>
                <a:latin typeface="微軟正黑體" panose="020B0604030504040204" pitchFamily="34" charset="-120"/>
                <a:ea typeface="微軟正黑體" panose="020B0604030504040204" pitchFamily="34" charset="-120"/>
              </a:rPr>
              <a:t>16</a:t>
            </a:r>
            <a:r>
              <a:rPr lang="zh-TW" altLang="en-US" b="1" dirty="0">
                <a:solidFill>
                  <a:srgbClr val="000000"/>
                </a:solidFill>
                <a:latin typeface="微軟正黑體" panose="020B0604030504040204" pitchFamily="34" charset="-120"/>
                <a:ea typeface="微軟正黑體" panose="020B0604030504040204" pitchFamily="34" charset="-120"/>
              </a:rPr>
              <a:t>種主題領域供選擇</a:t>
            </a:r>
            <a:endParaRPr lang="en-US" altLang="zh-TW" sz="1800" b="1" dirty="0">
              <a:solidFill>
                <a:srgbClr val="000000"/>
              </a:solidFill>
              <a:latin typeface="微軟正黑體" panose="020B0604030504040204" pitchFamily="34" charset="-120"/>
              <a:ea typeface="微軟正黑體" panose="020B0604030504040204" pitchFamily="34" charset="-120"/>
            </a:endParaRPr>
          </a:p>
        </p:txBody>
      </p:sp>
      <p:cxnSp>
        <p:nvCxnSpPr>
          <p:cNvPr id="10" name="Straight Connector 29" descr="&#10;">
            <a:extLst>
              <a:ext uri="{FF2B5EF4-FFF2-40B4-BE49-F238E27FC236}">
                <a16:creationId xmlns:a16="http://schemas.microsoft.com/office/drawing/2014/main" id="{9EBE38FF-C1E8-4BA0-8B13-50082FAEA12B}"/>
              </a:ext>
            </a:extLst>
          </p:cNvPr>
          <p:cNvCxnSpPr>
            <a:cxnSpLocks/>
          </p:cNvCxnSpPr>
          <p:nvPr/>
        </p:nvCxnSpPr>
        <p:spPr>
          <a:xfrm>
            <a:off x="1916022" y="1844172"/>
            <a:ext cx="1407711" cy="226168"/>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pic>
        <p:nvPicPr>
          <p:cNvPr id="13" name="Picture 1">
            <a:extLst>
              <a:ext uri="{FF2B5EF4-FFF2-40B4-BE49-F238E27FC236}">
                <a16:creationId xmlns:a16="http://schemas.microsoft.com/office/drawing/2014/main"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2481255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7259"/>
            <a:ext cx="8712679" cy="4973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文字方塊 4"/>
          <p:cNvSpPr>
            <a:spLocks noChangeArrowheads="1"/>
          </p:cNvSpPr>
          <p:nvPr/>
        </p:nvSpPr>
        <p:spPr bwMode="auto">
          <a:xfrm>
            <a:off x="6818437" y="1968470"/>
            <a:ext cx="1894242" cy="369332"/>
          </a:xfrm>
          <a:prstGeom prst="wedgeRectCallout">
            <a:avLst>
              <a:gd name="adj1" fmla="val -48852"/>
              <a:gd name="adj2" fmla="val 19280"/>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可設定排序條件</a:t>
            </a:r>
          </a:p>
        </p:txBody>
      </p:sp>
      <p:cxnSp>
        <p:nvCxnSpPr>
          <p:cNvPr id="13" name="Straight Connector 29" descr="&#10;">
            <a:extLst>
              <a:ext uri="{FF2B5EF4-FFF2-40B4-BE49-F238E27FC236}">
                <a16:creationId xmlns:a16="http://schemas.microsoft.com/office/drawing/2014/main" id="{94F78E5A-E46F-471E-AF1A-460DB739FD05}"/>
              </a:ext>
            </a:extLst>
          </p:cNvPr>
          <p:cNvCxnSpPr>
            <a:cxnSpLocks/>
          </p:cNvCxnSpPr>
          <p:nvPr/>
        </p:nvCxnSpPr>
        <p:spPr>
          <a:xfrm flipV="1">
            <a:off x="7291600" y="2343483"/>
            <a:ext cx="0" cy="243714"/>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16" name="文字方塊 4">
            <a:extLst>
              <a:ext uri="{FF2B5EF4-FFF2-40B4-BE49-F238E27FC236}">
                <a16:creationId xmlns:a16="http://schemas.microsoft.com/office/drawing/2014/main" id="{4960336D-E13F-40E7-AE75-3C9101ED6AFC}"/>
              </a:ext>
            </a:extLst>
          </p:cNvPr>
          <p:cNvSpPr>
            <a:spLocks noChangeArrowheads="1"/>
          </p:cNvSpPr>
          <p:nvPr/>
        </p:nvSpPr>
        <p:spPr bwMode="auto">
          <a:xfrm>
            <a:off x="2983689" y="1534819"/>
            <a:ext cx="1804137" cy="369332"/>
          </a:xfrm>
          <a:prstGeom prst="wedgeRectCallout">
            <a:avLst>
              <a:gd name="adj1" fmla="val -48852"/>
              <a:gd name="adj2" fmla="val 19280"/>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輸入關鍵字查詢</a:t>
            </a:r>
          </a:p>
        </p:txBody>
      </p:sp>
      <p:cxnSp>
        <p:nvCxnSpPr>
          <p:cNvPr id="17" name="Straight Connector 29" descr="&#10;">
            <a:extLst>
              <a:ext uri="{FF2B5EF4-FFF2-40B4-BE49-F238E27FC236}">
                <a16:creationId xmlns:a16="http://schemas.microsoft.com/office/drawing/2014/main" id="{EFA48B72-BD30-4B11-A497-0ADC1A5244AA}"/>
              </a:ext>
            </a:extLst>
          </p:cNvPr>
          <p:cNvCxnSpPr>
            <a:cxnSpLocks/>
          </p:cNvCxnSpPr>
          <p:nvPr/>
        </p:nvCxnSpPr>
        <p:spPr>
          <a:xfrm>
            <a:off x="2062546" y="1719485"/>
            <a:ext cx="921143"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9" name="Straight Connector 29" descr="&#10;">
            <a:extLst>
              <a:ext uri="{FF2B5EF4-FFF2-40B4-BE49-F238E27FC236}">
                <a16:creationId xmlns:a16="http://schemas.microsoft.com/office/drawing/2014/main" id="{421DEA37-5CC3-49CD-9794-C6AA176A1ADF}"/>
              </a:ext>
            </a:extLst>
          </p:cNvPr>
          <p:cNvCxnSpPr>
            <a:cxnSpLocks/>
          </p:cNvCxnSpPr>
          <p:nvPr/>
        </p:nvCxnSpPr>
        <p:spPr>
          <a:xfrm>
            <a:off x="1212383" y="4970401"/>
            <a:ext cx="0" cy="424784"/>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15" name="Text Box 22"/>
          <p:cNvSpPr txBox="1">
            <a:spLocks noChangeArrowheads="1"/>
          </p:cNvSpPr>
          <p:nvPr/>
        </p:nvSpPr>
        <p:spPr bwMode="auto">
          <a:xfrm>
            <a:off x="285308" y="342484"/>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關鍵字搜尋期刊刊名</a:t>
            </a:r>
            <a:endPar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endParaRPr>
          </a:p>
        </p:txBody>
      </p:sp>
      <p:sp>
        <p:nvSpPr>
          <p:cNvPr id="10" name="文字方塊 4"/>
          <p:cNvSpPr>
            <a:spLocks noChangeArrowheads="1"/>
          </p:cNvSpPr>
          <p:nvPr/>
        </p:nvSpPr>
        <p:spPr bwMode="auto">
          <a:xfrm>
            <a:off x="47264" y="5395185"/>
            <a:ext cx="2555624" cy="646331"/>
          </a:xfrm>
          <a:prstGeom prst="wedgeRectCallout">
            <a:avLst>
              <a:gd name="adj1" fmla="val -47292"/>
              <a:gd name="adj2" fmla="val 30731"/>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左方檢索欄位可以篩選年份</a:t>
            </a:r>
            <a:r>
              <a:rPr lang="en-US" altLang="zh-TW" sz="1800" b="1" dirty="0">
                <a:solidFill>
                  <a:srgbClr val="000000"/>
                </a:solidFill>
                <a:latin typeface="微軟正黑體" panose="020B0604030504040204" pitchFamily="34" charset="-120"/>
                <a:ea typeface="微軟正黑體" panose="020B0604030504040204" pitchFamily="34" charset="-120"/>
              </a:rPr>
              <a:t>/</a:t>
            </a:r>
            <a:r>
              <a:rPr lang="zh-TW" altLang="en-US" sz="1800" b="1" dirty="0">
                <a:solidFill>
                  <a:srgbClr val="000000"/>
                </a:solidFill>
                <a:latin typeface="微軟正黑體" panose="020B0604030504040204" pitchFamily="34" charset="-120"/>
                <a:ea typeface="微軟正黑體" panose="020B0604030504040204" pitchFamily="34" charset="-120"/>
              </a:rPr>
              <a:t>出版社</a:t>
            </a:r>
            <a:r>
              <a:rPr lang="en-US" altLang="zh-TW" sz="1800" b="1" dirty="0">
                <a:solidFill>
                  <a:srgbClr val="000000"/>
                </a:solidFill>
                <a:latin typeface="微軟正黑體" panose="020B0604030504040204" pitchFamily="34" charset="-120"/>
                <a:ea typeface="微軟正黑體" panose="020B0604030504040204" pitchFamily="34" charset="-120"/>
              </a:rPr>
              <a:t>/</a:t>
            </a:r>
            <a:r>
              <a:rPr lang="zh-TW" altLang="en-US" sz="1800" b="1" dirty="0">
                <a:solidFill>
                  <a:srgbClr val="000000"/>
                </a:solidFill>
                <a:latin typeface="微軟正黑體" panose="020B0604030504040204" pitchFamily="34" charset="-120"/>
                <a:ea typeface="微軟正黑體" panose="020B0604030504040204" pitchFamily="34" charset="-120"/>
              </a:rPr>
              <a:t>主題</a:t>
            </a:r>
          </a:p>
        </p:txBody>
      </p:sp>
      <p:cxnSp>
        <p:nvCxnSpPr>
          <p:cNvPr id="20" name="Straight Connector 29" descr="&#10;">
            <a:extLst>
              <a:ext uri="{FF2B5EF4-FFF2-40B4-BE49-F238E27FC236}">
                <a16:creationId xmlns:a16="http://schemas.microsoft.com/office/drawing/2014/main" id="{421DEA37-5CC3-49CD-9794-C6AA176A1ADF}"/>
              </a:ext>
            </a:extLst>
          </p:cNvPr>
          <p:cNvCxnSpPr>
            <a:cxnSpLocks/>
          </p:cNvCxnSpPr>
          <p:nvPr/>
        </p:nvCxnSpPr>
        <p:spPr>
          <a:xfrm>
            <a:off x="1977826" y="2641559"/>
            <a:ext cx="746666"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21" name="文字方塊 4">
            <a:extLst>
              <a:ext uri="{FF2B5EF4-FFF2-40B4-BE49-F238E27FC236}">
                <a16:creationId xmlns:a16="http://schemas.microsoft.com/office/drawing/2014/main" id="{4960336D-E13F-40E7-AE75-3C9101ED6AFC}"/>
              </a:ext>
            </a:extLst>
          </p:cNvPr>
          <p:cNvSpPr>
            <a:spLocks noChangeArrowheads="1"/>
          </p:cNvSpPr>
          <p:nvPr/>
        </p:nvSpPr>
        <p:spPr bwMode="auto">
          <a:xfrm>
            <a:off x="2724491" y="2465340"/>
            <a:ext cx="2563501" cy="369332"/>
          </a:xfrm>
          <a:prstGeom prst="wedgeRectCallout">
            <a:avLst>
              <a:gd name="adj1" fmla="val -48852"/>
              <a:gd name="adj2" fmla="val 19280"/>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顯示結果筆數及關鍵字</a:t>
            </a:r>
          </a:p>
        </p:txBody>
      </p:sp>
      <p:cxnSp>
        <p:nvCxnSpPr>
          <p:cNvPr id="27" name="Straight Connector 29" descr="&#10;">
            <a:extLst>
              <a:ext uri="{FF2B5EF4-FFF2-40B4-BE49-F238E27FC236}">
                <a16:creationId xmlns:a16="http://schemas.microsoft.com/office/drawing/2014/main" id="{421DEA37-5CC3-49CD-9794-C6AA176A1ADF}"/>
              </a:ext>
            </a:extLst>
          </p:cNvPr>
          <p:cNvCxnSpPr>
            <a:cxnSpLocks/>
          </p:cNvCxnSpPr>
          <p:nvPr/>
        </p:nvCxnSpPr>
        <p:spPr>
          <a:xfrm flipV="1">
            <a:off x="5089585" y="4048122"/>
            <a:ext cx="0" cy="290966"/>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28" name="文字方塊 4">
            <a:extLst>
              <a:ext uri="{FF2B5EF4-FFF2-40B4-BE49-F238E27FC236}">
                <a16:creationId xmlns:a16="http://schemas.microsoft.com/office/drawing/2014/main" id="{4960336D-E13F-40E7-AE75-3C9101ED6AFC}"/>
              </a:ext>
            </a:extLst>
          </p:cNvPr>
          <p:cNvSpPr>
            <a:spLocks noChangeArrowheads="1"/>
          </p:cNvSpPr>
          <p:nvPr/>
        </p:nvSpPr>
        <p:spPr bwMode="auto">
          <a:xfrm>
            <a:off x="4519495" y="3678789"/>
            <a:ext cx="3986150" cy="369332"/>
          </a:xfrm>
          <a:prstGeom prst="wedgeRectCallout">
            <a:avLst>
              <a:gd name="adj1" fmla="val -48852"/>
              <a:gd name="adj2" fmla="val 19280"/>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符合關鍵字的標題內文會以黃底呈現</a:t>
            </a:r>
          </a:p>
        </p:txBody>
      </p:sp>
      <p:pic>
        <p:nvPicPr>
          <p:cNvPr id="34" name="Picture 1">
            <a:extLst>
              <a:ext uri="{FF2B5EF4-FFF2-40B4-BE49-F238E27FC236}">
                <a16:creationId xmlns:a16="http://schemas.microsoft.com/office/drawing/2014/main"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1111186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538" y="1112808"/>
            <a:ext cx="8296525" cy="4856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227" name="Text Box 22"/>
          <p:cNvSpPr txBox="1">
            <a:spLocks noChangeArrowheads="1"/>
          </p:cNvSpPr>
          <p:nvPr/>
        </p:nvSpPr>
        <p:spPr bwMode="auto">
          <a:xfrm>
            <a:off x="389123" y="370259"/>
            <a:ext cx="57741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期刊首頁介紹</a:t>
            </a:r>
            <a:endPar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endParaRPr>
          </a:p>
        </p:txBody>
      </p:sp>
      <p:sp>
        <p:nvSpPr>
          <p:cNvPr id="6" name="流程圖: 程序 5"/>
          <p:cNvSpPr>
            <a:spLocks noChangeArrowheads="1"/>
          </p:cNvSpPr>
          <p:nvPr/>
        </p:nvSpPr>
        <p:spPr bwMode="auto">
          <a:xfrm>
            <a:off x="581558" y="3001983"/>
            <a:ext cx="7048426" cy="1664908"/>
          </a:xfrm>
          <a:prstGeom prst="flowChartProcess">
            <a:avLst/>
          </a:prstGeom>
          <a:solidFill>
            <a:srgbClr val="FFCC99">
              <a:alpha val="25098"/>
            </a:srgbClr>
          </a:solidFill>
          <a:ln w="38100" algn="ctr">
            <a:solidFill>
              <a:srgbClr val="CC3300"/>
            </a:solidFill>
            <a:round/>
            <a:headEnd/>
            <a:tailEnd/>
          </a:ln>
        </p:spPr>
        <p:txBody>
          <a:bodyPr/>
          <a:lstStyle/>
          <a:p>
            <a:r>
              <a:rPr lang="zh-TW" altLang="en-US" sz="5400" b="1">
                <a:solidFill>
                  <a:srgbClr val="1C1C1C"/>
                </a:solidFill>
              </a:rPr>
              <a:t>     </a:t>
            </a:r>
          </a:p>
        </p:txBody>
      </p:sp>
      <p:sp>
        <p:nvSpPr>
          <p:cNvPr id="7" name="流程圖: 程序 6"/>
          <p:cNvSpPr>
            <a:spLocks noChangeArrowheads="1"/>
          </p:cNvSpPr>
          <p:nvPr/>
        </p:nvSpPr>
        <p:spPr bwMode="auto">
          <a:xfrm>
            <a:off x="2508223" y="5364331"/>
            <a:ext cx="2502274" cy="989314"/>
          </a:xfrm>
          <a:prstGeom prst="flowChartProcess">
            <a:avLst/>
          </a:prstGeom>
          <a:solidFill>
            <a:srgbClr val="FFCC99">
              <a:alpha val="25098"/>
            </a:srgbClr>
          </a:solidFill>
          <a:ln w="38100" algn="ctr">
            <a:solidFill>
              <a:srgbClr val="CC3300"/>
            </a:solidFill>
            <a:round/>
            <a:headEnd/>
            <a:tailEnd/>
          </a:ln>
        </p:spPr>
        <p:txBody>
          <a:bodyPr/>
          <a:lstStyle/>
          <a:p>
            <a:r>
              <a:rPr lang="zh-TW" altLang="en-US" sz="5400" b="1">
                <a:solidFill>
                  <a:srgbClr val="1C1C1C"/>
                </a:solidFill>
              </a:rPr>
              <a:t>     </a:t>
            </a:r>
          </a:p>
        </p:txBody>
      </p:sp>
      <p:sp>
        <p:nvSpPr>
          <p:cNvPr id="11" name="流程圖: 程序 10"/>
          <p:cNvSpPr>
            <a:spLocks noChangeArrowheads="1"/>
          </p:cNvSpPr>
          <p:nvPr/>
        </p:nvSpPr>
        <p:spPr bwMode="auto">
          <a:xfrm>
            <a:off x="581558" y="2130725"/>
            <a:ext cx="2808623" cy="648337"/>
          </a:xfrm>
          <a:prstGeom prst="flowChartProcess">
            <a:avLst/>
          </a:prstGeom>
          <a:solidFill>
            <a:srgbClr val="FFCC99">
              <a:alpha val="25098"/>
            </a:srgbClr>
          </a:solidFill>
          <a:ln w="38100" algn="ctr">
            <a:solidFill>
              <a:srgbClr val="CC3300"/>
            </a:solidFill>
            <a:round/>
            <a:headEnd/>
            <a:tailEnd/>
          </a:ln>
        </p:spPr>
        <p:txBody>
          <a:bodyPr/>
          <a:lstStyle/>
          <a:p>
            <a:r>
              <a:rPr lang="zh-TW" altLang="en-US" sz="5400" b="1">
                <a:solidFill>
                  <a:srgbClr val="1C1C1C"/>
                </a:solidFill>
              </a:rPr>
              <a:t>     </a:t>
            </a:r>
          </a:p>
        </p:txBody>
      </p:sp>
      <p:sp>
        <p:nvSpPr>
          <p:cNvPr id="12" name="Text Box 6"/>
          <p:cNvSpPr>
            <a:spLocks noChangeArrowheads="1"/>
          </p:cNvSpPr>
          <p:nvPr/>
        </p:nvSpPr>
        <p:spPr bwMode="auto">
          <a:xfrm>
            <a:off x="-144914" y="2738408"/>
            <a:ext cx="843788" cy="402291"/>
          </a:xfrm>
          <a:prstGeom prst="wedgeRectCallout">
            <a:avLst>
              <a:gd name="adj1" fmla="val -16175"/>
              <a:gd name="adj2" fmla="val -41447"/>
            </a:avLst>
          </a:prstGeom>
          <a:solidFill>
            <a:schemeClr val="accent2">
              <a:lumMod val="40000"/>
              <a:lumOff val="60000"/>
            </a:schemeClr>
          </a:solidFill>
          <a:ln w="28575">
            <a:solidFill>
              <a:srgbClr val="CC3300"/>
            </a:solidFill>
            <a:miter lim="800000"/>
            <a:headEnd/>
            <a:tailEnd/>
          </a:ln>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2000" b="1" dirty="0">
                <a:solidFill>
                  <a:srgbClr val="000000"/>
                </a:solidFill>
                <a:ea typeface="微軟正黑體" panose="020B0604030504040204" pitchFamily="34" charset="-120"/>
                <a:cs typeface="Arial Unicode MS" panose="020B0604020202020204" pitchFamily="34" charset="-128"/>
              </a:rPr>
              <a:t> </a:t>
            </a:r>
            <a:r>
              <a:rPr lang="zh-TW" altLang="en-US" sz="1800" b="1" dirty="0">
                <a:solidFill>
                  <a:srgbClr val="000000"/>
                </a:solidFill>
                <a:ea typeface="微軟正黑體" panose="020B0604030504040204" pitchFamily="34" charset="-120"/>
                <a:cs typeface="Arial Unicode MS" panose="020B0604020202020204" pitchFamily="34" charset="-128"/>
              </a:rPr>
              <a:t>主旨</a:t>
            </a:r>
          </a:p>
        </p:txBody>
      </p:sp>
      <p:sp>
        <p:nvSpPr>
          <p:cNvPr id="14" name="文字方塊 2"/>
          <p:cNvSpPr>
            <a:spLocks noChangeArrowheads="1"/>
          </p:cNvSpPr>
          <p:nvPr/>
        </p:nvSpPr>
        <p:spPr bwMode="auto">
          <a:xfrm>
            <a:off x="3737579" y="2536142"/>
            <a:ext cx="5035484" cy="646331"/>
          </a:xfrm>
          <a:prstGeom prst="wedgeRectCallout">
            <a:avLst>
              <a:gd name="adj1" fmla="val 16675"/>
              <a:gd name="adj2" fmla="val -38626"/>
            </a:avLst>
          </a:prstGeom>
          <a:solidFill>
            <a:schemeClr val="accent2">
              <a:lumMod val="40000"/>
              <a:lumOff val="60000"/>
            </a:schemeClr>
          </a:solidFill>
          <a:ln w="28575">
            <a:solidFill>
              <a:srgbClr val="CC3300"/>
            </a:solidFill>
            <a:miter lim="800000"/>
            <a:headEnd/>
            <a:tailEnd/>
          </a:ln>
        </p:spPr>
        <p:txBody>
          <a:bodyPr wrap="square">
            <a:spAutoFit/>
          </a:bodyPr>
          <a:lstStyle/>
          <a:p>
            <a:r>
              <a:rPr lang="en-US" altLang="zh-TW" sz="1800" b="1" dirty="0">
                <a:solidFill>
                  <a:srgbClr val="000000"/>
                </a:solidFill>
                <a:latin typeface="Arial" panose="020B0604020202020204" pitchFamily="34" charset="0"/>
                <a:cs typeface="Arial" panose="020B0604020202020204" pitchFamily="34" charset="0"/>
              </a:rPr>
              <a:t>Impact Factor </a:t>
            </a:r>
            <a:r>
              <a:rPr lang="zh-TW" altLang="en-US" sz="1800" b="1" dirty="0">
                <a:solidFill>
                  <a:srgbClr val="000000"/>
                </a:solidFill>
                <a:latin typeface="微軟正黑體" panose="020B0604030504040204" pitchFamily="34" charset="-120"/>
                <a:ea typeface="微軟正黑體" panose="020B0604030504040204" pitchFamily="34" charset="-120"/>
              </a:rPr>
              <a:t>期刊影響係數</a:t>
            </a:r>
            <a:r>
              <a:rPr lang="en-US" altLang="zh-TW" sz="1800" b="1" dirty="0">
                <a:solidFill>
                  <a:srgbClr val="000000"/>
                </a:solidFill>
                <a:latin typeface="微軟正黑體" panose="020B0604030504040204" pitchFamily="34" charset="-120"/>
                <a:ea typeface="微軟正黑體" panose="020B0604030504040204" pitchFamily="34" charset="-120"/>
              </a:rPr>
              <a:t>:</a:t>
            </a:r>
          </a:p>
          <a:p>
            <a:r>
              <a:rPr lang="zh-TW" altLang="en-US" sz="1800" b="1" dirty="0">
                <a:solidFill>
                  <a:srgbClr val="000000"/>
                </a:solidFill>
                <a:latin typeface="微軟正黑體" panose="020B0604030504040204" pitchFamily="34" charset="-120"/>
                <a:ea typeface="微軟正黑體" panose="020B0604030504040204" pitchFamily="34" charset="-120"/>
              </a:rPr>
              <a:t>分析期刊被引用狀況，以呈現其影響力的指標</a:t>
            </a:r>
            <a:endParaRPr lang="en-US" altLang="zh-TW" sz="1800" dirty="0">
              <a:solidFill>
                <a:srgbClr val="000000"/>
              </a:solidFill>
              <a:latin typeface="微軟正黑體" panose="020B0604030504040204" pitchFamily="34" charset="-120"/>
              <a:ea typeface="微軟正黑體" panose="020B0604030504040204" pitchFamily="34" charset="-120"/>
            </a:endParaRPr>
          </a:p>
        </p:txBody>
      </p:sp>
      <p:sp>
        <p:nvSpPr>
          <p:cNvPr id="20" name="Text Box 6"/>
          <p:cNvSpPr>
            <a:spLocks noChangeArrowheads="1"/>
          </p:cNvSpPr>
          <p:nvPr/>
        </p:nvSpPr>
        <p:spPr bwMode="auto">
          <a:xfrm>
            <a:off x="1928883" y="1334070"/>
            <a:ext cx="1153463" cy="371513"/>
          </a:xfrm>
          <a:prstGeom prst="wedgeRectCallout">
            <a:avLst>
              <a:gd name="adj1" fmla="val -21880"/>
              <a:gd name="adj2" fmla="val -37292"/>
            </a:avLst>
          </a:prstGeom>
          <a:solidFill>
            <a:schemeClr val="accent2">
              <a:lumMod val="40000"/>
              <a:lumOff val="60000"/>
            </a:schemeClr>
          </a:solidFill>
          <a:ln w="28575">
            <a:solidFill>
              <a:srgbClr val="CC3300"/>
            </a:solidFill>
            <a:miter lim="800000"/>
            <a:headEnd/>
            <a:tailEnd/>
          </a:ln>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1800" b="1" dirty="0">
                <a:solidFill>
                  <a:srgbClr val="000000"/>
                </a:solidFill>
                <a:ea typeface="微軟正黑體" panose="020B0604030504040204" pitchFamily="34" charset="-120"/>
                <a:cs typeface="Arial Unicode MS" panose="020B0604020202020204" pitchFamily="34" charset="-128"/>
              </a:rPr>
              <a:t>熱門文獻</a:t>
            </a:r>
          </a:p>
        </p:txBody>
      </p:sp>
      <p:sp>
        <p:nvSpPr>
          <p:cNvPr id="21" name="Text Box 6"/>
          <p:cNvSpPr>
            <a:spLocks noChangeArrowheads="1"/>
          </p:cNvSpPr>
          <p:nvPr/>
        </p:nvSpPr>
        <p:spPr bwMode="auto">
          <a:xfrm>
            <a:off x="4624800" y="2031663"/>
            <a:ext cx="1153463" cy="371513"/>
          </a:xfrm>
          <a:prstGeom prst="wedgeRectCallout">
            <a:avLst>
              <a:gd name="adj1" fmla="val -20670"/>
              <a:gd name="adj2" fmla="val -41123"/>
            </a:avLst>
          </a:prstGeom>
          <a:solidFill>
            <a:schemeClr val="accent2">
              <a:lumMod val="40000"/>
              <a:lumOff val="60000"/>
            </a:schemeClr>
          </a:solidFill>
          <a:ln w="28575">
            <a:solidFill>
              <a:srgbClr val="CC3300"/>
            </a:solidFill>
            <a:miter lim="800000"/>
            <a:headEnd/>
            <a:tailEnd/>
          </a:ln>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1800" b="1" dirty="0">
                <a:solidFill>
                  <a:srgbClr val="000000"/>
                </a:solidFill>
                <a:ea typeface="微軟正黑體" panose="020B0604030504040204" pitchFamily="34" charset="-120"/>
                <a:cs typeface="Arial Unicode MS" panose="020B0604020202020204" pitchFamily="34" charset="-128"/>
              </a:rPr>
              <a:t>當期出版</a:t>
            </a:r>
          </a:p>
        </p:txBody>
      </p:sp>
      <p:sp>
        <p:nvSpPr>
          <p:cNvPr id="22" name="Text Box 6"/>
          <p:cNvSpPr>
            <a:spLocks noChangeArrowheads="1"/>
          </p:cNvSpPr>
          <p:nvPr/>
        </p:nvSpPr>
        <p:spPr bwMode="auto">
          <a:xfrm>
            <a:off x="6013174" y="2031662"/>
            <a:ext cx="1153463" cy="371513"/>
          </a:xfrm>
          <a:prstGeom prst="wedgeRectCallout">
            <a:avLst>
              <a:gd name="adj1" fmla="val -20670"/>
              <a:gd name="adj2" fmla="val -29629"/>
            </a:avLst>
          </a:prstGeom>
          <a:solidFill>
            <a:schemeClr val="accent2">
              <a:lumMod val="40000"/>
              <a:lumOff val="60000"/>
            </a:schemeClr>
          </a:solidFill>
          <a:ln w="28575">
            <a:solidFill>
              <a:srgbClr val="CC3300"/>
            </a:solidFill>
            <a:miter lim="800000"/>
            <a:headEnd/>
            <a:tailEnd/>
          </a:ln>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b="1" dirty="0">
                <a:solidFill>
                  <a:srgbClr val="000000"/>
                </a:solidFill>
                <a:ea typeface="微軟正黑體" panose="020B0604030504040204" pitchFamily="34" charset="-120"/>
                <a:cs typeface="Arial Unicode MS" panose="020B0604020202020204" pitchFamily="34" charset="-128"/>
              </a:rPr>
              <a:t>所有</a:t>
            </a:r>
            <a:r>
              <a:rPr lang="zh-TW" altLang="en-US" sz="1800" b="1" dirty="0">
                <a:solidFill>
                  <a:srgbClr val="000000"/>
                </a:solidFill>
                <a:ea typeface="微軟正黑體" panose="020B0604030504040204" pitchFamily="34" charset="-120"/>
                <a:cs typeface="Arial Unicode MS" panose="020B0604020202020204" pitchFamily="34" charset="-128"/>
              </a:rPr>
              <a:t>文獻</a:t>
            </a:r>
          </a:p>
        </p:txBody>
      </p:sp>
      <p:sp>
        <p:nvSpPr>
          <p:cNvPr id="23" name="Text Box 6"/>
          <p:cNvSpPr>
            <a:spLocks noChangeArrowheads="1"/>
          </p:cNvSpPr>
          <p:nvPr/>
        </p:nvSpPr>
        <p:spPr bwMode="auto">
          <a:xfrm>
            <a:off x="7386687" y="2031664"/>
            <a:ext cx="1153463" cy="371513"/>
          </a:xfrm>
          <a:prstGeom prst="wedgeRectCallout">
            <a:avLst>
              <a:gd name="adj1" fmla="val -21880"/>
              <a:gd name="adj2" fmla="val -10473"/>
            </a:avLst>
          </a:prstGeom>
          <a:solidFill>
            <a:schemeClr val="accent2">
              <a:lumMod val="40000"/>
              <a:lumOff val="60000"/>
            </a:schemeClr>
          </a:solidFill>
          <a:ln w="28575">
            <a:solidFill>
              <a:srgbClr val="CC3300"/>
            </a:solidFill>
            <a:miter lim="800000"/>
            <a:headEnd/>
            <a:tailEnd/>
          </a:ln>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1800" b="1" dirty="0">
                <a:solidFill>
                  <a:srgbClr val="000000"/>
                </a:solidFill>
                <a:ea typeface="微軟正黑體" panose="020B0604030504040204" pitchFamily="34" charset="-120"/>
                <a:cs typeface="Arial Unicode MS" panose="020B0604020202020204" pitchFamily="34" charset="-128"/>
              </a:rPr>
              <a:t>期刊資訊</a:t>
            </a:r>
          </a:p>
        </p:txBody>
      </p:sp>
      <p:sp>
        <p:nvSpPr>
          <p:cNvPr id="15" name="Text Box 6">
            <a:extLst>
              <a:ext uri="{FF2B5EF4-FFF2-40B4-BE49-F238E27FC236}">
                <a16:creationId xmlns:a16="http://schemas.microsoft.com/office/drawing/2014/main" id="{B563FBA4-C883-4DA2-A407-61DFEF791B58}"/>
              </a:ext>
            </a:extLst>
          </p:cNvPr>
          <p:cNvSpPr>
            <a:spLocks noChangeArrowheads="1"/>
          </p:cNvSpPr>
          <p:nvPr/>
        </p:nvSpPr>
        <p:spPr bwMode="auto">
          <a:xfrm>
            <a:off x="3270873" y="1334070"/>
            <a:ext cx="1153463" cy="371513"/>
          </a:xfrm>
          <a:prstGeom prst="wedgeRectCallout">
            <a:avLst>
              <a:gd name="adj1" fmla="val -21880"/>
              <a:gd name="adj2" fmla="val -37292"/>
            </a:avLst>
          </a:prstGeom>
          <a:solidFill>
            <a:schemeClr val="accent2">
              <a:lumMod val="40000"/>
              <a:lumOff val="60000"/>
            </a:schemeClr>
          </a:solidFill>
          <a:ln w="28575">
            <a:solidFill>
              <a:srgbClr val="CC3300"/>
            </a:solidFill>
            <a:miter lim="800000"/>
            <a:headEnd/>
            <a:tailEnd/>
          </a:ln>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1800" b="1" dirty="0">
                <a:solidFill>
                  <a:srgbClr val="000000"/>
                </a:solidFill>
                <a:ea typeface="微軟正黑體" panose="020B0604030504040204" pitchFamily="34" charset="-120"/>
                <a:cs typeface="Arial Unicode MS" panose="020B0604020202020204" pitchFamily="34" charset="-128"/>
              </a:rPr>
              <a:t>提前文獻</a:t>
            </a:r>
          </a:p>
        </p:txBody>
      </p:sp>
      <p:sp>
        <p:nvSpPr>
          <p:cNvPr id="16" name="文字方塊 4">
            <a:extLst>
              <a:ext uri="{FF2B5EF4-FFF2-40B4-BE49-F238E27FC236}">
                <a16:creationId xmlns:a16="http://schemas.microsoft.com/office/drawing/2014/main" id="{3955568B-EBA1-408C-9A64-A8EE242B0B17}"/>
              </a:ext>
            </a:extLst>
          </p:cNvPr>
          <p:cNvSpPr>
            <a:spLocks noChangeArrowheads="1"/>
          </p:cNvSpPr>
          <p:nvPr/>
        </p:nvSpPr>
        <p:spPr bwMode="auto">
          <a:xfrm>
            <a:off x="476538" y="4809262"/>
            <a:ext cx="8296525" cy="369332"/>
          </a:xfrm>
          <a:prstGeom prst="wedgeRectCallout">
            <a:avLst>
              <a:gd name="adj1" fmla="val -47292"/>
              <a:gd name="adj2" fmla="val 30731"/>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en-US" altLang="zh-TW" b="1" dirty="0">
                <a:latin typeface="微軟正黑體" panose="020B0604030504040204" pitchFamily="34" charset="-120"/>
                <a:ea typeface="微軟正黑體" panose="020B0604030504040204" pitchFamily="34" charset="-120"/>
              </a:rPr>
              <a:t>Author Resources</a:t>
            </a:r>
            <a:r>
              <a:rPr lang="zh-TW" altLang="en-US" b="1" dirty="0">
                <a:latin typeface="微軟正黑體" panose="020B0604030504040204" pitchFamily="34" charset="-120"/>
                <a:ea typeface="微軟正黑體" panose="020B0604030504040204" pitchFamily="34" charset="-120"/>
              </a:rPr>
              <a:t> 可</a:t>
            </a:r>
            <a:r>
              <a:rPr lang="zh-TW" altLang="en-US" b="1" dirty="0">
                <a:solidFill>
                  <a:srgbClr val="000000"/>
                </a:solidFill>
                <a:latin typeface="微軟正黑體" panose="020B0604030504040204" pitchFamily="34" charset="-120"/>
                <a:ea typeface="微軟正黑體" panose="020B0604030504040204" pitchFamily="34" charset="-120"/>
              </a:rPr>
              <a:t>點選</a:t>
            </a:r>
            <a:r>
              <a:rPr lang="zh-TW" altLang="en-US" sz="1800" b="1" dirty="0">
                <a:solidFill>
                  <a:srgbClr val="000000"/>
                </a:solidFill>
                <a:latin typeface="微軟正黑體" panose="020B0604030504040204" pitchFamily="34" charset="-120"/>
                <a:ea typeface="微軟正黑體" panose="020B0604030504040204" pitchFamily="34" charset="-120"/>
              </a:rPr>
              <a:t>連結至</a:t>
            </a:r>
            <a:r>
              <a:rPr lang="en-US" altLang="zh-TW" sz="1800" b="1" dirty="0">
                <a:solidFill>
                  <a:srgbClr val="000000"/>
                </a:solidFill>
                <a:latin typeface="微軟正黑體" panose="020B0604030504040204" pitchFamily="34" charset="-120"/>
                <a:ea typeface="微軟正黑體" panose="020B0604030504040204" pitchFamily="34" charset="-120"/>
              </a:rPr>
              <a:t>IEEE</a:t>
            </a:r>
            <a:r>
              <a:rPr lang="zh-TW" altLang="en-US" sz="1800" b="1" dirty="0">
                <a:solidFill>
                  <a:srgbClr val="000000"/>
                </a:solidFill>
                <a:latin typeface="微軟正黑體" panose="020B0604030504040204" pitchFamily="34" charset="-120"/>
                <a:ea typeface="微軟正黑體" panose="020B0604030504040204" pitchFamily="34" charset="-120"/>
              </a:rPr>
              <a:t> </a:t>
            </a:r>
            <a:r>
              <a:rPr lang="en-US" altLang="zh-TW" sz="1800" b="1" dirty="0">
                <a:solidFill>
                  <a:srgbClr val="000000"/>
                </a:solidFill>
                <a:latin typeface="微軟正黑體" panose="020B0604030504040204" pitchFamily="34" charset="-120"/>
                <a:ea typeface="微軟正黑體" panose="020B0604030504040204" pitchFamily="34" charset="-120"/>
              </a:rPr>
              <a:t>Author Center</a:t>
            </a:r>
            <a:r>
              <a:rPr lang="zh-TW" altLang="en-US" sz="1800" b="1" dirty="0">
                <a:solidFill>
                  <a:srgbClr val="000000"/>
                </a:solidFill>
                <a:latin typeface="微軟正黑體" panose="020B0604030504040204" pitchFamily="34" charset="-120"/>
                <a:ea typeface="微軟正黑體" panose="020B0604030504040204" pitchFamily="34" charset="-120"/>
              </a:rPr>
              <a:t> 獲取完整投稿出版資訊</a:t>
            </a:r>
          </a:p>
        </p:txBody>
      </p:sp>
      <p:cxnSp>
        <p:nvCxnSpPr>
          <p:cNvPr id="18" name="Straight Connector 29" descr="&#10;">
            <a:extLst>
              <a:ext uri="{FF2B5EF4-FFF2-40B4-BE49-F238E27FC236}">
                <a16:creationId xmlns:a16="http://schemas.microsoft.com/office/drawing/2014/main" id="{9239A965-31E9-4A1F-B72F-7FCDEB309361}"/>
              </a:ext>
            </a:extLst>
          </p:cNvPr>
          <p:cNvCxnSpPr>
            <a:cxnSpLocks/>
          </p:cNvCxnSpPr>
          <p:nvPr/>
        </p:nvCxnSpPr>
        <p:spPr>
          <a:xfrm flipV="1">
            <a:off x="2048196" y="5377145"/>
            <a:ext cx="588053" cy="1"/>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4" name="Straight Connector 29" descr="&#10;">
            <a:extLst>
              <a:ext uri="{FF2B5EF4-FFF2-40B4-BE49-F238E27FC236}">
                <a16:creationId xmlns:a16="http://schemas.microsoft.com/office/drawing/2014/main" id="{2A2DB26B-3304-4A68-AFAB-D96BC8B04F41}"/>
              </a:ext>
            </a:extLst>
          </p:cNvPr>
          <p:cNvCxnSpPr>
            <a:cxnSpLocks/>
          </p:cNvCxnSpPr>
          <p:nvPr/>
        </p:nvCxnSpPr>
        <p:spPr>
          <a:xfrm>
            <a:off x="3390181" y="2738408"/>
            <a:ext cx="356389"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23" y="5353610"/>
            <a:ext cx="2476694" cy="989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1">
            <a:extLst>
              <a:ext uri="{FF2B5EF4-FFF2-40B4-BE49-F238E27FC236}">
                <a16:creationId xmlns:a16="http://schemas.microsoft.com/office/drawing/2014/main" id="{26CC3EBF-832B-4A11-9D1F-CE2B0D21E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231996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14" grpId="0" animBg="1"/>
      <p:bldP spid="20" grpId="0" animBg="1"/>
      <p:bldP spid="21" grpId="0" animBg="1"/>
      <p:bldP spid="22" grpId="0" animBg="1"/>
      <p:bldP spid="23"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442" y="1054100"/>
            <a:ext cx="8289984" cy="4898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254" name="Text Box 22"/>
          <p:cNvSpPr txBox="1">
            <a:spLocks noChangeArrowheads="1"/>
          </p:cNvSpPr>
          <p:nvPr/>
        </p:nvSpPr>
        <p:spPr bwMode="auto">
          <a:xfrm>
            <a:off x="278296" y="371721"/>
            <a:ext cx="76810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期刊資訊介紹</a:t>
            </a:r>
            <a:endParaRPr lang="en-US" altLang="zh-TW" sz="2000" b="1" dirty="0">
              <a:solidFill>
                <a:srgbClr val="C00000"/>
              </a:solidFill>
              <a:latin typeface="Arial" panose="020B0604020202020204" pitchFamily="34" charset="0"/>
              <a:ea typeface="新細明體" panose="02020500000000000000" pitchFamily="18" charset="-120"/>
              <a:cs typeface="Arial" panose="020B0604020202020204" pitchFamily="34" charset="0"/>
            </a:endParaRPr>
          </a:p>
        </p:txBody>
      </p:sp>
      <p:sp>
        <p:nvSpPr>
          <p:cNvPr id="10" name="文字方塊 4">
            <a:extLst>
              <a:ext uri="{FF2B5EF4-FFF2-40B4-BE49-F238E27FC236}">
                <a16:creationId xmlns:a16="http://schemas.microsoft.com/office/drawing/2014/main" id="{348E737D-BD67-4935-B947-80A0A70DAAF4}"/>
              </a:ext>
            </a:extLst>
          </p:cNvPr>
          <p:cNvSpPr>
            <a:spLocks noChangeArrowheads="1"/>
          </p:cNvSpPr>
          <p:nvPr/>
        </p:nvSpPr>
        <p:spPr bwMode="auto">
          <a:xfrm>
            <a:off x="3469989" y="3133831"/>
            <a:ext cx="666090" cy="369332"/>
          </a:xfrm>
          <a:prstGeom prst="wedgeRectCallout">
            <a:avLst>
              <a:gd name="adj1" fmla="val -48852"/>
              <a:gd name="adj2" fmla="val 19280"/>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主旨</a:t>
            </a:r>
          </a:p>
        </p:txBody>
      </p:sp>
      <p:cxnSp>
        <p:nvCxnSpPr>
          <p:cNvPr id="11" name="Straight Connector 29" descr="&#10;">
            <a:extLst>
              <a:ext uri="{FF2B5EF4-FFF2-40B4-BE49-F238E27FC236}">
                <a16:creationId xmlns:a16="http://schemas.microsoft.com/office/drawing/2014/main" id="{E8DE9296-808C-443B-ADD3-195B1615C04C}"/>
              </a:ext>
            </a:extLst>
          </p:cNvPr>
          <p:cNvCxnSpPr>
            <a:cxnSpLocks/>
          </p:cNvCxnSpPr>
          <p:nvPr/>
        </p:nvCxnSpPr>
        <p:spPr>
          <a:xfrm>
            <a:off x="3040941" y="3296378"/>
            <a:ext cx="405182"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20" name="文字方塊 4">
            <a:extLst>
              <a:ext uri="{FF2B5EF4-FFF2-40B4-BE49-F238E27FC236}">
                <a16:creationId xmlns:a16="http://schemas.microsoft.com/office/drawing/2014/main" id="{4D5659C6-A603-4B1C-B544-A0439BD85D4D}"/>
              </a:ext>
            </a:extLst>
          </p:cNvPr>
          <p:cNvSpPr>
            <a:spLocks noChangeArrowheads="1"/>
          </p:cNvSpPr>
          <p:nvPr/>
        </p:nvSpPr>
        <p:spPr bwMode="auto">
          <a:xfrm>
            <a:off x="3774057" y="4731453"/>
            <a:ext cx="1153070" cy="369332"/>
          </a:xfrm>
          <a:prstGeom prst="wedgeRectCallout">
            <a:avLst>
              <a:gd name="adj1" fmla="val -48852"/>
              <a:gd name="adj2" fmla="val 19280"/>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rgbClr val="000000"/>
                </a:solidFill>
                <a:latin typeface="微軟正黑體" panose="020B0604030504040204" pitchFamily="34" charset="-120"/>
                <a:ea typeface="微軟正黑體" panose="020B0604030504040204" pitchFamily="34" charset="-120"/>
              </a:rPr>
              <a:t>出版資訊</a:t>
            </a:r>
          </a:p>
        </p:txBody>
      </p:sp>
      <p:cxnSp>
        <p:nvCxnSpPr>
          <p:cNvPr id="21" name="Straight Connector 29" descr="&#10;">
            <a:extLst>
              <a:ext uri="{FF2B5EF4-FFF2-40B4-BE49-F238E27FC236}">
                <a16:creationId xmlns:a16="http://schemas.microsoft.com/office/drawing/2014/main" id="{55D1EA71-B6F6-46A1-B44C-C29890AEFA33}"/>
              </a:ext>
            </a:extLst>
          </p:cNvPr>
          <p:cNvCxnSpPr>
            <a:cxnSpLocks/>
          </p:cNvCxnSpPr>
          <p:nvPr/>
        </p:nvCxnSpPr>
        <p:spPr>
          <a:xfrm flipV="1">
            <a:off x="3410500" y="4916118"/>
            <a:ext cx="367870" cy="1"/>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2" name="矩形 1"/>
          <p:cNvSpPr/>
          <p:nvPr/>
        </p:nvSpPr>
        <p:spPr>
          <a:xfrm>
            <a:off x="7004649" y="1801562"/>
            <a:ext cx="1500996" cy="32053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pic>
        <p:nvPicPr>
          <p:cNvPr id="15" name="Picture 1">
            <a:extLst>
              <a:ext uri="{FF2B5EF4-FFF2-40B4-BE49-F238E27FC236}">
                <a16:creationId xmlns:a16="http://schemas.microsoft.com/office/drawing/2014/main"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23254896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585" y="1314450"/>
            <a:ext cx="8229600" cy="4663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15"/>
          <p:cNvSpPr>
            <a:spLocks noChangeArrowheads="1"/>
          </p:cNvSpPr>
          <p:nvPr/>
        </p:nvSpPr>
        <p:spPr bwMode="auto">
          <a:xfrm>
            <a:off x="4742882" y="5475191"/>
            <a:ext cx="1823870" cy="371513"/>
          </a:xfrm>
          <a:prstGeom prst="wedgeRectCallout">
            <a:avLst>
              <a:gd name="adj1" fmla="val -49821"/>
              <a:gd name="adj2" fmla="val 21422"/>
            </a:avLst>
          </a:prstGeom>
          <a:solidFill>
            <a:schemeClr val="accent2">
              <a:lumMod val="40000"/>
              <a:lumOff val="60000"/>
            </a:schemeClr>
          </a:solidFill>
          <a:ln w="28575">
            <a:solidFill>
              <a:schemeClr val="accent2">
                <a:lumMod val="75000"/>
              </a:schemeClr>
            </a:solidFill>
            <a:miter lim="800000"/>
            <a:headEnd/>
            <a:tailEnd/>
          </a:ln>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1800" b="1" dirty="0">
                <a:solidFill>
                  <a:srgbClr val="000000"/>
                </a:solidFill>
                <a:ea typeface="微軟正黑體" panose="020B0604030504040204" pitchFamily="34" charset="-120"/>
                <a:cs typeface="Arial Unicode MS" panose="020B0604020202020204" pitchFamily="34" charset="-128"/>
              </a:rPr>
              <a:t>直接下載</a:t>
            </a:r>
            <a:r>
              <a:rPr lang="en-US" altLang="zh-TW" b="1" dirty="0">
                <a:solidFill>
                  <a:srgbClr val="000000"/>
                </a:solidFill>
                <a:ea typeface="微軟正黑體" panose="020B0604030504040204" pitchFamily="34" charset="-120"/>
                <a:cs typeface="Arial Unicode MS" panose="020B0604020202020204" pitchFamily="34" charset="-128"/>
              </a:rPr>
              <a:t>PDF</a:t>
            </a:r>
            <a:r>
              <a:rPr lang="zh-TW" altLang="en-US" b="1" dirty="0">
                <a:solidFill>
                  <a:srgbClr val="000000"/>
                </a:solidFill>
                <a:ea typeface="微軟正黑體" panose="020B0604030504040204" pitchFamily="34" charset="-120"/>
                <a:cs typeface="Arial Unicode MS" panose="020B0604020202020204" pitchFamily="34" charset="-128"/>
              </a:rPr>
              <a:t>檔</a:t>
            </a:r>
            <a:endParaRPr lang="zh-TW" altLang="en-US" sz="1800" b="1" dirty="0">
              <a:solidFill>
                <a:srgbClr val="000000"/>
              </a:solidFill>
              <a:ea typeface="微軟正黑體" panose="020B0604030504040204" pitchFamily="34" charset="-120"/>
              <a:cs typeface="Arial Unicode MS" panose="020B0604020202020204" pitchFamily="34" charset="-128"/>
            </a:endParaRPr>
          </a:p>
        </p:txBody>
      </p:sp>
      <p:sp>
        <p:nvSpPr>
          <p:cNvPr id="55302" name="Text Box 22"/>
          <p:cNvSpPr txBox="1">
            <a:spLocks noChangeArrowheads="1"/>
          </p:cNvSpPr>
          <p:nvPr/>
        </p:nvSpPr>
        <p:spPr bwMode="auto">
          <a:xfrm>
            <a:off x="424069" y="439477"/>
            <a:ext cx="47513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期刊瀏覽</a:t>
            </a:r>
            <a:r>
              <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a:t>
            </a: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熱門文獻</a:t>
            </a:r>
            <a:endPar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endParaRPr>
          </a:p>
        </p:txBody>
      </p:sp>
      <p:sp>
        <p:nvSpPr>
          <p:cNvPr id="10" name="Text Box 14"/>
          <p:cNvSpPr>
            <a:spLocks noChangeArrowheads="1"/>
          </p:cNvSpPr>
          <p:nvPr/>
        </p:nvSpPr>
        <p:spPr bwMode="auto">
          <a:xfrm>
            <a:off x="4267437" y="3662909"/>
            <a:ext cx="2804621" cy="400110"/>
          </a:xfrm>
          <a:prstGeom prst="wedgeRectCallout">
            <a:avLst>
              <a:gd name="adj1" fmla="val -48431"/>
              <a:gd name="adj2" fmla="val -4734"/>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solidFill>
                  <a:schemeClr val="tx1"/>
                </a:solidFill>
                <a:ea typeface="微軟正黑體" panose="020B0604030504040204" pitchFamily="34" charset="-120"/>
              </a:rPr>
              <a:t>點選</a:t>
            </a:r>
            <a:r>
              <a:rPr lang="zh-TW" altLang="en-US" sz="2000" b="1" dirty="0">
                <a:ea typeface="微軟正黑體" panose="020B0604030504040204" pitchFamily="34" charset="-120"/>
              </a:rPr>
              <a:t>標題查看更多資訊</a:t>
            </a:r>
            <a:endParaRPr lang="zh-TW" altLang="en-US" sz="2000" b="1" dirty="0">
              <a:solidFill>
                <a:schemeClr val="tx1"/>
              </a:solidFill>
              <a:ea typeface="微軟正黑體" panose="020B0604030504040204" pitchFamily="34" charset="-120"/>
            </a:endParaRPr>
          </a:p>
        </p:txBody>
      </p:sp>
      <p:cxnSp>
        <p:nvCxnSpPr>
          <p:cNvPr id="11" name="Straight Connector 29" descr="&#10;">
            <a:extLst>
              <a:ext uri="{FF2B5EF4-FFF2-40B4-BE49-F238E27FC236}">
                <a16:creationId xmlns:a16="http://schemas.microsoft.com/office/drawing/2014/main" id="{DCDE273C-C834-49FB-99CE-F8DB4A795839}"/>
              </a:ext>
            </a:extLst>
          </p:cNvPr>
          <p:cNvCxnSpPr>
            <a:cxnSpLocks/>
            <a:endCxn id="13" idx="4"/>
          </p:cNvCxnSpPr>
          <p:nvPr/>
        </p:nvCxnSpPr>
        <p:spPr>
          <a:xfrm>
            <a:off x="4057696" y="2673601"/>
            <a:ext cx="419483"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2" name="Straight Connector 29" descr="&#10;">
            <a:extLst>
              <a:ext uri="{FF2B5EF4-FFF2-40B4-BE49-F238E27FC236}">
                <a16:creationId xmlns:a16="http://schemas.microsoft.com/office/drawing/2014/main" id="{BF9D35C3-968D-4433-9E6D-8B4FB7A1AA0B}"/>
              </a:ext>
            </a:extLst>
          </p:cNvPr>
          <p:cNvCxnSpPr>
            <a:cxnSpLocks/>
          </p:cNvCxnSpPr>
          <p:nvPr/>
        </p:nvCxnSpPr>
        <p:spPr>
          <a:xfrm>
            <a:off x="3953621" y="5658866"/>
            <a:ext cx="777996" cy="4162"/>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13" name="Text Box 14">
            <a:extLst>
              <a:ext uri="{FF2B5EF4-FFF2-40B4-BE49-F238E27FC236}">
                <a16:creationId xmlns:a16="http://schemas.microsoft.com/office/drawing/2014/main" id="{7E3317C0-C852-460E-B32D-3C54CB0803BF}"/>
              </a:ext>
            </a:extLst>
          </p:cNvPr>
          <p:cNvSpPr>
            <a:spLocks noChangeArrowheads="1"/>
          </p:cNvSpPr>
          <p:nvPr/>
        </p:nvSpPr>
        <p:spPr bwMode="auto">
          <a:xfrm>
            <a:off x="4446452" y="2492487"/>
            <a:ext cx="1958389" cy="400110"/>
          </a:xfrm>
          <a:prstGeom prst="wedgeRectCallout">
            <a:avLst>
              <a:gd name="adj1" fmla="val -48431"/>
              <a:gd name="adj2" fmla="val -4734"/>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ea typeface="微軟正黑體" panose="020B0604030504040204" pitchFamily="34" charset="-120"/>
              </a:rPr>
              <a:t>每月熱門</a:t>
            </a:r>
            <a:r>
              <a:rPr lang="en-US" altLang="zh-TW" sz="2000" b="1" dirty="0">
                <a:ea typeface="微軟正黑體" panose="020B0604030504040204" pitchFamily="34" charset="-120"/>
              </a:rPr>
              <a:t>Top</a:t>
            </a:r>
            <a:r>
              <a:rPr lang="zh-TW" altLang="en-US" sz="2000" b="1" dirty="0">
                <a:ea typeface="微軟正黑體" panose="020B0604030504040204" pitchFamily="34" charset="-120"/>
              </a:rPr>
              <a:t> </a:t>
            </a:r>
            <a:r>
              <a:rPr lang="en-US" altLang="zh-TW" sz="2000" b="1" dirty="0">
                <a:ea typeface="微軟正黑體" panose="020B0604030504040204" pitchFamily="34" charset="-120"/>
              </a:rPr>
              <a:t>50</a:t>
            </a:r>
            <a:endParaRPr lang="zh-TW" altLang="en-US" sz="2000" b="1" dirty="0">
              <a:solidFill>
                <a:schemeClr val="tx1"/>
              </a:solidFill>
              <a:ea typeface="微軟正黑體" panose="020B0604030504040204" pitchFamily="34" charset="-120"/>
            </a:endParaRPr>
          </a:p>
        </p:txBody>
      </p:sp>
      <p:cxnSp>
        <p:nvCxnSpPr>
          <p:cNvPr id="14" name="Straight Connector 29" descr="&#10;">
            <a:extLst>
              <a:ext uri="{FF2B5EF4-FFF2-40B4-BE49-F238E27FC236}">
                <a16:creationId xmlns:a16="http://schemas.microsoft.com/office/drawing/2014/main" id="{A0E46C87-D9EE-4B4F-977C-11B3FAE97E52}"/>
              </a:ext>
            </a:extLst>
          </p:cNvPr>
          <p:cNvCxnSpPr>
            <a:cxnSpLocks/>
          </p:cNvCxnSpPr>
          <p:nvPr/>
        </p:nvCxnSpPr>
        <p:spPr>
          <a:xfrm flipV="1">
            <a:off x="4313433" y="4063019"/>
            <a:ext cx="0" cy="301947"/>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15" name="矩形 14"/>
          <p:cNvSpPr/>
          <p:nvPr/>
        </p:nvSpPr>
        <p:spPr>
          <a:xfrm>
            <a:off x="1802792" y="2149527"/>
            <a:ext cx="1225080" cy="245218"/>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pic>
        <p:nvPicPr>
          <p:cNvPr id="19" name="Picture 1">
            <a:extLst>
              <a:ext uri="{FF2B5EF4-FFF2-40B4-BE49-F238E27FC236}">
                <a16:creationId xmlns:a16="http://schemas.microsoft.com/office/drawing/2014/main" id="{C337120C-D298-4BB7-863E-9F2CEB40A4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6076" y="6238314"/>
            <a:ext cx="1616810" cy="447306"/>
          </a:xfrm>
          <a:prstGeom prst="rect">
            <a:avLst/>
          </a:prstGeom>
        </p:spPr>
      </p:pic>
    </p:spTree>
    <p:extLst>
      <p:ext uri="{BB962C8B-B14F-4D97-AF65-F5344CB8AC3E}">
        <p14:creationId xmlns:p14="http://schemas.microsoft.com/office/powerpoint/2010/main" val="104275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525" y="1026543"/>
            <a:ext cx="8457781" cy="4882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323" name="Text Box 22"/>
          <p:cNvSpPr txBox="1">
            <a:spLocks noChangeArrowheads="1"/>
          </p:cNvSpPr>
          <p:nvPr/>
        </p:nvSpPr>
        <p:spPr bwMode="auto">
          <a:xfrm>
            <a:off x="370734" y="366819"/>
            <a:ext cx="4751388"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期刊瀏覽</a:t>
            </a:r>
            <a:r>
              <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a:t>
            </a: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單篇文獻介紹</a:t>
            </a:r>
            <a:endPar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endParaRPr>
          </a:p>
          <a:p>
            <a:pPr>
              <a:spcBef>
                <a:spcPct val="50000"/>
              </a:spcBef>
            </a:pPr>
            <a:endParaRPr lang="en-US" altLang="zh-TW" sz="2000" b="1" dirty="0">
              <a:solidFill>
                <a:srgbClr val="C00000"/>
              </a:solidFill>
              <a:ea typeface="新細明體" panose="02020500000000000000" pitchFamily="18" charset="-120"/>
              <a:cs typeface="Arial Unicode MS" panose="020B0604020202020204" pitchFamily="34" charset="-128"/>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6" y="1026543"/>
            <a:ext cx="6421946" cy="5070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14"/>
          <p:cNvSpPr>
            <a:spLocks noChangeArrowheads="1"/>
          </p:cNvSpPr>
          <p:nvPr/>
        </p:nvSpPr>
        <p:spPr bwMode="auto">
          <a:xfrm>
            <a:off x="5677364" y="1610215"/>
            <a:ext cx="1303241" cy="400110"/>
          </a:xfrm>
          <a:prstGeom prst="wedgeRectCallout">
            <a:avLst>
              <a:gd name="adj1" fmla="val -48431"/>
              <a:gd name="adj2" fmla="val -4734"/>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solidFill>
                  <a:schemeClr val="tx1"/>
                </a:solidFill>
                <a:ea typeface="微軟正黑體" panose="020B0604030504040204" pitchFamily="34" charset="-120"/>
              </a:rPr>
              <a:t>文章</a:t>
            </a:r>
            <a:r>
              <a:rPr lang="zh-TW" altLang="en-US" sz="2000" b="1" dirty="0">
                <a:ea typeface="微軟正黑體" panose="020B0604030504040204" pitchFamily="34" charset="-120"/>
              </a:rPr>
              <a:t>標題</a:t>
            </a:r>
            <a:endParaRPr lang="zh-TW" altLang="en-US" sz="2000" b="1" dirty="0">
              <a:solidFill>
                <a:schemeClr val="tx1"/>
              </a:solidFill>
              <a:ea typeface="微軟正黑體" panose="020B0604030504040204" pitchFamily="34" charset="-120"/>
            </a:endParaRPr>
          </a:p>
        </p:txBody>
      </p:sp>
      <p:sp>
        <p:nvSpPr>
          <p:cNvPr id="9" name="Text Box 14">
            <a:extLst>
              <a:ext uri="{FF2B5EF4-FFF2-40B4-BE49-F238E27FC236}">
                <a16:creationId xmlns:a16="http://schemas.microsoft.com/office/drawing/2014/main" id="{ED5AA559-017F-485C-B5CE-4F15CB7983E9}"/>
              </a:ext>
            </a:extLst>
          </p:cNvPr>
          <p:cNvSpPr>
            <a:spLocks noChangeArrowheads="1"/>
          </p:cNvSpPr>
          <p:nvPr/>
        </p:nvSpPr>
        <p:spPr bwMode="auto">
          <a:xfrm>
            <a:off x="1624961" y="2070623"/>
            <a:ext cx="1303241" cy="400110"/>
          </a:xfrm>
          <a:prstGeom prst="wedgeRectCallout">
            <a:avLst>
              <a:gd name="adj1" fmla="val -48431"/>
              <a:gd name="adj2" fmla="val -4734"/>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solidFill>
                  <a:schemeClr val="tx1"/>
                </a:solidFill>
                <a:ea typeface="微軟正黑體" panose="020B0604030504040204" pitchFamily="34" charset="-120"/>
              </a:rPr>
              <a:t>文章摘要</a:t>
            </a:r>
          </a:p>
        </p:txBody>
      </p:sp>
      <p:sp>
        <p:nvSpPr>
          <p:cNvPr id="11" name="流程圖: 程序 10">
            <a:extLst>
              <a:ext uri="{FF2B5EF4-FFF2-40B4-BE49-F238E27FC236}">
                <a16:creationId xmlns:a16="http://schemas.microsoft.com/office/drawing/2014/main" id="{61D32B7D-5349-4159-823C-454C0A6312B9}"/>
              </a:ext>
            </a:extLst>
          </p:cNvPr>
          <p:cNvSpPr>
            <a:spLocks noChangeArrowheads="1"/>
          </p:cNvSpPr>
          <p:nvPr/>
        </p:nvSpPr>
        <p:spPr bwMode="auto">
          <a:xfrm>
            <a:off x="1624960" y="2754997"/>
            <a:ext cx="5431447" cy="1980906"/>
          </a:xfrm>
          <a:prstGeom prst="flowChartProcess">
            <a:avLst/>
          </a:prstGeom>
          <a:solidFill>
            <a:srgbClr val="FFCC99">
              <a:alpha val="25098"/>
            </a:srgbClr>
          </a:solidFill>
          <a:ln w="38100" algn="ctr">
            <a:solidFill>
              <a:srgbClr val="CC3300"/>
            </a:solidFill>
            <a:round/>
            <a:headEnd/>
            <a:tailEnd/>
          </a:ln>
        </p:spPr>
        <p:txBody>
          <a:bodyPr/>
          <a:lstStyle/>
          <a:p>
            <a:r>
              <a:rPr lang="zh-TW" altLang="en-US" sz="5400" b="1">
                <a:solidFill>
                  <a:srgbClr val="1C1C1C"/>
                </a:solidFill>
              </a:rPr>
              <a:t>     </a:t>
            </a:r>
          </a:p>
        </p:txBody>
      </p:sp>
      <p:sp>
        <p:nvSpPr>
          <p:cNvPr id="12" name="流程圖: 程序 11">
            <a:extLst>
              <a:ext uri="{FF2B5EF4-FFF2-40B4-BE49-F238E27FC236}">
                <a16:creationId xmlns:a16="http://schemas.microsoft.com/office/drawing/2014/main" id="{AD243EC7-4BB4-4419-973E-F33880619C65}"/>
              </a:ext>
            </a:extLst>
          </p:cNvPr>
          <p:cNvSpPr>
            <a:spLocks noChangeArrowheads="1"/>
          </p:cNvSpPr>
          <p:nvPr/>
        </p:nvSpPr>
        <p:spPr bwMode="auto">
          <a:xfrm>
            <a:off x="7152424" y="2390874"/>
            <a:ext cx="1568882" cy="2405413"/>
          </a:xfrm>
          <a:prstGeom prst="flowChartProcess">
            <a:avLst/>
          </a:prstGeom>
          <a:solidFill>
            <a:srgbClr val="FFCC99">
              <a:alpha val="25098"/>
            </a:srgbClr>
          </a:solidFill>
          <a:ln w="38100" algn="ctr">
            <a:solidFill>
              <a:srgbClr val="CC3300"/>
            </a:solidFill>
            <a:round/>
            <a:headEnd/>
            <a:tailEnd/>
          </a:ln>
        </p:spPr>
        <p:txBody>
          <a:bodyPr/>
          <a:lstStyle/>
          <a:p>
            <a:r>
              <a:rPr lang="zh-TW" altLang="en-US" sz="5400" b="1">
                <a:solidFill>
                  <a:srgbClr val="1C1C1C"/>
                </a:solidFill>
              </a:rPr>
              <a:t>     </a:t>
            </a:r>
          </a:p>
        </p:txBody>
      </p:sp>
      <p:sp>
        <p:nvSpPr>
          <p:cNvPr id="15" name="Text Box 14">
            <a:extLst>
              <a:ext uri="{FF2B5EF4-FFF2-40B4-BE49-F238E27FC236}">
                <a16:creationId xmlns:a16="http://schemas.microsoft.com/office/drawing/2014/main" id="{65282DFF-370B-466A-94B4-93988E8CE5A2}"/>
              </a:ext>
            </a:extLst>
          </p:cNvPr>
          <p:cNvSpPr>
            <a:spLocks noChangeArrowheads="1"/>
          </p:cNvSpPr>
          <p:nvPr/>
        </p:nvSpPr>
        <p:spPr bwMode="auto">
          <a:xfrm>
            <a:off x="7152425" y="1937864"/>
            <a:ext cx="1568882" cy="400110"/>
          </a:xfrm>
          <a:prstGeom prst="wedgeRectCallout">
            <a:avLst>
              <a:gd name="adj1" fmla="val -48431"/>
              <a:gd name="adj2" fmla="val -4734"/>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ea typeface="微軟正黑體" panose="020B0604030504040204" pitchFamily="34" charset="-120"/>
              </a:rPr>
              <a:t>關聯文獻</a:t>
            </a:r>
            <a:endParaRPr lang="zh-TW" altLang="en-US" sz="2000" b="1" dirty="0">
              <a:solidFill>
                <a:schemeClr val="tx1"/>
              </a:solidFill>
              <a:ea typeface="微軟正黑體" panose="020B0604030504040204" pitchFamily="34" charset="-120"/>
            </a:endParaRPr>
          </a:p>
        </p:txBody>
      </p:sp>
      <p:cxnSp>
        <p:nvCxnSpPr>
          <p:cNvPr id="17" name="Straight Connector 29" descr="&#10;">
            <a:extLst>
              <a:ext uri="{FF2B5EF4-FFF2-40B4-BE49-F238E27FC236}">
                <a16:creationId xmlns:a16="http://schemas.microsoft.com/office/drawing/2014/main" id="{0E033325-61AC-4910-989C-C8D243B574FB}"/>
              </a:ext>
            </a:extLst>
          </p:cNvPr>
          <p:cNvCxnSpPr>
            <a:cxnSpLocks/>
          </p:cNvCxnSpPr>
          <p:nvPr/>
        </p:nvCxnSpPr>
        <p:spPr>
          <a:xfrm>
            <a:off x="5257065" y="1532040"/>
            <a:ext cx="420299" cy="27665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9" name="Straight Connector 29" descr="&#10;">
            <a:extLst>
              <a:ext uri="{FF2B5EF4-FFF2-40B4-BE49-F238E27FC236}">
                <a16:creationId xmlns:a16="http://schemas.microsoft.com/office/drawing/2014/main" id="{5E6A94BB-3588-4399-B443-F61C9BC6893D}"/>
              </a:ext>
            </a:extLst>
          </p:cNvPr>
          <p:cNvCxnSpPr>
            <a:cxnSpLocks/>
          </p:cNvCxnSpPr>
          <p:nvPr/>
        </p:nvCxnSpPr>
        <p:spPr>
          <a:xfrm flipV="1">
            <a:off x="1689631" y="2429413"/>
            <a:ext cx="1" cy="350036"/>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pic>
        <p:nvPicPr>
          <p:cNvPr id="23" name="Picture 1">
            <a:extLst>
              <a:ext uri="{FF2B5EF4-FFF2-40B4-BE49-F238E27FC236}">
                <a16:creationId xmlns:a16="http://schemas.microsoft.com/office/drawing/2014/main"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231017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 y="1022350"/>
            <a:ext cx="8340265" cy="481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5586" y="1060690"/>
            <a:ext cx="6445250" cy="452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向左箭號 7"/>
          <p:cNvSpPr>
            <a:spLocks noChangeArrowheads="1"/>
          </p:cNvSpPr>
          <p:nvPr/>
        </p:nvSpPr>
        <p:spPr bwMode="auto">
          <a:xfrm>
            <a:off x="2799444" y="1250028"/>
            <a:ext cx="1184821" cy="360363"/>
          </a:xfrm>
          <a:prstGeom prst="leftArrow">
            <a:avLst>
              <a:gd name="adj1" fmla="val 50000"/>
              <a:gd name="adj2" fmla="val 49985"/>
            </a:avLst>
          </a:prstGeom>
          <a:solidFill>
            <a:srgbClr val="FF0000"/>
          </a:solidFill>
          <a:ln w="9525" algn="ctr">
            <a:solidFill>
              <a:srgbClr val="FF0000"/>
            </a:solidFill>
            <a:round/>
            <a:headEnd/>
            <a:tailEnd/>
          </a:ln>
        </p:spPr>
        <p:txBody>
          <a:bodyPr/>
          <a:lstStyle/>
          <a:p>
            <a:endParaRPr lang="zh-TW" altLang="en-US"/>
          </a:p>
        </p:txBody>
      </p:sp>
      <p:sp>
        <p:nvSpPr>
          <p:cNvPr id="9" name="流程圖: 程序 8"/>
          <p:cNvSpPr>
            <a:spLocks noChangeArrowheads="1"/>
          </p:cNvSpPr>
          <p:nvPr/>
        </p:nvSpPr>
        <p:spPr bwMode="auto">
          <a:xfrm>
            <a:off x="440115" y="4681548"/>
            <a:ext cx="759014" cy="260099"/>
          </a:xfrm>
          <a:prstGeom prst="flowChartProcess">
            <a:avLst/>
          </a:prstGeom>
          <a:solidFill>
            <a:srgbClr val="FFCC99">
              <a:alpha val="25098"/>
            </a:srgbClr>
          </a:solidFill>
          <a:ln w="38100" algn="ctr">
            <a:solidFill>
              <a:srgbClr val="CC3300"/>
            </a:solidFill>
            <a:round/>
            <a:headEnd/>
            <a:tailEnd/>
          </a:ln>
        </p:spPr>
        <p:txBody>
          <a:bodyPr/>
          <a:lstStyle/>
          <a:p>
            <a:r>
              <a:rPr lang="zh-TW" altLang="en-US" sz="5400" b="1">
                <a:solidFill>
                  <a:srgbClr val="1C1C1C"/>
                </a:solidFill>
              </a:rPr>
              <a:t>     </a:t>
            </a:r>
          </a:p>
        </p:txBody>
      </p:sp>
      <p:sp>
        <p:nvSpPr>
          <p:cNvPr id="56323" name="Text Box 22"/>
          <p:cNvSpPr txBox="1">
            <a:spLocks noChangeArrowheads="1"/>
          </p:cNvSpPr>
          <p:nvPr/>
        </p:nvSpPr>
        <p:spPr bwMode="auto">
          <a:xfrm>
            <a:off x="324518" y="359610"/>
            <a:ext cx="557095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期刊雜誌瀏覽</a:t>
            </a:r>
            <a:r>
              <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a:t>
            </a:r>
            <a:r>
              <a:rPr lang="en-US" altLang="zh-TW" sz="3200" b="1" dirty="0">
                <a:solidFill>
                  <a:srgbClr val="C00000"/>
                </a:solidFill>
                <a:latin typeface="Arial" panose="020B0604020202020204" pitchFamily="34" charset="0"/>
                <a:ea typeface="微軟正黑體" panose="020B0604030504040204" pitchFamily="34" charset="-120"/>
                <a:cs typeface="Arial" panose="020B0604020202020204" pitchFamily="34" charset="0"/>
              </a:rPr>
              <a:t>Citation Map</a:t>
            </a:r>
          </a:p>
        </p:txBody>
      </p:sp>
      <p:pic>
        <p:nvPicPr>
          <p:cNvPr id="174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9444" y="1610390"/>
            <a:ext cx="4610647" cy="435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Connector 29" descr="&#10;">
            <a:extLst>
              <a:ext uri="{FF2B5EF4-FFF2-40B4-BE49-F238E27FC236}">
                <a16:creationId xmlns:a16="http://schemas.microsoft.com/office/drawing/2014/main" id="{6B8A498E-2238-4F45-927A-2C69FCCEC020}"/>
              </a:ext>
            </a:extLst>
          </p:cNvPr>
          <p:cNvCxnSpPr>
            <a:cxnSpLocks/>
          </p:cNvCxnSpPr>
          <p:nvPr/>
        </p:nvCxnSpPr>
        <p:spPr>
          <a:xfrm flipV="1">
            <a:off x="6462186" y="2418997"/>
            <a:ext cx="0" cy="289697"/>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14" name="Text Box 14">
            <a:extLst>
              <a:ext uri="{FF2B5EF4-FFF2-40B4-BE49-F238E27FC236}">
                <a16:creationId xmlns:a16="http://schemas.microsoft.com/office/drawing/2014/main" id="{F9CC7245-8ED3-4388-AA76-34947C2C3A42}"/>
              </a:ext>
            </a:extLst>
          </p:cNvPr>
          <p:cNvSpPr>
            <a:spLocks noChangeArrowheads="1"/>
          </p:cNvSpPr>
          <p:nvPr/>
        </p:nvSpPr>
        <p:spPr bwMode="auto">
          <a:xfrm>
            <a:off x="5895473" y="2066818"/>
            <a:ext cx="2636052" cy="400110"/>
          </a:xfrm>
          <a:prstGeom prst="wedgeRectCallout">
            <a:avLst>
              <a:gd name="adj1" fmla="val -48431"/>
              <a:gd name="adj2" fmla="val -4734"/>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ea typeface="微軟正黑體" panose="020B0604030504040204" pitchFamily="34" charset="-120"/>
              </a:rPr>
              <a:t>後續引用本文的文獻</a:t>
            </a:r>
            <a:endParaRPr lang="zh-TW" altLang="en-US" sz="2000" b="1" dirty="0">
              <a:solidFill>
                <a:schemeClr val="tx1"/>
              </a:solidFill>
              <a:ea typeface="微軟正黑體" panose="020B0604030504040204" pitchFamily="34" charset="-120"/>
            </a:endParaRPr>
          </a:p>
        </p:txBody>
      </p:sp>
      <p:sp>
        <p:nvSpPr>
          <p:cNvPr id="13" name="Text Box 14">
            <a:extLst>
              <a:ext uri="{FF2B5EF4-FFF2-40B4-BE49-F238E27FC236}">
                <a16:creationId xmlns:a16="http://schemas.microsoft.com/office/drawing/2014/main" id="{11BEDB28-E2E6-4A7C-83B3-3BCA182A108E}"/>
              </a:ext>
            </a:extLst>
          </p:cNvPr>
          <p:cNvSpPr>
            <a:spLocks noChangeArrowheads="1"/>
          </p:cNvSpPr>
          <p:nvPr/>
        </p:nvSpPr>
        <p:spPr bwMode="auto">
          <a:xfrm>
            <a:off x="2611888" y="2055639"/>
            <a:ext cx="2762369" cy="400110"/>
          </a:xfrm>
          <a:prstGeom prst="wedgeRectCallout">
            <a:avLst>
              <a:gd name="adj1" fmla="val -48431"/>
              <a:gd name="adj2" fmla="val -4734"/>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ea typeface="微軟正黑體" panose="020B0604030504040204" pitchFamily="34" charset="-120"/>
              </a:rPr>
              <a:t>查看本文所引用的文獻</a:t>
            </a:r>
            <a:endParaRPr lang="zh-TW" altLang="en-US" sz="2000" b="1" dirty="0">
              <a:solidFill>
                <a:schemeClr val="tx1"/>
              </a:solidFill>
              <a:ea typeface="微軟正黑體" panose="020B0604030504040204" pitchFamily="34" charset="-120"/>
            </a:endParaRPr>
          </a:p>
        </p:txBody>
      </p:sp>
      <p:cxnSp>
        <p:nvCxnSpPr>
          <p:cNvPr id="15" name="Straight Connector 29" descr="&#10;">
            <a:extLst>
              <a:ext uri="{FF2B5EF4-FFF2-40B4-BE49-F238E27FC236}">
                <a16:creationId xmlns:a16="http://schemas.microsoft.com/office/drawing/2014/main" id="{42B5D3E9-C36B-47DF-8768-6D41901A364E}"/>
              </a:ext>
            </a:extLst>
          </p:cNvPr>
          <p:cNvCxnSpPr>
            <a:cxnSpLocks/>
          </p:cNvCxnSpPr>
          <p:nvPr/>
        </p:nvCxnSpPr>
        <p:spPr>
          <a:xfrm flipV="1">
            <a:off x="4209691" y="2455749"/>
            <a:ext cx="0" cy="186181"/>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pic>
        <p:nvPicPr>
          <p:cNvPr id="21" name="Picture 1">
            <a:extLst>
              <a:ext uri="{FF2B5EF4-FFF2-40B4-BE49-F238E27FC236}">
                <a16:creationId xmlns:a16="http://schemas.microsoft.com/office/drawing/2014/main" id="{26CC3EBF-832B-4A11-9D1F-CE2B0D21E3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3906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4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5865" y="2089571"/>
            <a:ext cx="7556313" cy="1116106"/>
          </a:xfrm>
        </p:spPr>
        <p:txBody>
          <a:bodyPr/>
          <a:lstStyle/>
          <a:p>
            <a:pPr algn="ctr"/>
            <a:r>
              <a:rPr lang="en-US" altLang="zh-TW" sz="3600" b="1" dirty="0">
                <a:latin typeface="微軟正黑體" panose="020B0604030504040204" pitchFamily="34" charset="-120"/>
                <a:ea typeface="微軟正黑體" panose="020B0604030504040204" pitchFamily="34" charset="-120"/>
              </a:rPr>
              <a:t>IEEE</a:t>
            </a:r>
            <a:r>
              <a:rPr lang="zh-TW" altLang="en-US" sz="3600" b="1" dirty="0">
                <a:latin typeface="微軟正黑體" panose="020B0604030504040204" pitchFamily="34" charset="-120"/>
                <a:ea typeface="微軟正黑體" panose="020B0604030504040204" pitchFamily="34" charset="-120"/>
              </a:rPr>
              <a:t>學會介紹</a:t>
            </a:r>
            <a:endParaRPr lang="en-US" sz="3600" b="1" dirty="0">
              <a:latin typeface="微軟正黑體" panose="020B0604030504040204" pitchFamily="34" charset="-120"/>
              <a:ea typeface="微軟正黑體" panose="020B0604030504040204" pitchFamily="34" charset="-120"/>
            </a:endParaRPr>
          </a:p>
        </p:txBody>
      </p:sp>
      <p:pic>
        <p:nvPicPr>
          <p:cNvPr id="3" name="Picture 1">
            <a:extLst>
              <a:ext uri="{FF2B5EF4-FFF2-40B4-BE49-F238E27FC236}">
                <a16:creationId xmlns:a16="http://schemas.microsoft.com/office/drawing/2014/main" id="{26CC3EBF-832B-4A11-9D1F-CE2B0D21E3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3124518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1061049"/>
            <a:ext cx="8324850" cy="480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323" name="Text Box 22"/>
          <p:cNvSpPr txBox="1">
            <a:spLocks noChangeArrowheads="1"/>
          </p:cNvSpPr>
          <p:nvPr/>
        </p:nvSpPr>
        <p:spPr bwMode="auto">
          <a:xfrm>
            <a:off x="523875" y="369987"/>
            <a:ext cx="47513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期刊常用功能</a:t>
            </a:r>
            <a:endPar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endParaRPr>
          </a:p>
        </p:txBody>
      </p:sp>
      <p:sp>
        <p:nvSpPr>
          <p:cNvPr id="13" name="Text Box 14"/>
          <p:cNvSpPr>
            <a:spLocks noChangeArrowheads="1"/>
          </p:cNvSpPr>
          <p:nvPr/>
        </p:nvSpPr>
        <p:spPr bwMode="auto">
          <a:xfrm>
            <a:off x="1912943" y="2274983"/>
            <a:ext cx="1529968" cy="400110"/>
          </a:xfrm>
          <a:prstGeom prst="wedgeRectCallout">
            <a:avLst>
              <a:gd name="adj1" fmla="val -47824"/>
              <a:gd name="adj2" fmla="val 29483"/>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solidFill>
                  <a:schemeClr val="tx1"/>
                </a:solidFill>
                <a:ea typeface="微軟正黑體" panose="020B0604030504040204" pitchFamily="34" charset="-120"/>
              </a:rPr>
              <a:t>下載</a:t>
            </a:r>
            <a:r>
              <a:rPr lang="en-US" altLang="zh-TW" sz="2000" b="1" dirty="0">
                <a:solidFill>
                  <a:schemeClr val="tx1"/>
                </a:solidFill>
                <a:ea typeface="微軟正黑體" panose="020B0604030504040204" pitchFamily="34" charset="-120"/>
              </a:rPr>
              <a:t>Citation</a:t>
            </a:r>
            <a:endParaRPr lang="zh-TW" altLang="en-US" sz="2000" b="1" dirty="0">
              <a:solidFill>
                <a:schemeClr val="tx1"/>
              </a:solidFill>
              <a:ea typeface="微軟正黑體" panose="020B0604030504040204" pitchFamily="34" charset="-120"/>
            </a:endParaRPr>
          </a:p>
        </p:txBody>
      </p:sp>
      <p:cxnSp>
        <p:nvCxnSpPr>
          <p:cNvPr id="14" name="Straight Connector 29" descr="&#10;">
            <a:extLst>
              <a:ext uri="{FF2B5EF4-FFF2-40B4-BE49-F238E27FC236}">
                <a16:creationId xmlns:a16="http://schemas.microsoft.com/office/drawing/2014/main" id="{B652819A-5202-40D8-9499-B71740252341}"/>
              </a:ext>
            </a:extLst>
          </p:cNvPr>
          <p:cNvCxnSpPr>
            <a:cxnSpLocks/>
          </p:cNvCxnSpPr>
          <p:nvPr/>
        </p:nvCxnSpPr>
        <p:spPr>
          <a:xfrm flipV="1">
            <a:off x="3025475" y="1725744"/>
            <a:ext cx="364706" cy="1"/>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17" name="Text Box 14">
            <a:extLst>
              <a:ext uri="{FF2B5EF4-FFF2-40B4-BE49-F238E27FC236}">
                <a16:creationId xmlns:a16="http://schemas.microsoft.com/office/drawing/2014/main" id="{7DDC734E-9A41-405C-B863-6FFDABF3F830}"/>
              </a:ext>
            </a:extLst>
          </p:cNvPr>
          <p:cNvSpPr>
            <a:spLocks noChangeArrowheads="1"/>
          </p:cNvSpPr>
          <p:nvPr/>
        </p:nvSpPr>
        <p:spPr bwMode="auto">
          <a:xfrm>
            <a:off x="3442911" y="1554824"/>
            <a:ext cx="1129089" cy="400110"/>
          </a:xfrm>
          <a:prstGeom prst="wedgeRectCallout">
            <a:avLst>
              <a:gd name="adj1" fmla="val -47824"/>
              <a:gd name="adj2" fmla="val 29483"/>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en-US" altLang="zh-TW" sz="2000" b="1" dirty="0">
                <a:solidFill>
                  <a:schemeClr val="tx1"/>
                </a:solidFill>
                <a:ea typeface="微軟正黑體" panose="020B0604030504040204" pitchFamily="34" charset="-120"/>
              </a:rPr>
              <a:t>PDF</a:t>
            </a:r>
            <a:r>
              <a:rPr lang="zh-TW" altLang="en-US" sz="2000" b="1" dirty="0">
                <a:solidFill>
                  <a:schemeClr val="tx1"/>
                </a:solidFill>
                <a:ea typeface="微軟正黑體" panose="020B0604030504040204" pitchFamily="34" charset="-120"/>
              </a:rPr>
              <a:t>下載</a:t>
            </a:r>
          </a:p>
        </p:txBody>
      </p:sp>
      <p:cxnSp>
        <p:nvCxnSpPr>
          <p:cNvPr id="19" name="Straight Connector 29" descr="&#10;">
            <a:extLst>
              <a:ext uri="{FF2B5EF4-FFF2-40B4-BE49-F238E27FC236}">
                <a16:creationId xmlns:a16="http://schemas.microsoft.com/office/drawing/2014/main" id="{46154380-5D1F-4E1E-8BFA-10A37A913B6B}"/>
              </a:ext>
            </a:extLst>
          </p:cNvPr>
          <p:cNvCxnSpPr>
            <a:cxnSpLocks/>
          </p:cNvCxnSpPr>
          <p:nvPr/>
        </p:nvCxnSpPr>
        <p:spPr>
          <a:xfrm>
            <a:off x="1994527" y="1837869"/>
            <a:ext cx="0" cy="421341"/>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22" name="Text Box 14">
            <a:extLst>
              <a:ext uri="{FF2B5EF4-FFF2-40B4-BE49-F238E27FC236}">
                <a16:creationId xmlns:a16="http://schemas.microsoft.com/office/drawing/2014/main" id="{7FDAD375-6382-4C04-816C-C563A247C0F1}"/>
              </a:ext>
            </a:extLst>
          </p:cNvPr>
          <p:cNvSpPr>
            <a:spLocks noChangeArrowheads="1"/>
          </p:cNvSpPr>
          <p:nvPr/>
        </p:nvSpPr>
        <p:spPr bwMode="auto">
          <a:xfrm>
            <a:off x="6357668" y="1725744"/>
            <a:ext cx="2484407" cy="400110"/>
          </a:xfrm>
          <a:prstGeom prst="wedgeRectCallout">
            <a:avLst>
              <a:gd name="adj1" fmla="val -47824"/>
              <a:gd name="adj2" fmla="val 29483"/>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ea typeface="微軟正黑體" panose="020B0604030504040204" pitchFamily="34" charset="-120"/>
              </a:rPr>
              <a:t>分享本文至社群平台</a:t>
            </a:r>
            <a:endParaRPr lang="zh-TW" altLang="en-US" sz="2000" b="1" dirty="0">
              <a:solidFill>
                <a:schemeClr val="tx1"/>
              </a:solidFill>
              <a:ea typeface="微軟正黑體" panose="020B0604030504040204" pitchFamily="34" charset="-120"/>
            </a:endParaRPr>
          </a:p>
        </p:txBody>
      </p:sp>
      <p:cxnSp>
        <p:nvCxnSpPr>
          <p:cNvPr id="23" name="Straight Connector 29" descr="&#10;">
            <a:extLst>
              <a:ext uri="{FF2B5EF4-FFF2-40B4-BE49-F238E27FC236}">
                <a16:creationId xmlns:a16="http://schemas.microsoft.com/office/drawing/2014/main" id="{ECC359FA-99B5-4095-A98A-582751B41538}"/>
              </a:ext>
            </a:extLst>
          </p:cNvPr>
          <p:cNvCxnSpPr>
            <a:cxnSpLocks/>
          </p:cNvCxnSpPr>
          <p:nvPr/>
        </p:nvCxnSpPr>
        <p:spPr>
          <a:xfrm flipV="1">
            <a:off x="6922169" y="2125854"/>
            <a:ext cx="0" cy="266712"/>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pic>
        <p:nvPicPr>
          <p:cNvPr id="15" name="Picture 1">
            <a:extLst>
              <a:ext uri="{FF2B5EF4-FFF2-40B4-BE49-F238E27FC236}">
                <a16:creationId xmlns:a16="http://schemas.microsoft.com/office/drawing/2014/main"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404475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012" y="1035625"/>
            <a:ext cx="8516470" cy="4899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371" name="Text Box 22"/>
          <p:cNvSpPr txBox="1">
            <a:spLocks noChangeArrowheads="1"/>
          </p:cNvSpPr>
          <p:nvPr/>
        </p:nvSpPr>
        <p:spPr bwMode="auto">
          <a:xfrm>
            <a:off x="323850" y="450850"/>
            <a:ext cx="31686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2. </a:t>
            </a: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會議論文瀏覽</a:t>
            </a:r>
            <a:endPar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endParaRPr>
          </a:p>
        </p:txBody>
      </p:sp>
      <p:sp>
        <p:nvSpPr>
          <p:cNvPr id="11" name="矩形 10"/>
          <p:cNvSpPr/>
          <p:nvPr/>
        </p:nvSpPr>
        <p:spPr>
          <a:xfrm>
            <a:off x="8337176" y="1735230"/>
            <a:ext cx="430306" cy="277945"/>
          </a:xfrm>
          <a:prstGeom prst="rect">
            <a:avLst/>
          </a:prstGeom>
          <a:noFill/>
          <a:ln w="381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sp>
        <p:nvSpPr>
          <p:cNvPr id="14" name="Text Box 14"/>
          <p:cNvSpPr>
            <a:spLocks noChangeArrowheads="1"/>
          </p:cNvSpPr>
          <p:nvPr/>
        </p:nvSpPr>
        <p:spPr bwMode="auto">
          <a:xfrm>
            <a:off x="2052919" y="1210084"/>
            <a:ext cx="1744759" cy="400110"/>
          </a:xfrm>
          <a:prstGeom prst="wedgeRectCallout">
            <a:avLst>
              <a:gd name="adj1" fmla="val -47413"/>
              <a:gd name="adj2" fmla="val 27172"/>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solidFill>
                  <a:srgbClr val="000000"/>
                </a:solidFill>
                <a:latin typeface="微軟正黑體" panose="020B0604030504040204" pitchFamily="34" charset="-120"/>
                <a:ea typeface="微軟正黑體" panose="020B0604030504040204" pitchFamily="34" charset="-120"/>
              </a:rPr>
              <a:t>主題領域查詢</a:t>
            </a:r>
            <a:endParaRPr lang="zh-TW" altLang="en-US" sz="2000" b="1" dirty="0">
              <a:solidFill>
                <a:schemeClr val="tx1"/>
              </a:solidFill>
              <a:ea typeface="微軟正黑體" panose="020B0604030504040204" pitchFamily="34" charset="-120"/>
            </a:endParaRPr>
          </a:p>
        </p:txBody>
      </p:sp>
      <p:sp>
        <p:nvSpPr>
          <p:cNvPr id="16" name="Text Box 14"/>
          <p:cNvSpPr>
            <a:spLocks noChangeArrowheads="1"/>
          </p:cNvSpPr>
          <p:nvPr/>
        </p:nvSpPr>
        <p:spPr bwMode="auto">
          <a:xfrm>
            <a:off x="2241458" y="2649633"/>
            <a:ext cx="2502084" cy="400110"/>
          </a:xfrm>
          <a:prstGeom prst="wedgeRectCallout">
            <a:avLst>
              <a:gd name="adj1" fmla="val -13829"/>
              <a:gd name="adj2" fmla="val -35977"/>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solidFill>
                  <a:srgbClr val="000000"/>
                </a:solidFill>
                <a:latin typeface="微軟正黑體" panose="020B0604030504040204" pitchFamily="34" charset="-120"/>
                <a:ea typeface="微軟正黑體" panose="020B0604030504040204" pitchFamily="34" charset="-120"/>
              </a:rPr>
              <a:t>依開頭字母順序查詢</a:t>
            </a:r>
          </a:p>
        </p:txBody>
      </p:sp>
      <p:sp>
        <p:nvSpPr>
          <p:cNvPr id="17" name="Text Box 14"/>
          <p:cNvSpPr>
            <a:spLocks noChangeArrowheads="1"/>
          </p:cNvSpPr>
          <p:nvPr/>
        </p:nvSpPr>
        <p:spPr bwMode="auto">
          <a:xfrm>
            <a:off x="2644588" y="1744773"/>
            <a:ext cx="3256688" cy="400110"/>
          </a:xfrm>
          <a:prstGeom prst="wedgeRectCallout">
            <a:avLst>
              <a:gd name="adj1" fmla="val -10534"/>
              <a:gd name="adj2" fmla="val -41991"/>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solidFill>
                  <a:srgbClr val="000000"/>
                </a:solidFill>
                <a:latin typeface="微軟正黑體" panose="020B0604030504040204" pitchFamily="34" charset="-120"/>
                <a:ea typeface="微軟正黑體" panose="020B0604030504040204" pitchFamily="34" charset="-120"/>
              </a:rPr>
              <a:t>在檢索欄位輸入關鍵字查詢</a:t>
            </a:r>
          </a:p>
        </p:txBody>
      </p:sp>
      <p:cxnSp>
        <p:nvCxnSpPr>
          <p:cNvPr id="19" name="Straight Connector 29" descr="&#10;">
            <a:extLst>
              <a:ext uri="{FF2B5EF4-FFF2-40B4-BE49-F238E27FC236}">
                <a16:creationId xmlns:a16="http://schemas.microsoft.com/office/drawing/2014/main" id="{288542D6-5532-4F47-A711-98589D93117B}"/>
              </a:ext>
            </a:extLst>
          </p:cNvPr>
          <p:cNvCxnSpPr>
            <a:cxnSpLocks/>
          </p:cNvCxnSpPr>
          <p:nvPr/>
        </p:nvCxnSpPr>
        <p:spPr>
          <a:xfrm flipV="1">
            <a:off x="1630270" y="1410139"/>
            <a:ext cx="422649" cy="140716"/>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0" name="Straight Connector 29" descr="&#10;">
            <a:extLst>
              <a:ext uri="{FF2B5EF4-FFF2-40B4-BE49-F238E27FC236}">
                <a16:creationId xmlns:a16="http://schemas.microsoft.com/office/drawing/2014/main" id="{DAD9BA71-C4D7-491A-AE31-DF42FFE969DE}"/>
              </a:ext>
            </a:extLst>
          </p:cNvPr>
          <p:cNvCxnSpPr>
            <a:cxnSpLocks/>
          </p:cNvCxnSpPr>
          <p:nvPr/>
        </p:nvCxnSpPr>
        <p:spPr>
          <a:xfrm flipV="1">
            <a:off x="2241458" y="1879283"/>
            <a:ext cx="403130" cy="2"/>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1" name="Straight Connector 29" descr="&#10;">
            <a:extLst>
              <a:ext uri="{FF2B5EF4-FFF2-40B4-BE49-F238E27FC236}">
                <a16:creationId xmlns:a16="http://schemas.microsoft.com/office/drawing/2014/main" id="{72896998-A745-4D4F-940E-05D90AC7D713}"/>
              </a:ext>
            </a:extLst>
          </p:cNvPr>
          <p:cNvCxnSpPr>
            <a:cxnSpLocks/>
          </p:cNvCxnSpPr>
          <p:nvPr/>
        </p:nvCxnSpPr>
        <p:spPr>
          <a:xfrm>
            <a:off x="3482431" y="2438817"/>
            <a:ext cx="0" cy="223781"/>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22" name="Text Box 14">
            <a:extLst>
              <a:ext uri="{FF2B5EF4-FFF2-40B4-BE49-F238E27FC236}">
                <a16:creationId xmlns:a16="http://schemas.microsoft.com/office/drawing/2014/main" id="{9C728F94-CC48-46B8-9006-9246F0719F1F}"/>
              </a:ext>
            </a:extLst>
          </p:cNvPr>
          <p:cNvSpPr>
            <a:spLocks noChangeArrowheads="1"/>
          </p:cNvSpPr>
          <p:nvPr/>
        </p:nvSpPr>
        <p:spPr bwMode="auto">
          <a:xfrm>
            <a:off x="6284943" y="2346338"/>
            <a:ext cx="2321784" cy="400110"/>
          </a:xfrm>
          <a:prstGeom prst="wedgeRectCallout">
            <a:avLst>
              <a:gd name="adj1" fmla="val -13829"/>
              <a:gd name="adj2" fmla="val -35977"/>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2000" b="1" dirty="0">
                <a:solidFill>
                  <a:srgbClr val="000000"/>
                </a:solidFill>
                <a:latin typeface="微軟正黑體" panose="020B0604030504040204" pitchFamily="34" charset="-120"/>
                <a:ea typeface="微軟正黑體" panose="020B0604030504040204" pitchFamily="34" charset="-120"/>
              </a:rPr>
              <a:t>所有會議論文清單</a:t>
            </a:r>
          </a:p>
        </p:txBody>
      </p:sp>
      <p:cxnSp>
        <p:nvCxnSpPr>
          <p:cNvPr id="23" name="Straight Connector 29" descr="&#10;">
            <a:extLst>
              <a:ext uri="{FF2B5EF4-FFF2-40B4-BE49-F238E27FC236}">
                <a16:creationId xmlns:a16="http://schemas.microsoft.com/office/drawing/2014/main" id="{65B8F596-05F7-4A18-82AB-BF94135E0ECA}"/>
              </a:ext>
            </a:extLst>
          </p:cNvPr>
          <p:cNvCxnSpPr>
            <a:cxnSpLocks/>
          </p:cNvCxnSpPr>
          <p:nvPr/>
        </p:nvCxnSpPr>
        <p:spPr>
          <a:xfrm>
            <a:off x="8471937" y="2013175"/>
            <a:ext cx="0" cy="333163"/>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pic>
        <p:nvPicPr>
          <p:cNvPr id="24" name="Picture 1">
            <a:extLst>
              <a:ext uri="{FF2B5EF4-FFF2-40B4-BE49-F238E27FC236}">
                <a16:creationId xmlns:a16="http://schemas.microsoft.com/office/drawing/2014/main"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416075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209675"/>
            <a:ext cx="8398809" cy="4698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491" name="Text Box 22"/>
          <p:cNvSpPr txBox="1">
            <a:spLocks noChangeArrowheads="1"/>
          </p:cNvSpPr>
          <p:nvPr/>
        </p:nvSpPr>
        <p:spPr bwMode="auto">
          <a:xfrm>
            <a:off x="323850" y="45085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3. </a:t>
            </a:r>
            <a:r>
              <a:rPr lang="zh-TW" altLang="en-US"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rPr>
              <a:t>標準瀏覽</a:t>
            </a:r>
            <a:endParaRPr lang="en-US" altLang="zh-TW" sz="3200" b="1" dirty="0">
              <a:solidFill>
                <a:srgbClr val="C00000"/>
              </a:solidFill>
              <a:latin typeface="微軟正黑體" panose="020B0604030504040204" pitchFamily="34" charset="-120"/>
              <a:ea typeface="微軟正黑體" panose="020B0604030504040204" pitchFamily="34" charset="-120"/>
              <a:cs typeface="Arial Unicode MS" panose="020B0604020202020204" pitchFamily="34" charset="-128"/>
            </a:endParaRPr>
          </a:p>
        </p:txBody>
      </p:sp>
      <p:sp>
        <p:nvSpPr>
          <p:cNvPr id="12" name="矩形圖說文字 11"/>
          <p:cNvSpPr>
            <a:spLocks noChangeArrowheads="1"/>
          </p:cNvSpPr>
          <p:nvPr/>
        </p:nvSpPr>
        <p:spPr bwMode="auto">
          <a:xfrm>
            <a:off x="2755216" y="2117656"/>
            <a:ext cx="1962567" cy="472515"/>
          </a:xfrm>
          <a:prstGeom prst="wedgeRectCallout">
            <a:avLst>
              <a:gd name="adj1" fmla="val -33707"/>
              <a:gd name="adj2" fmla="val 18055"/>
            </a:avLst>
          </a:prstGeom>
          <a:solidFill>
            <a:schemeClr val="accent2">
              <a:lumMod val="40000"/>
              <a:lumOff val="60000"/>
            </a:schemeClr>
          </a:solidFill>
          <a:ln w="28575" algn="ctr">
            <a:solidFill>
              <a:schemeClr val="accent2">
                <a:lumMod val="75000"/>
              </a:schemeClr>
            </a:solidFill>
            <a:round/>
            <a:headEnd/>
            <a:tailEnd/>
          </a:ln>
        </p:spPr>
        <p:txBody>
          <a:bodyPr/>
          <a:lstStyle/>
          <a:p>
            <a:r>
              <a:rPr lang="zh-TW" altLang="en-US" sz="2000" b="1" dirty="0">
                <a:solidFill>
                  <a:srgbClr val="000000"/>
                </a:solidFill>
                <a:latin typeface="微軟正黑體" panose="020B0604030504040204" pitchFamily="34" charset="-120"/>
                <a:ea typeface="微軟正黑體" panose="020B0604030504040204" pitchFamily="34" charset="-120"/>
              </a:rPr>
              <a:t>依主題領域查詢</a:t>
            </a:r>
          </a:p>
        </p:txBody>
      </p:sp>
      <p:sp>
        <p:nvSpPr>
          <p:cNvPr id="15" name="矩形圖說文字 11"/>
          <p:cNvSpPr>
            <a:spLocks noChangeArrowheads="1"/>
          </p:cNvSpPr>
          <p:nvPr/>
        </p:nvSpPr>
        <p:spPr bwMode="auto">
          <a:xfrm>
            <a:off x="2107801" y="1185208"/>
            <a:ext cx="2551940" cy="472515"/>
          </a:xfrm>
          <a:prstGeom prst="wedgeRectCallout">
            <a:avLst>
              <a:gd name="adj1" fmla="val -24050"/>
              <a:gd name="adj2" fmla="val 28238"/>
            </a:avLst>
          </a:prstGeom>
          <a:solidFill>
            <a:schemeClr val="accent2">
              <a:lumMod val="40000"/>
              <a:lumOff val="60000"/>
            </a:schemeClr>
          </a:solidFill>
          <a:ln w="28575" algn="ctr">
            <a:solidFill>
              <a:schemeClr val="accent2">
                <a:lumMod val="75000"/>
              </a:schemeClr>
            </a:solidFill>
            <a:round/>
            <a:headEnd/>
            <a:tailEnd/>
          </a:ln>
        </p:spPr>
        <p:txBody>
          <a:bodyPr/>
          <a:lstStyle/>
          <a:p>
            <a:r>
              <a:rPr lang="zh-TW" altLang="en-US" sz="2000" b="1" dirty="0">
                <a:solidFill>
                  <a:srgbClr val="000000"/>
                </a:solidFill>
                <a:latin typeface="微軟正黑體" panose="020B0604030504040204" pitchFamily="34" charset="-120"/>
                <a:ea typeface="微軟正黑體" panose="020B0604030504040204" pitchFamily="34" charset="-120"/>
              </a:rPr>
              <a:t>依標準編號範圍查詢</a:t>
            </a:r>
            <a:endParaRPr lang="en-US" altLang="zh-TW" sz="2000" b="1" dirty="0">
              <a:solidFill>
                <a:srgbClr val="000000"/>
              </a:solidFill>
              <a:latin typeface="微軟正黑體" panose="020B0604030504040204" pitchFamily="34" charset="-120"/>
              <a:ea typeface="微軟正黑體" panose="020B0604030504040204" pitchFamily="34" charset="-120"/>
            </a:endParaRPr>
          </a:p>
        </p:txBody>
      </p:sp>
      <p:cxnSp>
        <p:nvCxnSpPr>
          <p:cNvPr id="17" name="Straight Connector 29" descr="&#10;">
            <a:extLst>
              <a:ext uri="{FF2B5EF4-FFF2-40B4-BE49-F238E27FC236}">
                <a16:creationId xmlns:a16="http://schemas.microsoft.com/office/drawing/2014/main" id="{75E9210E-C696-43F6-9AED-BE78B48A49B5}"/>
              </a:ext>
            </a:extLst>
          </p:cNvPr>
          <p:cNvCxnSpPr>
            <a:cxnSpLocks/>
          </p:cNvCxnSpPr>
          <p:nvPr/>
        </p:nvCxnSpPr>
        <p:spPr>
          <a:xfrm flipV="1">
            <a:off x="1792941" y="1508141"/>
            <a:ext cx="314860" cy="327444"/>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8" name="Straight Connector 29" descr="&#10;">
            <a:extLst>
              <a:ext uri="{FF2B5EF4-FFF2-40B4-BE49-F238E27FC236}">
                <a16:creationId xmlns:a16="http://schemas.microsoft.com/office/drawing/2014/main" id="{28CAE146-9024-4987-9206-4F854D6B4806}"/>
              </a:ext>
            </a:extLst>
          </p:cNvPr>
          <p:cNvCxnSpPr>
            <a:cxnSpLocks/>
          </p:cNvCxnSpPr>
          <p:nvPr/>
        </p:nvCxnSpPr>
        <p:spPr>
          <a:xfrm>
            <a:off x="2494911" y="1835585"/>
            <a:ext cx="260305" cy="282071"/>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pic>
        <p:nvPicPr>
          <p:cNvPr id="19" name="Picture 1">
            <a:extLst>
              <a:ext uri="{FF2B5EF4-FFF2-40B4-BE49-F238E27FC236}">
                <a16:creationId xmlns:a16="http://schemas.microsoft.com/office/drawing/2014/main"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163955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550" y="701675"/>
            <a:ext cx="8307118" cy="5164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文字方塊 15"/>
          <p:cNvSpPr txBox="1">
            <a:spLocks noChangeArrowheads="1"/>
          </p:cNvSpPr>
          <p:nvPr/>
        </p:nvSpPr>
        <p:spPr bwMode="auto">
          <a:xfrm>
            <a:off x="0" y="2614569"/>
            <a:ext cx="2605177" cy="646331"/>
          </a:xfrm>
          <a:prstGeom prst="rect">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lvl1pPr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defTabSz="914400" eaLnBrk="1">
              <a:buClrTx/>
              <a:buSzTx/>
              <a:buFontTx/>
              <a:buNone/>
            </a:pPr>
            <a:r>
              <a:rPr lang="zh-TW" altLang="en-US" sz="1800" b="1" dirty="0">
                <a:solidFill>
                  <a:schemeClr val="tx1"/>
                </a:solidFill>
                <a:latin typeface="微軟正黑體" panose="020B0604030504040204" pitchFamily="34" charset="-120"/>
                <a:ea typeface="微軟正黑體" panose="020B0604030504040204" pitchFamily="34" charset="-120"/>
              </a:rPr>
              <a:t>利用左邊檢索欄位篩選</a:t>
            </a:r>
            <a:r>
              <a:rPr lang="zh-TW" altLang="en-US" sz="18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8"/>
              </a:rPr>
              <a:t>標準的狀態</a:t>
            </a:r>
            <a:r>
              <a:rPr lang="en-US" altLang="zh-TW" sz="18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8"/>
              </a:rPr>
              <a:t>/</a:t>
            </a:r>
            <a:r>
              <a:rPr lang="zh-TW" altLang="en-US" sz="18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8"/>
              </a:rPr>
              <a:t>類型</a:t>
            </a:r>
            <a:r>
              <a:rPr lang="en-US" altLang="zh-TW" sz="18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8"/>
              </a:rPr>
              <a:t>/</a:t>
            </a:r>
            <a:r>
              <a:rPr lang="zh-TW" altLang="en-US" sz="1800" b="1"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8"/>
              </a:rPr>
              <a:t>主題</a:t>
            </a:r>
          </a:p>
        </p:txBody>
      </p:sp>
      <p:pic>
        <p:nvPicPr>
          <p:cNvPr id="10" name="Picture 1">
            <a:extLst>
              <a:ext uri="{FF2B5EF4-FFF2-40B4-BE49-F238E27FC236}">
                <a16:creationId xmlns:a16="http://schemas.microsoft.com/office/drawing/2014/main"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378310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30" y="1374094"/>
            <a:ext cx="8565727" cy="4582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a:xfrm>
            <a:off x="741569" y="225328"/>
            <a:ext cx="8229600" cy="979488"/>
          </a:xfrm>
        </p:spPr>
        <p:txBody>
          <a:bodyPr/>
          <a:lstStyle/>
          <a:p>
            <a:r>
              <a:rPr lang="en-US" altLang="zh-TW" sz="3600" b="1" dirty="0">
                <a:solidFill>
                  <a:srgbClr val="C00000"/>
                </a:solidFill>
                <a:latin typeface="Arial Unicode MS" panose="020B0604020202020204" pitchFamily="34" charset="-120"/>
                <a:ea typeface="Arial Unicode MS" panose="020B0604020202020204" pitchFamily="34" charset="-120"/>
                <a:cs typeface="Arial Unicode MS" panose="020B0604020202020204" pitchFamily="34" charset="-120"/>
              </a:rPr>
              <a:t>HTML</a:t>
            </a:r>
            <a:r>
              <a:rPr lang="en-US" altLang="zh-TW" sz="3600" dirty="0">
                <a:solidFill>
                  <a:srgbClr val="C00000"/>
                </a:solidFill>
              </a:rPr>
              <a:t> </a:t>
            </a:r>
            <a:r>
              <a:rPr lang="zh-TW" altLang="en-US" sz="3600" b="1" dirty="0">
                <a:solidFill>
                  <a:srgbClr val="C00000"/>
                </a:solidFill>
                <a:latin typeface="微軟正黑體" panose="020B0604030504040204" pitchFamily="34" charset="-120"/>
                <a:ea typeface="微軟正黑體" panose="020B0604030504040204" pitchFamily="34" charset="-120"/>
              </a:rPr>
              <a:t>全文瀏覽</a:t>
            </a:r>
            <a:r>
              <a:rPr lang="en-US" altLang="zh-TW" sz="3600" dirty="0">
                <a:solidFill>
                  <a:srgbClr val="C00000"/>
                </a:solidFill>
              </a:rPr>
              <a:t>(</a:t>
            </a:r>
            <a:r>
              <a:rPr lang="en-US" altLang="zh-TW" sz="3600" b="1" dirty="0">
                <a:solidFill>
                  <a:srgbClr val="C00000"/>
                </a:solidFill>
                <a:latin typeface="Arial Unicode MS" panose="020B0604020202020204" pitchFamily="34" charset="-120"/>
                <a:ea typeface="Arial Unicode MS" panose="020B0604020202020204" pitchFamily="34" charset="-120"/>
                <a:cs typeface="Arial Unicode MS" panose="020B0604020202020204" pitchFamily="34" charset="-120"/>
              </a:rPr>
              <a:t>A</a:t>
            </a:r>
            <a:r>
              <a:rPr lang="en-US" altLang="zh-TW" sz="3600" dirty="0">
                <a:solidFill>
                  <a:srgbClr val="C00000"/>
                </a:solidFill>
              </a:rPr>
              <a:t>)</a:t>
            </a:r>
            <a:endParaRPr lang="zh-TW" altLang="en-US" dirty="0">
              <a:solidFill>
                <a:srgbClr val="C00000"/>
              </a:solidFill>
            </a:endParaRPr>
          </a:p>
        </p:txBody>
      </p:sp>
      <p:sp>
        <p:nvSpPr>
          <p:cNvPr id="6" name="橢圓形圖說文字 5"/>
          <p:cNvSpPr/>
          <p:nvPr/>
        </p:nvSpPr>
        <p:spPr>
          <a:xfrm>
            <a:off x="4288484" y="4938086"/>
            <a:ext cx="2300011" cy="888493"/>
          </a:xfrm>
          <a:prstGeom prst="wedgeEllipseCallout">
            <a:avLst>
              <a:gd name="adj1" fmla="val -117111"/>
              <a:gd name="adj2" fmla="val 31972"/>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sp>
        <p:nvSpPr>
          <p:cNvPr id="7" name="文字方塊 6"/>
          <p:cNvSpPr txBox="1"/>
          <p:nvPr/>
        </p:nvSpPr>
        <p:spPr>
          <a:xfrm>
            <a:off x="653144" y="973984"/>
            <a:ext cx="4310742" cy="400110"/>
          </a:xfrm>
          <a:prstGeom prst="rect">
            <a:avLst/>
          </a:prstGeom>
          <a:noFill/>
        </p:spPr>
        <p:txBody>
          <a:bodyPr wrap="square" rtlCol="0">
            <a:spAutoFit/>
          </a:bodyPr>
          <a:lstStyle/>
          <a:p>
            <a:r>
              <a:rPr lang="zh-TW" altLang="en-US" sz="2000" b="1" dirty="0">
                <a:solidFill>
                  <a:srgbClr val="0066A1"/>
                </a:solidFill>
                <a:latin typeface="微軟正黑體" panose="020B0604030504040204" pitchFamily="34" charset="-120"/>
                <a:ea typeface="微軟正黑體" panose="020B0604030504040204" pitchFamily="34" charset="-120"/>
              </a:rPr>
              <a:t>互動式閱讀，提升效率</a:t>
            </a:r>
            <a:endParaRPr lang="zh-TW" altLang="en-US" sz="2000" dirty="0"/>
          </a:p>
        </p:txBody>
      </p:sp>
      <p:grpSp>
        <p:nvGrpSpPr>
          <p:cNvPr id="11" name="Group 5"/>
          <p:cNvGrpSpPr/>
          <p:nvPr/>
        </p:nvGrpSpPr>
        <p:grpSpPr>
          <a:xfrm>
            <a:off x="0" y="247335"/>
            <a:ext cx="2963391" cy="352740"/>
            <a:chOff x="-838200" y="247335"/>
            <a:chExt cx="3721100" cy="352740"/>
          </a:xfrm>
        </p:grpSpPr>
        <p:sp>
          <p:nvSpPr>
            <p:cNvPr id="12" name="Parallelogram 6"/>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3" name="Rectangle 11"/>
            <p:cNvSpPr>
              <a:spLocks noChangeArrowheads="1"/>
            </p:cNvSpPr>
            <p:nvPr/>
          </p:nvSpPr>
          <p:spPr bwMode="auto">
            <a:xfrm>
              <a:off x="-621178" y="247335"/>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Platform Enhancements</a:t>
              </a:r>
            </a:p>
          </p:txBody>
        </p:sp>
      </p:grpSp>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225" y="5076631"/>
            <a:ext cx="1350802" cy="611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
            <a:extLst>
              <a:ext uri="{FF2B5EF4-FFF2-40B4-BE49-F238E27FC236}">
                <a16:creationId xmlns:a16="http://schemas.microsoft.com/office/drawing/2014/main" id="{26CC3EBF-832B-4A11-9D1F-CE2B0D21E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311055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2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17" y="1389822"/>
            <a:ext cx="8566259" cy="4502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2"/>
          <p:cNvSpPr>
            <a:spLocks noGrp="1"/>
          </p:cNvSpPr>
          <p:nvPr>
            <p:ph type="title"/>
          </p:nvPr>
        </p:nvSpPr>
        <p:spPr>
          <a:xfrm>
            <a:off x="397565" y="266700"/>
            <a:ext cx="8272212" cy="760350"/>
          </a:xfrm>
        </p:spPr>
        <p:txBody>
          <a:bodyPr>
            <a:normAutofit/>
          </a:bodyPr>
          <a:lstStyle/>
          <a:p>
            <a:r>
              <a:rPr lang="en-US" sz="3000" b="1" dirty="0">
                <a:solidFill>
                  <a:srgbClr val="C00000"/>
                </a:solidFill>
                <a:latin typeface="Arial Unicode MS" panose="020B0604020202020204" pitchFamily="34" charset="-120"/>
                <a:ea typeface="Arial Unicode MS" panose="020B0604020202020204" pitchFamily="34" charset="-120"/>
                <a:cs typeface="Arial Unicode MS" panose="020B0604020202020204" pitchFamily="34" charset="-120"/>
              </a:rPr>
              <a:t>HTML</a:t>
            </a:r>
            <a:r>
              <a:rPr lang="en-US" sz="3000" dirty="0">
                <a:solidFill>
                  <a:srgbClr val="C00000"/>
                </a:solidFill>
              </a:rPr>
              <a:t> </a:t>
            </a:r>
            <a:r>
              <a:rPr lang="zh-TW" altLang="en-US" sz="3000" b="1" dirty="0">
                <a:solidFill>
                  <a:srgbClr val="C00000"/>
                </a:solidFill>
                <a:latin typeface="微軟正黑體" panose="020B0604030504040204" pitchFamily="34" charset="-120"/>
                <a:ea typeface="微軟正黑體" panose="020B0604030504040204" pitchFamily="34" charset="-120"/>
              </a:rPr>
              <a:t>全文瀏覽</a:t>
            </a:r>
            <a:r>
              <a:rPr lang="en-US" altLang="zh-TW" sz="3000" dirty="0">
                <a:solidFill>
                  <a:srgbClr val="C00000"/>
                </a:solidFill>
              </a:rPr>
              <a:t>(</a:t>
            </a:r>
            <a:r>
              <a:rPr lang="en-US" altLang="zh-TW" sz="3000" b="1" dirty="0">
                <a:solidFill>
                  <a:srgbClr val="C00000"/>
                </a:solidFill>
                <a:latin typeface="Arial Unicode MS" panose="020B0604020202020204" pitchFamily="34" charset="-120"/>
                <a:ea typeface="Arial Unicode MS" panose="020B0604020202020204" pitchFamily="34" charset="-120"/>
                <a:cs typeface="Arial Unicode MS" panose="020B0604020202020204" pitchFamily="34" charset="-120"/>
              </a:rPr>
              <a:t>B</a:t>
            </a:r>
            <a:r>
              <a:rPr lang="en-US" altLang="zh-TW" sz="3000" dirty="0">
                <a:solidFill>
                  <a:srgbClr val="C00000"/>
                </a:solidFill>
              </a:rPr>
              <a:t>)</a:t>
            </a:r>
          </a:p>
        </p:txBody>
      </p:sp>
      <p:sp>
        <p:nvSpPr>
          <p:cNvPr id="14" name="Content Placeholder 13"/>
          <p:cNvSpPr>
            <a:spLocks noGrp="1"/>
          </p:cNvSpPr>
          <p:nvPr>
            <p:ph idx="1"/>
          </p:nvPr>
        </p:nvSpPr>
        <p:spPr>
          <a:xfrm>
            <a:off x="4782851" y="1389822"/>
            <a:ext cx="4223657" cy="3578109"/>
          </a:xfrm>
        </p:spPr>
        <p:txBody>
          <a:bodyPr>
            <a:normAutofit/>
          </a:bodyPr>
          <a:lstStyle/>
          <a:p>
            <a:pPr marL="472489" lvl="2" indent="0">
              <a:buNone/>
            </a:pPr>
            <a:endParaRPr lang="en-US" dirty="0"/>
          </a:p>
          <a:p>
            <a:pPr lvl="2"/>
            <a:endParaRPr lang="en-US" dirty="0"/>
          </a:p>
          <a:p>
            <a:pPr lvl="2"/>
            <a:endParaRPr lang="en-US" dirty="0"/>
          </a:p>
          <a:p>
            <a:pPr lvl="2"/>
            <a:endParaRPr lang="en-US" dirty="0"/>
          </a:p>
        </p:txBody>
      </p:sp>
      <p:grpSp>
        <p:nvGrpSpPr>
          <p:cNvPr id="6" name="Group 5"/>
          <p:cNvGrpSpPr/>
          <p:nvPr/>
        </p:nvGrpSpPr>
        <p:grpSpPr>
          <a:xfrm>
            <a:off x="0" y="254920"/>
            <a:ext cx="2963391" cy="345155"/>
            <a:chOff x="-838200" y="254920"/>
            <a:chExt cx="3721100" cy="345155"/>
          </a:xfrm>
        </p:grpSpPr>
        <p:sp>
          <p:nvSpPr>
            <p:cNvPr id="7" name="Parallelogram 6"/>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8" name="Rectangle 11"/>
            <p:cNvSpPr>
              <a:spLocks noChangeArrowheads="1"/>
            </p:cNvSpPr>
            <p:nvPr/>
          </p:nvSpPr>
          <p:spPr bwMode="auto">
            <a:xfrm>
              <a:off x="-527845" y="25492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Platform Enhancements</a:t>
              </a:r>
            </a:p>
          </p:txBody>
        </p:sp>
      </p:grpSp>
      <p:sp>
        <p:nvSpPr>
          <p:cNvPr id="9" name="Content Placeholder 3"/>
          <p:cNvSpPr txBox="1">
            <a:spLocks/>
          </p:cNvSpPr>
          <p:nvPr/>
        </p:nvSpPr>
        <p:spPr bwMode="auto">
          <a:xfrm>
            <a:off x="2805204" y="2191513"/>
            <a:ext cx="3167831" cy="62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oAutofit/>
          </a:bodyPr>
          <a:lstStyle>
            <a:lvl1pPr marL="342900" indent="-342900" algn="l" rtl="0" eaLnBrk="1" fontAlgn="base" hangingPunct="1">
              <a:spcBef>
                <a:spcPts val="2000"/>
              </a:spcBef>
              <a:spcAft>
                <a:spcPct val="0"/>
              </a:spcAft>
              <a:buFontTx/>
              <a:buBlip>
                <a:blip r:embed="rId4"/>
              </a:buBlip>
              <a:defRPr sz="2200" kern="1200">
                <a:solidFill>
                  <a:schemeClr val="bg2"/>
                </a:solidFill>
                <a:latin typeface="Verdana"/>
                <a:ea typeface="ＭＳ Ｐゴシック" charset="0"/>
                <a:cs typeface="ＭＳ Ｐゴシック" charset="0"/>
              </a:defRPr>
            </a:lvl1pPr>
            <a:lvl2pPr marL="625475" indent="-342900" algn="l" rtl="0" eaLnBrk="1" fontAlgn="base" hangingPunct="1">
              <a:spcBef>
                <a:spcPts val="600"/>
              </a:spcBef>
              <a:spcAft>
                <a:spcPct val="0"/>
              </a:spcAft>
              <a:buSzPct val="100000"/>
              <a:buFontTx/>
              <a:buBlip>
                <a:blip r:embed="rId5"/>
              </a:buBlip>
              <a:defRPr sz="2000" kern="1200">
                <a:solidFill>
                  <a:schemeClr val="bg2"/>
                </a:solidFill>
                <a:latin typeface="Verdana"/>
                <a:ea typeface="ＭＳ Ｐゴシック" charset="0"/>
                <a:cs typeface="+mn-cs"/>
              </a:defRPr>
            </a:lvl2pPr>
            <a:lvl3pPr marL="863600" indent="-285750" algn="l" rtl="0" eaLnBrk="1" fontAlgn="base" hangingPunct="1">
              <a:spcBef>
                <a:spcPts val="600"/>
              </a:spcBef>
              <a:spcAft>
                <a:spcPct val="0"/>
              </a:spcAft>
              <a:buSzPct val="100000"/>
              <a:buFontTx/>
              <a:buBlip>
                <a:blip r:embed="rId5"/>
              </a:buBlip>
              <a:defRPr kern="1200">
                <a:solidFill>
                  <a:schemeClr val="bg2"/>
                </a:solidFill>
                <a:latin typeface="Verdana"/>
                <a:ea typeface="ＭＳ Ｐゴシック" charset="0"/>
                <a:cs typeface="+mn-cs"/>
              </a:defRPr>
            </a:lvl3pPr>
            <a:lvl4pPr marL="1146175" indent="-285750" algn="l" rtl="0" eaLnBrk="1" fontAlgn="base" hangingPunct="1">
              <a:spcBef>
                <a:spcPts val="600"/>
              </a:spcBef>
              <a:spcAft>
                <a:spcPct val="0"/>
              </a:spcAft>
              <a:buSzPct val="100000"/>
              <a:buFontTx/>
              <a:buBlip>
                <a:blip r:embed="rId5"/>
              </a:buBlip>
              <a:defRPr kern="1200">
                <a:solidFill>
                  <a:schemeClr val="bg2"/>
                </a:solidFill>
                <a:latin typeface="Verdana"/>
                <a:ea typeface="ＭＳ Ｐゴシック" charset="0"/>
                <a:cs typeface="+mn-cs"/>
              </a:defRPr>
            </a:lvl4pPr>
            <a:lvl5pPr marL="1428750" indent="-285750" algn="l" rtl="0" eaLnBrk="1" fontAlgn="base" hangingPunct="1">
              <a:spcBef>
                <a:spcPts val="600"/>
              </a:spcBef>
              <a:spcAft>
                <a:spcPct val="0"/>
              </a:spcAft>
              <a:buSzPct val="100000"/>
              <a:buFontTx/>
              <a:buBlip>
                <a:blip r:embed="rId5"/>
              </a:buBlip>
              <a:defRPr kern="1200">
                <a:solidFill>
                  <a:schemeClr val="bg2"/>
                </a:solidFill>
                <a:latin typeface="Verdana"/>
                <a:ea typeface="ＭＳ Ｐゴシック" charset="0"/>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a:lstStyle>
          <a:p>
            <a:pPr marL="0" indent="0" defTabSz="914400">
              <a:buNone/>
              <a:defRPr/>
            </a:pPr>
            <a:r>
              <a:rPr lang="zh-TW" altLang="en-US" sz="2400" b="1" dirty="0">
                <a:solidFill>
                  <a:srgbClr val="C00000"/>
                </a:solidFill>
                <a:latin typeface="Verdana" panose="020B0604030504040204" pitchFamily="34" charset="0"/>
                <a:ea typeface="+mn-ea"/>
                <a:cs typeface="Verdana" panose="020B0604030504040204" pitchFamily="34" charset="0"/>
              </a:rPr>
              <a:t>快速掌握全文關鍵</a:t>
            </a:r>
          </a:p>
        </p:txBody>
      </p:sp>
      <p:sp>
        <p:nvSpPr>
          <p:cNvPr id="12" name="矩形 11"/>
          <p:cNvSpPr/>
          <p:nvPr/>
        </p:nvSpPr>
        <p:spPr>
          <a:xfrm>
            <a:off x="648260" y="1001712"/>
            <a:ext cx="3740860" cy="461665"/>
          </a:xfrm>
          <a:prstGeom prst="rect">
            <a:avLst/>
          </a:prstGeom>
        </p:spPr>
        <p:txBody>
          <a:bodyPr wrap="square">
            <a:spAutoFit/>
          </a:bodyPr>
          <a:lstStyle/>
          <a:p>
            <a:pPr>
              <a:defRPr/>
            </a:pPr>
            <a:r>
              <a:rPr lang="en-US" altLang="zh-TW" sz="2400" b="1" dirty="0">
                <a:solidFill>
                  <a:srgbClr val="C00000"/>
                </a:solidFill>
                <a:latin typeface="Verdana" panose="020B0604030504040204" pitchFamily="34" charset="0"/>
                <a:cs typeface="Verdana" panose="020B0604030504040204" pitchFamily="34" charset="0"/>
              </a:rPr>
              <a:t>Abstract</a:t>
            </a:r>
            <a:r>
              <a:rPr lang="zh-TW" altLang="en-US" sz="2400" b="1" dirty="0">
                <a:solidFill>
                  <a:srgbClr val="C00000"/>
                </a:solidFill>
                <a:latin typeface="Verdana" panose="020B0604030504040204" pitchFamily="34" charset="0"/>
                <a:cs typeface="Verdana" panose="020B0604030504040204" pitchFamily="34" charset="0"/>
              </a:rPr>
              <a:t>文摘頁面</a:t>
            </a:r>
            <a:endParaRPr lang="en-US" altLang="zh-TW" sz="2400" dirty="0">
              <a:solidFill>
                <a:srgbClr val="C00000"/>
              </a:solidFill>
            </a:endParaRPr>
          </a:p>
        </p:txBody>
      </p:sp>
      <p:sp>
        <p:nvSpPr>
          <p:cNvPr id="4" name="圓角矩形 3"/>
          <p:cNvSpPr/>
          <p:nvPr/>
        </p:nvSpPr>
        <p:spPr>
          <a:xfrm>
            <a:off x="1892422" y="2728368"/>
            <a:ext cx="6777354" cy="1705607"/>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16" name="矩形 15"/>
          <p:cNvSpPr/>
          <p:nvPr/>
        </p:nvSpPr>
        <p:spPr>
          <a:xfrm>
            <a:off x="1912929" y="4625875"/>
            <a:ext cx="5739843" cy="830997"/>
          </a:xfrm>
          <a:prstGeom prst="rect">
            <a:avLst/>
          </a:prstGeom>
          <a:solidFill>
            <a:schemeClr val="bg1"/>
          </a:solidFill>
        </p:spPr>
        <p:txBody>
          <a:bodyPr wrap="square">
            <a:spAutoFit/>
          </a:bodyPr>
          <a:lstStyle/>
          <a:p>
            <a:pPr>
              <a:defRPr/>
            </a:pPr>
            <a:r>
              <a:rPr lang="zh-TW" altLang="en-US" sz="2400" b="1" dirty="0">
                <a:solidFill>
                  <a:srgbClr val="C00000"/>
                </a:solidFill>
                <a:latin typeface="Verdana" panose="020B0604030504040204" pitchFamily="34" charset="0"/>
                <a:cs typeface="Verdana" panose="020B0604030504040204" pitchFamily="34" charset="0"/>
              </a:rPr>
              <a:t>利用左方列表跳轉至作者、圖像公式、引用</a:t>
            </a:r>
            <a:r>
              <a:rPr lang="en-US" altLang="zh-TW" sz="2400" b="1" dirty="0">
                <a:solidFill>
                  <a:srgbClr val="C00000"/>
                </a:solidFill>
                <a:latin typeface="Verdana" panose="020B0604030504040204" pitchFamily="34" charset="0"/>
                <a:cs typeface="Verdana" panose="020B0604030504040204" pitchFamily="34" charset="0"/>
              </a:rPr>
              <a:t>/</a:t>
            </a:r>
            <a:r>
              <a:rPr lang="zh-TW" altLang="en-US" sz="2400" b="1" dirty="0">
                <a:solidFill>
                  <a:srgbClr val="C00000"/>
                </a:solidFill>
                <a:latin typeface="Verdana" panose="020B0604030504040204" pitchFamily="34" charset="0"/>
                <a:cs typeface="Verdana" panose="020B0604030504040204" pitchFamily="34" charset="0"/>
              </a:rPr>
              <a:t>被引用文獻等資訊</a:t>
            </a:r>
            <a:endParaRPr lang="en-US" altLang="zh-TW" sz="2400" b="1" dirty="0">
              <a:solidFill>
                <a:srgbClr val="C00000"/>
              </a:solidFill>
              <a:latin typeface="Verdana" panose="020B0604030504040204" pitchFamily="34" charset="0"/>
              <a:cs typeface="Verdana" panose="020B0604030504040204" pitchFamily="34" charset="0"/>
            </a:endParaRPr>
          </a:p>
        </p:txBody>
      </p:sp>
      <p:sp>
        <p:nvSpPr>
          <p:cNvPr id="10" name="圓角矩形 9"/>
          <p:cNvSpPr/>
          <p:nvPr/>
        </p:nvSpPr>
        <p:spPr>
          <a:xfrm>
            <a:off x="103517" y="2666739"/>
            <a:ext cx="1709531" cy="3294114"/>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pic>
        <p:nvPicPr>
          <p:cNvPr id="17" name="Picture 1">
            <a:extLst>
              <a:ext uri="{FF2B5EF4-FFF2-40B4-BE49-F238E27FC236}">
                <a16:creationId xmlns:a16="http://schemas.microsoft.com/office/drawing/2014/main" id="{26CC3EBF-832B-4A11-9D1F-CE2B0D21E3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380864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6"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96EE17BE-294F-4930-87D0-5FCA6DE9748E}"/>
              </a:ext>
            </a:extLst>
          </p:cNvPr>
          <p:cNvPicPr>
            <a:picLocks noChangeAspect="1"/>
          </p:cNvPicPr>
          <p:nvPr/>
        </p:nvPicPr>
        <p:blipFill>
          <a:blip r:embed="rId3"/>
          <a:stretch>
            <a:fillRect/>
          </a:stretch>
        </p:blipFill>
        <p:spPr>
          <a:xfrm>
            <a:off x="437322" y="2238620"/>
            <a:ext cx="8269358" cy="3618186"/>
          </a:xfrm>
          <a:prstGeom prst="rect">
            <a:avLst/>
          </a:prstGeom>
        </p:spPr>
      </p:pic>
      <p:sp>
        <p:nvSpPr>
          <p:cNvPr id="2" name="標題 1"/>
          <p:cNvSpPr>
            <a:spLocks noGrp="1"/>
          </p:cNvSpPr>
          <p:nvPr>
            <p:ph type="title"/>
          </p:nvPr>
        </p:nvSpPr>
        <p:spPr>
          <a:xfrm>
            <a:off x="685800" y="363141"/>
            <a:ext cx="7772400" cy="1143000"/>
          </a:xfrm>
        </p:spPr>
        <p:txBody>
          <a:bodyPr/>
          <a:lstStyle/>
          <a:p>
            <a:r>
              <a:rPr lang="zh-TW" altLang="en-US" sz="3600" b="1" dirty="0">
                <a:latin typeface="微軟正黑體" panose="020B0604030504040204" pitchFamily="34" charset="-120"/>
                <a:ea typeface="微軟正黑體" panose="020B0604030504040204" pitchFamily="34" charset="-120"/>
              </a:rPr>
              <a:t>瀏覽操作練習</a:t>
            </a:r>
            <a:endParaRPr lang="en-US" altLang="zh-TW" sz="3600" b="1" dirty="0">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428625" y="1285140"/>
            <a:ext cx="5272644" cy="923330"/>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利用瀏覽功能</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找出</a:t>
            </a:r>
            <a:r>
              <a:rPr lang="en-US" altLang="zh-TW" dirty="0">
                <a:latin typeface="微軟正黑體" panose="020B0604030504040204" pitchFamily="34" charset="-120"/>
                <a:ea typeface="微軟正黑體" panose="020B0604030504040204" pitchFamily="34" charset="-120"/>
              </a:rPr>
              <a:t>IEEE</a:t>
            </a:r>
            <a:r>
              <a:rPr lang="zh-TW" altLang="en-US" dirty="0">
                <a:latin typeface="微軟正黑體" panose="020B0604030504040204" pitchFamily="34" charset="-120"/>
                <a:ea typeface="微軟正黑體" panose="020B0604030504040204" pitchFamily="34" charset="-120"/>
              </a:rPr>
              <a:t>出版期刊 </a:t>
            </a:r>
            <a:r>
              <a:rPr lang="en-US" altLang="zh-TW" dirty="0">
                <a:latin typeface="微軟正黑體" panose="020B0604030504040204" pitchFamily="34" charset="-120"/>
                <a:ea typeface="微軟正黑體" panose="020B0604030504040204" pitchFamily="34" charset="-120"/>
              </a:rPr>
              <a:t>“IEEE Network” </a:t>
            </a:r>
          </a:p>
          <a:p>
            <a:r>
              <a:rPr lang="zh-TW" altLang="en-US" dirty="0">
                <a:latin typeface="微軟正黑體" panose="020B0604030504040204" pitchFamily="34" charset="-120"/>
                <a:ea typeface="微軟正黑體" panose="020B0604030504040204" pitchFamily="34" charset="-120"/>
              </a:rPr>
              <a:t>近期熱門文獻的標題為何</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4245926" y="1506141"/>
            <a:ext cx="4469449" cy="646331"/>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TW" b="1" dirty="0"/>
              <a:t>Learning </a:t>
            </a:r>
            <a:r>
              <a:rPr lang="en-US" altLang="zh-TW" b="1" dirty="0" err="1"/>
              <a:t>IoT</a:t>
            </a:r>
            <a:r>
              <a:rPr lang="en-US" altLang="zh-TW" b="1" dirty="0"/>
              <a:t> in Edge: Deep Learning for the Internet of Things with Edge Computing</a:t>
            </a:r>
            <a:endParaRPr lang="zh-TW" altLang="en-US" dirty="0"/>
          </a:p>
        </p:txBody>
      </p:sp>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18" t="-19060" r="-718" b="25860"/>
          <a:stretch/>
        </p:blipFill>
        <p:spPr bwMode="auto">
          <a:xfrm>
            <a:off x="538677" y="1258565"/>
            <a:ext cx="8066647" cy="4598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
            <a:extLst>
              <a:ext uri="{FF2B5EF4-FFF2-40B4-BE49-F238E27FC236}">
                <a16:creationId xmlns:a16="http://schemas.microsoft.com/office/drawing/2014/main" id="{26CC3EBF-832B-4A11-9D1F-CE2B0D21E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167034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3" y="1619250"/>
            <a:ext cx="8982075" cy="361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2"/>
          <p:cNvSpPr txBox="1">
            <a:spLocks/>
          </p:cNvSpPr>
          <p:nvPr/>
        </p:nvSpPr>
        <p:spPr>
          <a:xfrm>
            <a:off x="519114" y="768808"/>
            <a:ext cx="8272212" cy="760350"/>
          </a:xfrm>
          <a:prstGeom prst="rect">
            <a:avLst/>
          </a:prstGeom>
        </p:spPr>
        <p:txBody>
          <a:bodyPr>
            <a:normAutofit/>
          </a:bodyPr>
          <a:lstStyle>
            <a:lvl1pPr algn="l" rtl="0" eaLnBrk="1" fontAlgn="base" hangingPunct="1">
              <a:spcBef>
                <a:spcPct val="0"/>
              </a:spcBef>
              <a:spcAft>
                <a:spcPct val="0"/>
              </a:spcAft>
              <a:defRPr sz="3500" b="0" kern="1200">
                <a:solidFill>
                  <a:schemeClr val="tx2"/>
                </a:solidFill>
                <a:latin typeface="Verdana"/>
                <a:ea typeface="ＭＳ Ｐゴシック" charset="0"/>
                <a:cs typeface="ＭＳ Ｐゴシック" charset="0"/>
              </a:defRPr>
            </a:lvl1pPr>
            <a:lvl2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2pPr>
            <a:lvl3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3pPr>
            <a:lvl4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4pPr>
            <a:lvl5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9pPr>
          </a:lstStyle>
          <a:p>
            <a:r>
              <a:rPr lang="zh-TW" altLang="en-US" sz="3200" b="1" dirty="0">
                <a:solidFill>
                  <a:srgbClr val="C00000"/>
                </a:solidFill>
                <a:latin typeface="微軟正黑體" panose="020B0604030504040204" pitchFamily="34" charset="-120"/>
                <a:ea typeface="微軟正黑體" panose="020B0604030504040204" pitchFamily="34" charset="-120"/>
              </a:rPr>
              <a:t>基本檢索</a:t>
            </a:r>
            <a:r>
              <a:rPr lang="en-US" altLang="zh-TW" sz="3200" b="1" dirty="0">
                <a:solidFill>
                  <a:srgbClr val="C00000"/>
                </a:solidFill>
                <a:latin typeface="微軟正黑體" panose="020B0604030504040204" pitchFamily="34" charset="-120"/>
                <a:ea typeface="微軟正黑體" panose="020B0604030504040204" pitchFamily="34" charset="-120"/>
              </a:rPr>
              <a:t>Basic Search</a:t>
            </a:r>
            <a:r>
              <a:rPr lang="zh-TW" altLang="en-US" sz="3200" b="1" dirty="0">
                <a:solidFill>
                  <a:srgbClr val="C00000"/>
                </a:solidFill>
                <a:latin typeface="微軟正黑體" panose="020B0604030504040204" pitchFamily="34" charset="-120"/>
                <a:ea typeface="微軟正黑體" panose="020B0604030504040204" pitchFamily="34" charset="-120"/>
              </a:rPr>
              <a:t>工具列 </a:t>
            </a:r>
            <a:endParaRPr lang="en-US" altLang="zh-TW" sz="3200" b="1" dirty="0">
              <a:solidFill>
                <a:srgbClr val="C00000"/>
              </a:solidFill>
              <a:latin typeface="微軟正黑體" panose="020B0604030504040204" pitchFamily="34" charset="-120"/>
              <a:ea typeface="微軟正黑體" panose="020B0604030504040204" pitchFamily="34" charset="-120"/>
            </a:endParaRPr>
          </a:p>
        </p:txBody>
      </p:sp>
      <p:sp>
        <p:nvSpPr>
          <p:cNvPr id="2" name="矩形 1"/>
          <p:cNvSpPr/>
          <p:nvPr/>
        </p:nvSpPr>
        <p:spPr>
          <a:xfrm>
            <a:off x="276046" y="3406492"/>
            <a:ext cx="8609162" cy="590841"/>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20" name="Title 12"/>
          <p:cNvSpPr txBox="1">
            <a:spLocks/>
          </p:cNvSpPr>
          <p:nvPr/>
        </p:nvSpPr>
        <p:spPr>
          <a:xfrm>
            <a:off x="1996640" y="5235421"/>
            <a:ext cx="1902223" cy="760350"/>
          </a:xfrm>
          <a:prstGeom prst="rect">
            <a:avLst/>
          </a:prstGeom>
        </p:spPr>
        <p:txBody>
          <a:bodyPr>
            <a:normAutofit/>
          </a:bodyPr>
          <a:lstStyle>
            <a:lvl1pPr algn="l" rtl="0" eaLnBrk="1" fontAlgn="base" hangingPunct="1">
              <a:spcBef>
                <a:spcPct val="0"/>
              </a:spcBef>
              <a:spcAft>
                <a:spcPct val="0"/>
              </a:spcAft>
              <a:defRPr sz="3500" b="0" kern="1200">
                <a:solidFill>
                  <a:schemeClr val="tx2"/>
                </a:solidFill>
                <a:latin typeface="Verdana"/>
                <a:ea typeface="ＭＳ Ｐゴシック" charset="0"/>
                <a:cs typeface="ＭＳ Ｐゴシック" charset="0"/>
              </a:defRPr>
            </a:lvl1pPr>
            <a:lvl2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2pPr>
            <a:lvl3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3pPr>
            <a:lvl4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4pPr>
            <a:lvl5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9pPr>
          </a:lstStyle>
          <a:p>
            <a:r>
              <a:rPr lang="zh-TW" altLang="en-US" sz="3200" dirty="0">
                <a:solidFill>
                  <a:srgbClr val="C00000"/>
                </a:solidFill>
                <a:latin typeface="微軟正黑體" panose="020B0604030504040204" pitchFamily="34" charset="-120"/>
                <a:ea typeface="微軟正黑體" panose="020B0604030504040204" pitchFamily="34" charset="-120"/>
              </a:rPr>
              <a:t>進階檢索</a:t>
            </a:r>
            <a:endParaRPr lang="en-US" altLang="zh-TW" sz="3200" dirty="0">
              <a:solidFill>
                <a:srgbClr val="C00000"/>
              </a:solidFill>
              <a:latin typeface="微軟正黑體" panose="020B0604030504040204" pitchFamily="34" charset="-120"/>
              <a:ea typeface="微軟正黑體" panose="020B0604030504040204" pitchFamily="34" charset="-120"/>
            </a:endParaRPr>
          </a:p>
          <a:p>
            <a:endParaRPr lang="en-US" altLang="zh-TW" sz="3200" dirty="0">
              <a:solidFill>
                <a:srgbClr val="C00000"/>
              </a:solidFill>
              <a:latin typeface="微軟正黑體" panose="020B0604030504040204" pitchFamily="34" charset="-120"/>
              <a:ea typeface="微軟正黑體" panose="020B0604030504040204" pitchFamily="34" charset="-120"/>
            </a:endParaRPr>
          </a:p>
        </p:txBody>
      </p:sp>
      <p:sp>
        <p:nvSpPr>
          <p:cNvPr id="21" name="Title 12"/>
          <p:cNvSpPr txBox="1">
            <a:spLocks/>
          </p:cNvSpPr>
          <p:nvPr/>
        </p:nvSpPr>
        <p:spPr>
          <a:xfrm>
            <a:off x="4921556" y="5238750"/>
            <a:ext cx="1902223" cy="760350"/>
          </a:xfrm>
          <a:prstGeom prst="rect">
            <a:avLst/>
          </a:prstGeom>
        </p:spPr>
        <p:txBody>
          <a:bodyPr>
            <a:normAutofit/>
          </a:bodyPr>
          <a:lstStyle>
            <a:lvl1pPr algn="l" rtl="0" eaLnBrk="1" fontAlgn="base" hangingPunct="1">
              <a:spcBef>
                <a:spcPct val="0"/>
              </a:spcBef>
              <a:spcAft>
                <a:spcPct val="0"/>
              </a:spcAft>
              <a:defRPr sz="3500" b="0" kern="1200">
                <a:solidFill>
                  <a:schemeClr val="tx2"/>
                </a:solidFill>
                <a:latin typeface="Verdana"/>
                <a:ea typeface="ＭＳ Ｐゴシック" charset="0"/>
                <a:cs typeface="ＭＳ Ｐゴシック" charset="0"/>
              </a:defRPr>
            </a:lvl1pPr>
            <a:lvl2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2pPr>
            <a:lvl3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3pPr>
            <a:lvl4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4pPr>
            <a:lvl5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9pPr>
          </a:lstStyle>
          <a:p>
            <a:r>
              <a:rPr lang="zh-TW" altLang="en-US" sz="3200" dirty="0">
                <a:solidFill>
                  <a:srgbClr val="C00000"/>
                </a:solidFill>
                <a:latin typeface="微軟正黑體" panose="020B0604030504040204" pitchFamily="34" charset="-120"/>
                <a:ea typeface="微軟正黑體" panose="020B0604030504040204" pitchFamily="34" charset="-120"/>
              </a:rPr>
              <a:t>熱門檢索</a:t>
            </a:r>
            <a:endParaRPr lang="en-US" altLang="zh-TW" sz="3200" dirty="0">
              <a:solidFill>
                <a:srgbClr val="C00000"/>
              </a:solidFill>
              <a:latin typeface="微軟正黑體" panose="020B0604030504040204" pitchFamily="34" charset="-120"/>
              <a:ea typeface="微軟正黑體" panose="020B0604030504040204" pitchFamily="34" charset="-120"/>
            </a:endParaRPr>
          </a:p>
          <a:p>
            <a:endParaRPr lang="en-US" altLang="zh-TW" sz="3200" dirty="0">
              <a:solidFill>
                <a:srgbClr val="C00000"/>
              </a:solidFill>
              <a:latin typeface="微軟正黑體" panose="020B0604030504040204" pitchFamily="34" charset="-120"/>
              <a:ea typeface="微軟正黑體" panose="020B0604030504040204" pitchFamily="34" charset="-120"/>
            </a:endParaRPr>
          </a:p>
        </p:txBody>
      </p:sp>
      <p:cxnSp>
        <p:nvCxnSpPr>
          <p:cNvPr id="10" name="Straight Connector 29" descr="&#10;">
            <a:extLst>
              <a:ext uri="{FF2B5EF4-FFF2-40B4-BE49-F238E27FC236}">
                <a16:creationId xmlns:a16="http://schemas.microsoft.com/office/drawing/2014/main" id="{39B03104-29C3-4599-B637-33B5CB4890E3}"/>
              </a:ext>
            </a:extLst>
          </p:cNvPr>
          <p:cNvCxnSpPr>
            <a:cxnSpLocks/>
          </p:cNvCxnSpPr>
          <p:nvPr/>
        </p:nvCxnSpPr>
        <p:spPr>
          <a:xfrm>
            <a:off x="2233224" y="4301143"/>
            <a:ext cx="0" cy="937607"/>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2" name="Straight Connector 29" descr="&#10;">
            <a:extLst>
              <a:ext uri="{FF2B5EF4-FFF2-40B4-BE49-F238E27FC236}">
                <a16:creationId xmlns:a16="http://schemas.microsoft.com/office/drawing/2014/main" id="{D5F04780-E930-49C0-A300-6EA83A3E61E7}"/>
              </a:ext>
            </a:extLst>
          </p:cNvPr>
          <p:cNvCxnSpPr>
            <a:cxnSpLocks/>
          </p:cNvCxnSpPr>
          <p:nvPr/>
        </p:nvCxnSpPr>
        <p:spPr>
          <a:xfrm>
            <a:off x="5119963" y="4301143"/>
            <a:ext cx="0" cy="1012729"/>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pic>
        <p:nvPicPr>
          <p:cNvPr id="14" name="Picture 1">
            <a:extLst>
              <a:ext uri="{FF2B5EF4-FFF2-40B4-BE49-F238E27FC236}">
                <a16:creationId xmlns:a16="http://schemas.microsoft.com/office/drawing/2014/main"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3433407634"/>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237" y="1177200"/>
            <a:ext cx="7207250" cy="374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2"/>
          <p:cNvSpPr txBox="1">
            <a:spLocks/>
          </p:cNvSpPr>
          <p:nvPr/>
        </p:nvSpPr>
        <p:spPr>
          <a:xfrm>
            <a:off x="318328" y="573859"/>
            <a:ext cx="8665127" cy="760350"/>
          </a:xfrm>
          <a:prstGeom prst="rect">
            <a:avLst/>
          </a:prstGeom>
        </p:spPr>
        <p:txBody>
          <a:bodyPr>
            <a:normAutofit/>
          </a:bodyPr>
          <a:lstStyle>
            <a:lvl1pPr algn="l" rtl="0" eaLnBrk="1" fontAlgn="base" hangingPunct="1">
              <a:spcBef>
                <a:spcPct val="0"/>
              </a:spcBef>
              <a:spcAft>
                <a:spcPct val="0"/>
              </a:spcAft>
              <a:defRPr sz="3500" b="0" kern="1200">
                <a:solidFill>
                  <a:schemeClr val="tx2"/>
                </a:solidFill>
                <a:latin typeface="Verdana"/>
                <a:ea typeface="ＭＳ Ｐゴシック" charset="0"/>
                <a:cs typeface="ＭＳ Ｐゴシック" charset="0"/>
              </a:defRPr>
            </a:lvl1pPr>
            <a:lvl2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2pPr>
            <a:lvl3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3pPr>
            <a:lvl4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4pPr>
            <a:lvl5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9pPr>
          </a:lstStyle>
          <a:p>
            <a:r>
              <a:rPr lang="zh-TW" altLang="en-US" sz="3200" dirty="0">
                <a:latin typeface="微軟正黑體" panose="020B0604030504040204" pitchFamily="34" charset="-120"/>
                <a:ea typeface="微軟正黑體" panose="020B0604030504040204" pitchFamily="34" charset="-120"/>
              </a:rPr>
              <a:t>基本檢索</a:t>
            </a:r>
            <a:r>
              <a:rPr lang="en-US" altLang="zh-TW" sz="3200" dirty="0">
                <a:latin typeface="微軟正黑體" panose="020B0604030504040204" pitchFamily="34" charset="-120"/>
                <a:ea typeface="微軟正黑體" panose="020B0604030504040204" pitchFamily="34" charset="-120"/>
              </a:rPr>
              <a:t>Basic Search-</a:t>
            </a:r>
            <a:r>
              <a:rPr lang="zh-TW" altLang="en-US" sz="3200" dirty="0">
                <a:latin typeface="微軟正黑體" panose="020B0604030504040204" pitchFamily="34" charset="-120"/>
                <a:ea typeface="微軟正黑體" panose="020B0604030504040204" pitchFamily="34" charset="-120"/>
              </a:rPr>
              <a:t>更精確的檢索結果 </a:t>
            </a:r>
            <a:endParaRPr lang="en-US" altLang="zh-TW" sz="3200" dirty="0">
              <a:latin typeface="微軟正黑體" panose="020B0604030504040204" pitchFamily="34" charset="-120"/>
              <a:ea typeface="微軟正黑體" panose="020B0604030504040204" pitchFamily="34" charset="-120"/>
            </a:endParaRPr>
          </a:p>
        </p:txBody>
      </p:sp>
      <p:sp>
        <p:nvSpPr>
          <p:cNvPr id="9" name="矩形 8"/>
          <p:cNvSpPr/>
          <p:nvPr/>
        </p:nvSpPr>
        <p:spPr>
          <a:xfrm>
            <a:off x="2189506" y="3465630"/>
            <a:ext cx="2936913" cy="701510"/>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選擇</a:t>
            </a:r>
            <a:r>
              <a:rPr lang="zh-TW" altLang="en-US" b="1" dirty="0">
                <a:latin typeface="微軟正黑體" panose="020B0604030504040204" pitchFamily="34" charset="-120"/>
                <a:ea typeface="微軟正黑體" panose="020B0604030504040204" pitchFamily="34" charset="-120"/>
              </a:rPr>
              <a:t>文獻類型</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作者</a:t>
            </a:r>
            <a:r>
              <a:rPr lang="en-US" altLang="zh-TW" b="1" dirty="0">
                <a:latin typeface="微軟正黑體" panose="020B0604030504040204" pitchFamily="34" charset="-120"/>
                <a:ea typeface="微軟正黑體" panose="020B0604030504040204" pitchFamily="34" charset="-120"/>
              </a:rPr>
              <a:t>/citations</a:t>
            </a:r>
            <a:r>
              <a:rPr lang="zh-TW" altLang="en-US" b="1" dirty="0">
                <a:latin typeface="微軟正黑體" panose="020B0604030504040204" pitchFamily="34" charset="-120"/>
                <a:ea typeface="微軟正黑體" panose="020B0604030504040204" pitchFamily="34" charset="-120"/>
              </a:rPr>
              <a:t>下關鍵字</a:t>
            </a:r>
            <a:endParaRPr lang="en-US" altLang="zh-TW" sz="1800" b="1" dirty="0">
              <a:latin typeface="微軟正黑體" panose="020B0604030504040204" pitchFamily="34" charset="-120"/>
              <a:ea typeface="微軟正黑體" panose="020B0604030504040204" pitchFamily="34" charset="-120"/>
            </a:endParaRPr>
          </a:p>
        </p:txBody>
      </p:sp>
      <p:sp>
        <p:nvSpPr>
          <p:cNvPr id="13" name="矩形 7">
            <a:extLst>
              <a:ext uri="{FF2B5EF4-FFF2-40B4-BE49-F238E27FC236}">
                <a16:creationId xmlns:a16="http://schemas.microsoft.com/office/drawing/2014/main" id="{E7073C9D-086B-44E2-9704-2AA80A713A97}"/>
              </a:ext>
            </a:extLst>
          </p:cNvPr>
          <p:cNvSpPr>
            <a:spLocks noChangeArrowheads="1"/>
          </p:cNvSpPr>
          <p:nvPr/>
        </p:nvSpPr>
        <p:spPr bwMode="auto">
          <a:xfrm>
            <a:off x="2327402" y="2553610"/>
            <a:ext cx="1273871" cy="423239"/>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sp>
        <p:nvSpPr>
          <p:cNvPr id="14" name="矩形 13">
            <a:extLst>
              <a:ext uri="{FF2B5EF4-FFF2-40B4-BE49-F238E27FC236}">
                <a16:creationId xmlns:a16="http://schemas.microsoft.com/office/drawing/2014/main" id="{4F5E6509-5892-4092-8891-A35C1F09E7CA}"/>
              </a:ext>
            </a:extLst>
          </p:cNvPr>
          <p:cNvSpPr/>
          <p:nvPr/>
        </p:nvSpPr>
        <p:spPr>
          <a:xfrm>
            <a:off x="5126419" y="1177200"/>
            <a:ext cx="3478752" cy="147820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endParaRPr lang="en-US" altLang="zh-TW" sz="1800" b="1" dirty="0">
              <a:latin typeface="微軟正黑體" panose="020B0604030504040204" pitchFamily="34" charset="-120"/>
              <a:ea typeface="微軟正黑體" panose="020B0604030504040204" pitchFamily="34" charset="-120"/>
            </a:endParaRPr>
          </a:p>
          <a:p>
            <a:pPr>
              <a:spcBef>
                <a:spcPts val="0"/>
              </a:spcBef>
              <a:spcAft>
                <a:spcPts val="0"/>
              </a:spcAft>
            </a:pPr>
            <a:r>
              <a:rPr lang="en-US" altLang="zh-TW" sz="1800" b="1" dirty="0">
                <a:latin typeface="微軟正黑體" panose="020B0604030504040204" pitchFamily="34" charset="-120"/>
                <a:ea typeface="微軟正黑體" panose="020B0604030504040204" pitchFamily="34" charset="-120"/>
              </a:rPr>
              <a:t>1.</a:t>
            </a:r>
            <a:r>
              <a:rPr lang="zh-TW" altLang="en-US" sz="1800" b="1" dirty="0">
                <a:latin typeface="微軟正黑體" panose="020B0604030504040204" pitchFamily="34" charset="-120"/>
                <a:ea typeface="微軟正黑體" panose="020B0604030504040204" pitchFamily="34" charset="-120"/>
              </a:rPr>
              <a:t>直接輸入關鍵字</a:t>
            </a:r>
            <a:endParaRPr lang="en-US" altLang="zh-TW" b="1" dirty="0">
              <a:latin typeface="微軟正黑體" panose="020B0604030504040204" pitchFamily="34" charset="-120"/>
              <a:ea typeface="微軟正黑體" panose="020B0604030504040204" pitchFamily="34" charset="-120"/>
            </a:endParaRPr>
          </a:p>
          <a:p>
            <a:pPr>
              <a:spcBef>
                <a:spcPts val="0"/>
              </a:spcBef>
              <a:spcAft>
                <a:spcPts val="0"/>
              </a:spcAft>
            </a:pPr>
            <a:r>
              <a:rPr lang="en-US" altLang="zh-TW" b="1" dirty="0">
                <a:latin typeface="微軟正黑體" panose="020B0604030504040204" pitchFamily="34" charset="-120"/>
                <a:ea typeface="微軟正黑體" panose="020B0604030504040204" pitchFamily="34" charset="-120"/>
              </a:rPr>
              <a:t>2.</a:t>
            </a:r>
            <a:r>
              <a:rPr lang="zh-TW" altLang="en-US" b="1" dirty="0">
                <a:latin typeface="微軟正黑體" panose="020B0604030504040204" pitchFamily="34" charset="-120"/>
                <a:ea typeface="微軟正黑體" panose="020B0604030504040204" pitchFamily="34" charset="-120"/>
              </a:rPr>
              <a:t>關鍵字</a:t>
            </a:r>
            <a:r>
              <a:rPr lang="zh-TW" altLang="en-US" sz="1800" b="1" dirty="0">
                <a:latin typeface="微軟正黑體" panose="020B0604030504040204" pitchFamily="34" charset="-120"/>
                <a:ea typeface="微軟正黑體" panose="020B0604030504040204" pitchFamily="34" charset="-120"/>
              </a:rPr>
              <a:t>輸入引號更加精確</a:t>
            </a:r>
            <a:endParaRPr lang="en-US" altLang="zh-TW" sz="1800" b="1" dirty="0">
              <a:latin typeface="微軟正黑體" panose="020B0604030504040204" pitchFamily="34" charset="-120"/>
              <a:ea typeface="微軟正黑體" panose="020B0604030504040204" pitchFamily="34" charset="-120"/>
            </a:endParaRPr>
          </a:p>
          <a:p>
            <a:pPr lvl="0"/>
            <a:r>
              <a:rPr lang="en-US" altLang="zh-TW" sz="1800" b="1" dirty="0">
                <a:latin typeface="微軟正黑體" panose="020B0604030504040204" pitchFamily="34" charset="-120"/>
                <a:ea typeface="微軟正黑體" panose="020B0604030504040204" pitchFamily="34" charset="-120"/>
              </a:rPr>
              <a:t>3.</a:t>
            </a:r>
            <a:r>
              <a:rPr lang="zh-TW" altLang="zh-TW" b="1" dirty="0">
                <a:latin typeface="微軟正黑體" panose="020B0604030504040204" pitchFamily="34" charset="-120"/>
                <a:ea typeface="微軟正黑體" panose="020B0604030504040204" pitchFamily="34" charset="-120"/>
              </a:rPr>
              <a:t>可輸入</a:t>
            </a:r>
            <a:r>
              <a:rPr lang="zh-TW" altLang="en-US" b="1" dirty="0">
                <a:latin typeface="微軟正黑體" panose="020B0604030504040204" pitchFamily="34" charset="-120"/>
                <a:ea typeface="微軟正黑體" panose="020B0604030504040204" pitchFamily="34" charset="-120"/>
              </a:rPr>
              <a:t>布林邏輯</a:t>
            </a:r>
            <a:r>
              <a:rPr lang="zh-TW" altLang="zh-TW" b="1" dirty="0">
                <a:latin typeface="微軟正黑體" panose="020B0604030504040204" pitchFamily="34" charset="-120"/>
                <a:ea typeface="微軟正黑體" panose="020B0604030504040204" pitchFamily="34" charset="-120"/>
              </a:rPr>
              <a:t>指令</a:t>
            </a:r>
          </a:p>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   </a:t>
            </a:r>
            <a:r>
              <a:rPr lang="en-US" altLang="zh-TW" sz="1800" b="1" dirty="0">
                <a:latin typeface="微軟正黑體" panose="020B0604030504040204" pitchFamily="34" charset="-120"/>
                <a:ea typeface="微軟正黑體" panose="020B0604030504040204" pitchFamily="34" charset="-120"/>
              </a:rPr>
              <a:t>AND</a:t>
            </a:r>
            <a:r>
              <a:rPr lang="zh-TW" altLang="en-US" sz="1800" b="1" dirty="0">
                <a:latin typeface="微軟正黑體" panose="020B0604030504040204" pitchFamily="34" charset="-120"/>
                <a:ea typeface="微軟正黑體" panose="020B0604030504040204" pitchFamily="34" charset="-120"/>
              </a:rPr>
              <a:t>、</a:t>
            </a:r>
            <a:r>
              <a:rPr lang="en-US" altLang="zh-TW" sz="1800" b="1" dirty="0">
                <a:latin typeface="微軟正黑體" panose="020B0604030504040204" pitchFamily="34" charset="-120"/>
                <a:ea typeface="微軟正黑體" panose="020B0604030504040204" pitchFamily="34" charset="-120"/>
              </a:rPr>
              <a:t>OR</a:t>
            </a:r>
            <a:r>
              <a:rPr lang="zh-TW" altLang="en-US" sz="1800" b="1" dirty="0">
                <a:latin typeface="微軟正黑體" panose="020B0604030504040204" pitchFamily="34" charset="-120"/>
                <a:ea typeface="微軟正黑體" panose="020B0604030504040204" pitchFamily="34" charset="-120"/>
              </a:rPr>
              <a:t>、</a:t>
            </a:r>
            <a:r>
              <a:rPr lang="en-US" altLang="zh-TW" sz="1800" b="1" dirty="0">
                <a:latin typeface="微軟正黑體" panose="020B0604030504040204" pitchFamily="34" charset="-120"/>
                <a:ea typeface="微軟正黑體" panose="020B0604030504040204" pitchFamily="34" charset="-120"/>
              </a:rPr>
              <a:t>NOT</a:t>
            </a:r>
          </a:p>
          <a:p>
            <a:pPr>
              <a:spcBef>
                <a:spcPts val="0"/>
              </a:spcBef>
              <a:spcAft>
                <a:spcPts val="0"/>
              </a:spcAft>
            </a:pPr>
            <a:endParaRPr lang="en-US" altLang="zh-TW" sz="1800" b="1" dirty="0">
              <a:latin typeface="微軟正黑體" panose="020B0604030504040204" pitchFamily="34" charset="-120"/>
              <a:ea typeface="微軟正黑體" panose="020B0604030504040204" pitchFamily="34" charset="-120"/>
            </a:endParaRPr>
          </a:p>
        </p:txBody>
      </p:sp>
      <p:grpSp>
        <p:nvGrpSpPr>
          <p:cNvPr id="17" name="Group 10"/>
          <p:cNvGrpSpPr/>
          <p:nvPr/>
        </p:nvGrpSpPr>
        <p:grpSpPr>
          <a:xfrm>
            <a:off x="-1" y="253831"/>
            <a:ext cx="2964339" cy="352615"/>
            <a:chOff x="-838200" y="247460"/>
            <a:chExt cx="3721100" cy="352615"/>
          </a:xfrm>
        </p:grpSpPr>
        <p:sp>
          <p:nvSpPr>
            <p:cNvPr id="18" name="Parallelogram 11"/>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9" name="Rectangle 11"/>
            <p:cNvSpPr>
              <a:spLocks noChangeArrowheads="1"/>
            </p:cNvSpPr>
            <p:nvPr/>
          </p:nvSpPr>
          <p:spPr bwMode="auto">
            <a:xfrm>
              <a:off x="-527845" y="24746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Basic Search </a:t>
              </a:r>
              <a:r>
                <a:rPr lang="zh-TW" altLang="en-US" sz="1400" dirty="0">
                  <a:solidFill>
                    <a:schemeClr val="bg1"/>
                  </a:solidFill>
                  <a:latin typeface="Verdana" pitchFamily="34" charset="0"/>
                </a:rPr>
                <a:t>基本檢索</a:t>
              </a:r>
              <a:endParaRPr lang="en-US" sz="1400" dirty="0">
                <a:solidFill>
                  <a:schemeClr val="bg1"/>
                </a:solidFill>
                <a:latin typeface="Verdana" pitchFamily="34" charset="0"/>
              </a:endParaRPr>
            </a:p>
          </p:txBody>
        </p:sp>
      </p:grpSp>
      <p:sp>
        <p:nvSpPr>
          <p:cNvPr id="5" name="文字方塊 4"/>
          <p:cNvSpPr txBox="1"/>
          <p:nvPr/>
        </p:nvSpPr>
        <p:spPr>
          <a:xfrm>
            <a:off x="178849" y="4615934"/>
            <a:ext cx="321945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TW" altLang="en-US" dirty="0"/>
              <a:t>未使用引號</a:t>
            </a:r>
            <a:r>
              <a:rPr lang="en-US" altLang="zh-TW" dirty="0"/>
              <a:t>:cloud computing</a:t>
            </a:r>
            <a:endParaRPr lang="zh-TW" altLang="en-US" dirty="0"/>
          </a:p>
        </p:txBody>
      </p:sp>
      <p:sp>
        <p:nvSpPr>
          <p:cNvPr id="22" name="文字方塊 21"/>
          <p:cNvSpPr txBox="1"/>
          <p:nvPr/>
        </p:nvSpPr>
        <p:spPr>
          <a:xfrm>
            <a:off x="190846" y="5377933"/>
            <a:ext cx="3207453"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zh-TW" altLang="en-US" dirty="0"/>
              <a:t>使用引號</a:t>
            </a:r>
            <a:r>
              <a:rPr lang="en-US" altLang="zh-TW" dirty="0"/>
              <a:t>:”cloud computing”</a:t>
            </a: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2494" y="4486275"/>
            <a:ext cx="510540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2494" y="5200649"/>
            <a:ext cx="553402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
            <a:extLst>
              <a:ext uri="{FF2B5EF4-FFF2-40B4-BE49-F238E27FC236}">
                <a16:creationId xmlns:a16="http://schemas.microsoft.com/office/drawing/2014/main" id="{26CC3EBF-832B-4A11-9D1F-CE2B0D21E3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25608490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5" grpId="0" animBg="1"/>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59" y="539606"/>
            <a:ext cx="8448267" cy="535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0" y="266700"/>
            <a:ext cx="2963391" cy="333375"/>
            <a:chOff x="-838200" y="266700"/>
            <a:chExt cx="3721100" cy="333375"/>
          </a:xfrm>
        </p:grpSpPr>
        <p:sp>
          <p:nvSpPr>
            <p:cNvPr id="12" name="Parallelogram 11"/>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3" name="Rectangle 11"/>
            <p:cNvSpPr>
              <a:spLocks noChangeArrowheads="1"/>
            </p:cNvSpPr>
            <p:nvPr/>
          </p:nvSpPr>
          <p:spPr bwMode="auto">
            <a:xfrm>
              <a:off x="-527845"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Basic Search </a:t>
              </a:r>
              <a:r>
                <a:rPr lang="zh-TW" altLang="en-US" sz="1400" dirty="0">
                  <a:solidFill>
                    <a:schemeClr val="bg1"/>
                  </a:solidFill>
                  <a:latin typeface="Verdana" pitchFamily="34" charset="0"/>
                </a:rPr>
                <a:t>基本檢索</a:t>
              </a:r>
              <a:endParaRPr lang="en-US" sz="1400" dirty="0">
                <a:solidFill>
                  <a:schemeClr val="bg1"/>
                </a:solidFill>
                <a:latin typeface="Verdana" pitchFamily="34" charset="0"/>
              </a:endParaRPr>
            </a:p>
          </p:txBody>
        </p:sp>
      </p:grpSp>
      <p:sp>
        <p:nvSpPr>
          <p:cNvPr id="9" name="Text Box 14"/>
          <p:cNvSpPr>
            <a:spLocks noChangeArrowheads="1"/>
          </p:cNvSpPr>
          <p:nvPr/>
        </p:nvSpPr>
        <p:spPr bwMode="auto">
          <a:xfrm>
            <a:off x="6878546" y="3779057"/>
            <a:ext cx="1915035" cy="1477328"/>
          </a:xfrm>
          <a:prstGeom prst="wedgeRectCallout">
            <a:avLst>
              <a:gd name="adj1" fmla="val -40523"/>
              <a:gd name="adj2" fmla="val 26696"/>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chemeClr val="tx1"/>
                </a:solidFill>
                <a:ea typeface="微軟正黑體" panose="020B0604030504040204" pitchFamily="34" charset="-120"/>
              </a:rPr>
              <a:t>排序可以依照</a:t>
            </a:r>
            <a:endParaRPr lang="en-US" altLang="zh-TW" sz="1800" b="1" dirty="0">
              <a:solidFill>
                <a:schemeClr val="tx1"/>
              </a:solidFill>
              <a:ea typeface="微軟正黑體" panose="020B0604030504040204" pitchFamily="34" charset="-120"/>
            </a:endParaRPr>
          </a:p>
          <a:p>
            <a:pPr marL="342900" indent="-342900">
              <a:buFont typeface="Arial" panose="020B0604020202020204" pitchFamily="34" charset="0"/>
              <a:buChar char="•"/>
            </a:pPr>
            <a:r>
              <a:rPr lang="zh-TW" altLang="en-US" sz="1800" b="1" dirty="0">
                <a:ea typeface="微軟正黑體" panose="020B0604030504040204" pitchFamily="34" charset="-120"/>
              </a:rPr>
              <a:t>出版新舊</a:t>
            </a:r>
            <a:endParaRPr lang="en-US" altLang="zh-TW" sz="1800" b="1" dirty="0">
              <a:ea typeface="微軟正黑體" panose="020B0604030504040204" pitchFamily="34" charset="-120"/>
            </a:endParaRPr>
          </a:p>
          <a:p>
            <a:pPr marL="342900" indent="-342900">
              <a:buFont typeface="Arial" panose="020B0604020202020204" pitchFamily="34" charset="0"/>
              <a:buChar char="•"/>
            </a:pPr>
            <a:r>
              <a:rPr lang="zh-TW" altLang="en-US" sz="1800" b="1" dirty="0">
                <a:solidFill>
                  <a:schemeClr val="tx1"/>
                </a:solidFill>
                <a:ea typeface="微軟正黑體" panose="020B0604030504040204" pitchFamily="34" charset="-120"/>
              </a:rPr>
              <a:t>文獻引用程度</a:t>
            </a:r>
            <a:endParaRPr lang="en-US" altLang="zh-TW" sz="1800" b="1" dirty="0">
              <a:solidFill>
                <a:schemeClr val="tx1"/>
              </a:solidFill>
              <a:ea typeface="微軟正黑體" panose="020B0604030504040204" pitchFamily="34" charset="-120"/>
            </a:endParaRPr>
          </a:p>
          <a:p>
            <a:pPr marL="342900" indent="-342900">
              <a:buFont typeface="Arial" panose="020B0604020202020204" pitchFamily="34" charset="0"/>
              <a:buChar char="•"/>
            </a:pPr>
            <a:r>
              <a:rPr lang="zh-TW" altLang="en-US" sz="1800" b="1" dirty="0">
                <a:ea typeface="微軟正黑體" panose="020B0604030504040204" pitchFamily="34" charset="-120"/>
              </a:rPr>
              <a:t>專利引用程度</a:t>
            </a:r>
            <a:endParaRPr lang="en-US" altLang="zh-TW" sz="1800" b="1" dirty="0">
              <a:ea typeface="微軟正黑體" panose="020B0604030504040204" pitchFamily="34" charset="-120"/>
            </a:endParaRPr>
          </a:p>
          <a:p>
            <a:pPr marL="342900" indent="-342900">
              <a:buFont typeface="Arial" panose="020B0604020202020204" pitchFamily="34" charset="0"/>
              <a:buChar char="•"/>
            </a:pPr>
            <a:r>
              <a:rPr lang="zh-TW" altLang="en-US" sz="1800" b="1" dirty="0">
                <a:solidFill>
                  <a:schemeClr val="tx1"/>
                </a:solidFill>
                <a:ea typeface="微軟正黑體" panose="020B0604030504040204" pitchFamily="34" charset="-120"/>
              </a:rPr>
              <a:t>字母</a:t>
            </a:r>
            <a:r>
              <a:rPr lang="zh-TW" altLang="en-US" b="1" dirty="0">
                <a:ea typeface="微軟正黑體" panose="020B0604030504040204" pitchFamily="34" charset="-120"/>
              </a:rPr>
              <a:t>排</a:t>
            </a:r>
            <a:r>
              <a:rPr lang="zh-TW" altLang="en-US" sz="1800" b="1" dirty="0">
                <a:solidFill>
                  <a:schemeClr val="tx1"/>
                </a:solidFill>
                <a:ea typeface="微軟正黑體" panose="020B0604030504040204" pitchFamily="34" charset="-120"/>
              </a:rPr>
              <a:t>序</a:t>
            </a:r>
          </a:p>
        </p:txBody>
      </p:sp>
      <p:sp>
        <p:nvSpPr>
          <p:cNvPr id="8" name="向左箭號 7"/>
          <p:cNvSpPr/>
          <p:nvPr/>
        </p:nvSpPr>
        <p:spPr>
          <a:xfrm>
            <a:off x="1765309" y="427155"/>
            <a:ext cx="4534528" cy="759462"/>
          </a:xfrm>
          <a:prstGeom prst="leftArrow">
            <a:avLst/>
          </a:prstGeom>
          <a:solidFill>
            <a:schemeClr val="accent2">
              <a:lumMod val="40000"/>
              <a:lumOff val="60000"/>
            </a:schemeClr>
          </a:solidFill>
          <a:ln>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zh-TW" altLang="en-US" sz="2000" b="1" dirty="0">
                <a:latin typeface="微軟正黑體" panose="020B0604030504040204" pitchFamily="34" charset="-120"/>
                <a:ea typeface="微軟正黑體" panose="020B0604030504040204" pitchFamily="34" charset="-120"/>
              </a:rPr>
              <a:t>依目前搜尋結果再次輸入關鍵字搜尋</a:t>
            </a:r>
          </a:p>
        </p:txBody>
      </p:sp>
      <p:sp>
        <p:nvSpPr>
          <p:cNvPr id="14" name="矩形 13"/>
          <p:cNvSpPr/>
          <p:nvPr/>
        </p:nvSpPr>
        <p:spPr>
          <a:xfrm>
            <a:off x="5576980" y="1666889"/>
            <a:ext cx="2816521"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b="1" dirty="0">
                <a:latin typeface="微軟正黑體" panose="020B0604030504040204" pitchFamily="34" charset="-120"/>
                <a:ea typeface="微軟正黑體" panose="020B0604030504040204" pitchFamily="34" charset="-120"/>
              </a:rPr>
              <a:t>可勾選欲</a:t>
            </a:r>
            <a:r>
              <a:rPr lang="zh-TW" altLang="en-US" b="1">
                <a:latin typeface="微軟正黑體" panose="020B0604030504040204" pitchFamily="34" charset="-120"/>
                <a:ea typeface="微軟正黑體" panose="020B0604030504040204" pitchFamily="34" charset="-120"/>
              </a:rPr>
              <a:t>查找之</a:t>
            </a:r>
            <a:r>
              <a:rPr lang="zh-TW" altLang="en-US" sz="1800" b="1">
                <a:latin typeface="微軟正黑體" panose="020B0604030504040204" pitchFamily="34" charset="-120"/>
                <a:ea typeface="微軟正黑體" panose="020B0604030504040204" pitchFamily="34" charset="-120"/>
              </a:rPr>
              <a:t>文獻</a:t>
            </a:r>
            <a:r>
              <a:rPr lang="zh-TW" altLang="en-US" sz="1800" b="1" dirty="0">
                <a:latin typeface="微軟正黑體" panose="020B0604030504040204" pitchFamily="34" charset="-120"/>
                <a:ea typeface="微軟正黑體" panose="020B0604030504040204" pitchFamily="34" charset="-120"/>
              </a:rPr>
              <a:t>類型</a:t>
            </a:r>
            <a:endParaRPr lang="en-US" altLang="zh-TW" sz="1800" b="1" dirty="0">
              <a:latin typeface="微軟正黑體" panose="020B0604030504040204" pitchFamily="34" charset="-120"/>
              <a:ea typeface="微軟正黑體" panose="020B0604030504040204" pitchFamily="34" charset="-120"/>
            </a:endParaRPr>
          </a:p>
        </p:txBody>
      </p:sp>
      <p:sp>
        <p:nvSpPr>
          <p:cNvPr id="18" name="矩形 17"/>
          <p:cNvSpPr/>
          <p:nvPr/>
        </p:nvSpPr>
        <p:spPr>
          <a:xfrm>
            <a:off x="2454215" y="3426309"/>
            <a:ext cx="1104899"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所屬單位</a:t>
            </a:r>
            <a:endParaRPr lang="en-US" altLang="zh-TW" sz="1800" b="1" dirty="0">
              <a:latin typeface="微軟正黑體" panose="020B0604030504040204" pitchFamily="34" charset="-120"/>
              <a:ea typeface="微軟正黑體" panose="020B0604030504040204" pitchFamily="34" charset="-120"/>
            </a:endParaRPr>
          </a:p>
        </p:txBody>
      </p:sp>
      <p:sp>
        <p:nvSpPr>
          <p:cNvPr id="19" name="矩形 18"/>
          <p:cNvSpPr/>
          <p:nvPr/>
        </p:nvSpPr>
        <p:spPr>
          <a:xfrm>
            <a:off x="2454215" y="3778343"/>
            <a:ext cx="1104899"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出版刊名</a:t>
            </a:r>
            <a:endParaRPr lang="en-US" altLang="zh-TW" sz="1800" b="1" dirty="0">
              <a:latin typeface="微軟正黑體" panose="020B0604030504040204" pitchFamily="34" charset="-120"/>
              <a:ea typeface="微軟正黑體" panose="020B0604030504040204" pitchFamily="34" charset="-120"/>
            </a:endParaRPr>
          </a:p>
        </p:txBody>
      </p:sp>
      <p:sp>
        <p:nvSpPr>
          <p:cNvPr id="20" name="矩形 19"/>
          <p:cNvSpPr/>
          <p:nvPr/>
        </p:nvSpPr>
        <p:spPr>
          <a:xfrm>
            <a:off x="2456401" y="5251733"/>
            <a:ext cx="1104899"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標準狀態</a:t>
            </a:r>
            <a:endParaRPr lang="en-US" altLang="zh-TW" sz="1800" b="1" dirty="0">
              <a:latin typeface="微軟正黑體" panose="020B0604030504040204" pitchFamily="34" charset="-120"/>
              <a:ea typeface="微軟正黑體" panose="020B0604030504040204" pitchFamily="34" charset="-120"/>
            </a:endParaRPr>
          </a:p>
        </p:txBody>
      </p:sp>
      <p:sp>
        <p:nvSpPr>
          <p:cNvPr id="21" name="矩形 20"/>
          <p:cNvSpPr/>
          <p:nvPr/>
        </p:nvSpPr>
        <p:spPr>
          <a:xfrm>
            <a:off x="2454215" y="4148817"/>
            <a:ext cx="1104899"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出版社</a:t>
            </a:r>
            <a:endParaRPr lang="en-US" altLang="zh-TW" sz="1800" b="1" dirty="0">
              <a:latin typeface="微軟正黑體" panose="020B0604030504040204" pitchFamily="34" charset="-120"/>
              <a:ea typeface="微軟正黑體" panose="020B0604030504040204" pitchFamily="34" charset="-120"/>
            </a:endParaRPr>
          </a:p>
        </p:txBody>
      </p:sp>
      <p:sp>
        <p:nvSpPr>
          <p:cNvPr id="22" name="矩形 21"/>
          <p:cNvSpPr/>
          <p:nvPr/>
        </p:nvSpPr>
        <p:spPr>
          <a:xfrm>
            <a:off x="2454214" y="3070272"/>
            <a:ext cx="1104899"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作者</a:t>
            </a:r>
            <a:endParaRPr lang="en-US" altLang="zh-TW" sz="1800" b="1" dirty="0">
              <a:latin typeface="微軟正黑體" panose="020B0604030504040204" pitchFamily="34" charset="-120"/>
              <a:ea typeface="微軟正黑體" panose="020B0604030504040204" pitchFamily="34" charset="-120"/>
            </a:endParaRPr>
          </a:p>
        </p:txBody>
      </p:sp>
      <p:sp>
        <p:nvSpPr>
          <p:cNvPr id="23" name="矩形 22"/>
          <p:cNvSpPr/>
          <p:nvPr/>
        </p:nvSpPr>
        <p:spPr>
          <a:xfrm>
            <a:off x="2454213" y="2688294"/>
            <a:ext cx="1104899"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出版年份</a:t>
            </a:r>
            <a:endParaRPr lang="en-US" altLang="zh-TW" sz="1800" b="1" dirty="0">
              <a:latin typeface="微軟正黑體" panose="020B0604030504040204" pitchFamily="34" charset="-120"/>
              <a:ea typeface="微軟正黑體" panose="020B0604030504040204" pitchFamily="34" charset="-120"/>
            </a:endParaRPr>
          </a:p>
        </p:txBody>
      </p:sp>
      <p:sp>
        <p:nvSpPr>
          <p:cNvPr id="24" name="矩形 23"/>
          <p:cNvSpPr/>
          <p:nvPr/>
        </p:nvSpPr>
        <p:spPr>
          <a:xfrm>
            <a:off x="2456400" y="4886625"/>
            <a:ext cx="2528729"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研討會舉辦地點或國家</a:t>
            </a:r>
            <a:endParaRPr lang="en-US" altLang="zh-TW" sz="1800" b="1" dirty="0">
              <a:latin typeface="微軟正黑體" panose="020B0604030504040204" pitchFamily="34" charset="-120"/>
              <a:ea typeface="微軟正黑體" panose="020B0604030504040204" pitchFamily="34" charset="-120"/>
            </a:endParaRPr>
          </a:p>
        </p:txBody>
      </p:sp>
      <p:sp>
        <p:nvSpPr>
          <p:cNvPr id="25" name="矩形 24">
            <a:extLst>
              <a:ext uri="{FF2B5EF4-FFF2-40B4-BE49-F238E27FC236}">
                <a16:creationId xmlns:a16="http://schemas.microsoft.com/office/drawing/2014/main" id="{3328E577-A6CB-4AB8-B9F7-84AFF5D81E83}"/>
              </a:ext>
            </a:extLst>
          </p:cNvPr>
          <p:cNvSpPr/>
          <p:nvPr/>
        </p:nvSpPr>
        <p:spPr>
          <a:xfrm>
            <a:off x="2456401" y="5616841"/>
            <a:ext cx="1104899"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標準種類</a:t>
            </a:r>
            <a:endParaRPr lang="en-US" altLang="zh-TW" sz="1800" b="1" dirty="0">
              <a:latin typeface="微軟正黑體" panose="020B0604030504040204" pitchFamily="34" charset="-120"/>
              <a:ea typeface="微軟正黑體" panose="020B0604030504040204" pitchFamily="34" charset="-120"/>
            </a:endParaRPr>
          </a:p>
        </p:txBody>
      </p:sp>
      <p:sp>
        <p:nvSpPr>
          <p:cNvPr id="26" name="矩形 25">
            <a:extLst>
              <a:ext uri="{FF2B5EF4-FFF2-40B4-BE49-F238E27FC236}">
                <a16:creationId xmlns:a16="http://schemas.microsoft.com/office/drawing/2014/main" id="{EF101542-A9C5-41B7-856B-602179C40604}"/>
              </a:ext>
            </a:extLst>
          </p:cNvPr>
          <p:cNvSpPr/>
          <p:nvPr/>
        </p:nvSpPr>
        <p:spPr>
          <a:xfrm>
            <a:off x="2454215" y="4517721"/>
            <a:ext cx="1117746"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sz="1800" b="1" dirty="0">
                <a:latin typeface="微軟正黑體" panose="020B0604030504040204" pitchFamily="34" charset="-120"/>
                <a:ea typeface="微軟正黑體" panose="020B0604030504040204" pitchFamily="34" charset="-120"/>
              </a:rPr>
              <a:t>補充項目</a:t>
            </a:r>
            <a:endParaRPr lang="en-US" altLang="zh-TW" sz="1800" b="1" dirty="0">
              <a:latin typeface="微軟正黑體" panose="020B0604030504040204" pitchFamily="34" charset="-120"/>
              <a:ea typeface="微軟正黑體" panose="020B0604030504040204" pitchFamily="34" charset="-120"/>
            </a:endParaRPr>
          </a:p>
        </p:txBody>
      </p:sp>
      <p:sp>
        <p:nvSpPr>
          <p:cNvPr id="28" name="矩形 27">
            <a:extLst>
              <a:ext uri="{FF2B5EF4-FFF2-40B4-BE49-F238E27FC236}">
                <a16:creationId xmlns:a16="http://schemas.microsoft.com/office/drawing/2014/main" id="{0B6CBDEB-47F3-4441-85B9-A3A8DD13451C}"/>
              </a:ext>
            </a:extLst>
          </p:cNvPr>
          <p:cNvSpPr/>
          <p:nvPr/>
        </p:nvSpPr>
        <p:spPr>
          <a:xfrm>
            <a:off x="2456400" y="5995023"/>
            <a:ext cx="1104899"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b="1" dirty="0">
                <a:latin typeface="微軟正黑體" panose="020B0604030504040204" pitchFamily="34" charset="-120"/>
                <a:ea typeface="微軟正黑體" panose="020B0604030504040204" pitchFamily="34" charset="-120"/>
              </a:rPr>
              <a:t>出版主題</a:t>
            </a:r>
            <a:endParaRPr lang="en-US" altLang="zh-TW" sz="1800" b="1" dirty="0">
              <a:latin typeface="微軟正黑體" panose="020B0604030504040204" pitchFamily="34" charset="-120"/>
              <a:ea typeface="微軟正黑體" panose="020B0604030504040204" pitchFamily="34" charset="-120"/>
            </a:endParaRPr>
          </a:p>
        </p:txBody>
      </p:sp>
      <p:sp>
        <p:nvSpPr>
          <p:cNvPr id="29" name="矩形 28">
            <a:extLst>
              <a:ext uri="{FF2B5EF4-FFF2-40B4-BE49-F238E27FC236}">
                <a16:creationId xmlns:a16="http://schemas.microsoft.com/office/drawing/2014/main" id="{A79589C8-12B5-46B4-BBD4-17D0AFD6EC79}"/>
              </a:ext>
            </a:extLst>
          </p:cNvPr>
          <p:cNvSpPr/>
          <p:nvPr/>
        </p:nvSpPr>
        <p:spPr>
          <a:xfrm>
            <a:off x="701131" y="1251337"/>
            <a:ext cx="1026863" cy="352034"/>
          </a:xfrm>
          <a:prstGeom prst="rect">
            <a:avLst/>
          </a:prstGeom>
          <a:solidFill>
            <a:schemeClr val="accent2">
              <a:lumMod val="40000"/>
              <a:lumOff val="60000"/>
            </a:schemeClr>
          </a:solidFill>
          <a:ln>
            <a:solidFill>
              <a:schemeClr val="accent2">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0"/>
              </a:spcBef>
              <a:spcAft>
                <a:spcPts val="0"/>
              </a:spcAft>
            </a:pPr>
            <a:r>
              <a:rPr lang="zh-TW" altLang="en-US" b="1" dirty="0">
                <a:latin typeface="微軟正黑體" panose="020B0604030504040204" pitchFamily="34" charset="-120"/>
                <a:ea typeface="微軟正黑體" panose="020B0604030504040204" pitchFamily="34" charset="-120"/>
              </a:rPr>
              <a:t>檢索列</a:t>
            </a:r>
            <a:endParaRPr lang="en-US" altLang="zh-TW" sz="1800" b="1" dirty="0">
              <a:latin typeface="微軟正黑體" panose="020B0604030504040204" pitchFamily="34" charset="-120"/>
              <a:ea typeface="微軟正黑體" panose="020B0604030504040204" pitchFamily="34" charset="-120"/>
            </a:endParaRPr>
          </a:p>
        </p:txBody>
      </p:sp>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769" y="1222129"/>
            <a:ext cx="1847850" cy="528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0162" y="3866904"/>
            <a:ext cx="1768384" cy="1943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1">
            <a:extLst>
              <a:ext uri="{FF2B5EF4-FFF2-40B4-BE49-F238E27FC236}">
                <a16:creationId xmlns:a16="http://schemas.microsoft.com/office/drawing/2014/main" id="{26CC3EBF-832B-4A11-9D1F-CE2B0D21E3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22010375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26628"/>
                                        </p:tgtEl>
                                        <p:attrNameLst>
                                          <p:attrName>style.visibility</p:attrName>
                                        </p:attrNameLst>
                                      </p:cBhvr>
                                      <p:to>
                                        <p:strVal val="visible"/>
                                      </p:to>
                                    </p:set>
                                  </p:childTnLst>
                                  <p:subTnLst>
                                    <p:set>
                                      <p:cBhvr override="childStyle">
                                        <p:cTn dur="1" fill="hold" display="0" masterRel="nextClick" afterEffect="1"/>
                                        <p:tgtEl>
                                          <p:spTgt spid="26628"/>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6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4" grpId="0" animBg="1"/>
      <p:bldP spid="18" grpId="0" animBg="1"/>
      <p:bldP spid="19" grpId="0" animBg="1"/>
      <p:bldP spid="20" grpId="0" animBg="1"/>
      <p:bldP spid="21" grpId="0" animBg="1"/>
      <p:bldP spid="22" grpId="0" animBg="1"/>
      <p:bldP spid="23" grpId="0" animBg="1"/>
      <p:bldP spid="24" grpId="0" animBg="1"/>
      <p:bldP spid="25" grpId="0" animBg="1"/>
      <p:bldP spid="26" grpId="0" animBg="1"/>
      <p:bldP spid="28"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5480" y="1325878"/>
            <a:ext cx="4854466" cy="1407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TextBox 5"/>
          <p:cNvSpPr txBox="1">
            <a:spLocks noChangeArrowheads="1"/>
          </p:cNvSpPr>
          <p:nvPr/>
        </p:nvSpPr>
        <p:spPr bwMode="auto">
          <a:xfrm>
            <a:off x="914400" y="3124200"/>
            <a:ext cx="77724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ctr" eaLnBrk="1" hangingPunct="1"/>
            <a:r>
              <a:rPr lang="en-US" altLang="zh-CN" sz="4400" b="1" dirty="0">
                <a:latin typeface="Times New Roman" panose="02020603050405020304" pitchFamily="18" charset="0"/>
                <a:cs typeface="Times New Roman" panose="02020603050405020304" pitchFamily="18" charset="0"/>
              </a:rPr>
              <a:t>The</a:t>
            </a:r>
            <a:r>
              <a:rPr lang="zh-TW" altLang="en-US" sz="4400" b="1" dirty="0">
                <a:latin typeface="Times New Roman" panose="02020603050405020304" pitchFamily="18" charset="0"/>
                <a:cs typeface="Times New Roman" panose="02020603050405020304" pitchFamily="18" charset="0"/>
              </a:rPr>
              <a:t> </a:t>
            </a:r>
            <a:r>
              <a:rPr lang="en-US" altLang="zh-CN" sz="4400" b="1" dirty="0">
                <a:solidFill>
                  <a:srgbClr val="A50021"/>
                </a:solidFill>
                <a:latin typeface="Times New Roman" panose="02020603050405020304" pitchFamily="18" charset="0"/>
                <a:cs typeface="Times New Roman" panose="02020603050405020304" pitchFamily="18" charset="0"/>
              </a:rPr>
              <a:t>I</a:t>
            </a:r>
            <a:r>
              <a:rPr lang="en-US" altLang="zh-CN" sz="4400" b="1" dirty="0">
                <a:latin typeface="Times New Roman" panose="02020603050405020304" pitchFamily="18" charset="0"/>
                <a:cs typeface="Times New Roman" panose="02020603050405020304" pitchFamily="18" charset="0"/>
              </a:rPr>
              <a:t>nstitute of</a:t>
            </a:r>
            <a:r>
              <a:rPr lang="zh-TW" altLang="en-US" sz="4400" b="1" dirty="0">
                <a:latin typeface="Times New Roman" panose="02020603050405020304" pitchFamily="18" charset="0"/>
                <a:cs typeface="Times New Roman" panose="02020603050405020304" pitchFamily="18" charset="0"/>
              </a:rPr>
              <a:t> </a:t>
            </a:r>
            <a:r>
              <a:rPr lang="en-US" altLang="zh-CN" sz="4400" b="1" dirty="0">
                <a:solidFill>
                  <a:srgbClr val="A50021"/>
                </a:solidFill>
                <a:latin typeface="Times New Roman" panose="02020603050405020304" pitchFamily="18" charset="0"/>
                <a:cs typeface="Times New Roman" panose="02020603050405020304" pitchFamily="18" charset="0"/>
              </a:rPr>
              <a:t>E</a:t>
            </a:r>
            <a:r>
              <a:rPr lang="en-US" altLang="zh-CN" sz="4400" b="1" dirty="0">
                <a:latin typeface="Times New Roman" panose="02020603050405020304" pitchFamily="18" charset="0"/>
                <a:cs typeface="Times New Roman" panose="02020603050405020304" pitchFamily="18" charset="0"/>
              </a:rPr>
              <a:t>lectrical and</a:t>
            </a:r>
            <a:r>
              <a:rPr lang="zh-TW" altLang="en-US" sz="4400" b="1" dirty="0">
                <a:latin typeface="Times New Roman" panose="02020603050405020304" pitchFamily="18" charset="0"/>
                <a:cs typeface="Times New Roman" panose="02020603050405020304" pitchFamily="18" charset="0"/>
              </a:rPr>
              <a:t> </a:t>
            </a:r>
            <a:r>
              <a:rPr lang="en-US" altLang="zh-CN" sz="4400" b="1" dirty="0">
                <a:solidFill>
                  <a:srgbClr val="A50021"/>
                </a:solidFill>
                <a:latin typeface="Times New Roman" panose="02020603050405020304" pitchFamily="18" charset="0"/>
                <a:cs typeface="Times New Roman" panose="02020603050405020304" pitchFamily="18" charset="0"/>
              </a:rPr>
              <a:t>E</a:t>
            </a:r>
            <a:r>
              <a:rPr lang="en-US" altLang="zh-CN" sz="4400" b="1" dirty="0">
                <a:latin typeface="Times New Roman" panose="02020603050405020304" pitchFamily="18" charset="0"/>
                <a:cs typeface="Times New Roman" panose="02020603050405020304" pitchFamily="18" charset="0"/>
              </a:rPr>
              <a:t>lectronics</a:t>
            </a:r>
            <a:r>
              <a:rPr lang="zh-TW" altLang="en-US" sz="4400" b="1" dirty="0">
                <a:latin typeface="Times New Roman" panose="02020603050405020304" pitchFamily="18" charset="0"/>
                <a:cs typeface="Times New Roman" panose="02020603050405020304" pitchFamily="18" charset="0"/>
              </a:rPr>
              <a:t> </a:t>
            </a:r>
            <a:r>
              <a:rPr lang="en-US" altLang="zh-CN" sz="4400" b="1" dirty="0">
                <a:solidFill>
                  <a:srgbClr val="A50021"/>
                </a:solidFill>
                <a:latin typeface="Times New Roman" panose="02020603050405020304" pitchFamily="18" charset="0"/>
                <a:cs typeface="Times New Roman" panose="02020603050405020304" pitchFamily="18" charset="0"/>
              </a:rPr>
              <a:t>E</a:t>
            </a:r>
            <a:r>
              <a:rPr lang="en-US" altLang="zh-CN" sz="4400" b="1" dirty="0">
                <a:latin typeface="Times New Roman" panose="02020603050405020304" pitchFamily="18" charset="0"/>
                <a:cs typeface="Times New Roman" panose="02020603050405020304" pitchFamily="18" charset="0"/>
              </a:rPr>
              <a:t>ngineers</a:t>
            </a:r>
            <a:endParaRPr lang="zh-CN" altLang="en-US" sz="4400" b="1" dirty="0">
              <a:latin typeface="Times New Roman" panose="02020603050405020304" pitchFamily="18" charset="0"/>
              <a:cs typeface="Times New Roman" panose="02020603050405020304" pitchFamily="18" charset="0"/>
            </a:endParaRPr>
          </a:p>
        </p:txBody>
      </p:sp>
      <p:sp>
        <p:nvSpPr>
          <p:cNvPr id="6" name="矩形 5"/>
          <p:cNvSpPr>
            <a:spLocks noChangeArrowheads="1"/>
          </p:cNvSpPr>
          <p:nvPr/>
        </p:nvSpPr>
        <p:spPr bwMode="auto">
          <a:xfrm>
            <a:off x="2590800" y="4648200"/>
            <a:ext cx="3877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r>
              <a:rPr lang="zh-TW" altLang="en-US" sz="3200" b="1" dirty="0">
                <a:latin typeface="微軟正黑體" panose="020B0604030504040204" pitchFamily="34" charset="-120"/>
                <a:ea typeface="微軟正黑體" panose="020B0604030504040204" pitchFamily="34" charset="-120"/>
              </a:rPr>
              <a:t>電機電子工程師學會</a:t>
            </a:r>
            <a:endParaRPr lang="zh-CN" altLang="en-US" sz="3200" dirty="0">
              <a:latin typeface="微軟正黑體" panose="020B0604030504040204" pitchFamily="34" charset="-120"/>
              <a:ea typeface="微軟正黑體" panose="020B0604030504040204" pitchFamily="34" charset="-120"/>
            </a:endParaRPr>
          </a:p>
        </p:txBody>
      </p:sp>
      <p:pic>
        <p:nvPicPr>
          <p:cNvPr id="8" name="Picture 1">
            <a:extLst>
              <a:ext uri="{FF2B5EF4-FFF2-40B4-BE49-F238E27FC236}">
                <a16:creationId xmlns:a16="http://schemas.microsoft.com/office/drawing/2014/main" id="{26CC3EBF-832B-4A11-9D1F-CE2B0D21E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custDataLst>
      <p:tags r:id="rId1"/>
    </p:custDataLst>
    <p:extLst>
      <p:ext uri="{BB962C8B-B14F-4D97-AF65-F5344CB8AC3E}">
        <p14:creationId xmlns:p14="http://schemas.microsoft.com/office/powerpoint/2010/main" val="40251901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1"/>
          <p:cNvSpPr txBox="1">
            <a:spLocks noChangeArrowheads="1"/>
          </p:cNvSpPr>
          <p:nvPr/>
        </p:nvSpPr>
        <p:spPr bwMode="auto">
          <a:xfrm>
            <a:off x="431537" y="544513"/>
            <a:ext cx="56880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2000"/>
              </a:spcBef>
              <a:buClrTx/>
              <a:buFontTx/>
              <a:buNone/>
            </a:pPr>
            <a:r>
              <a:rPr lang="en-US" altLang="zh-TW" sz="3200" b="1" dirty="0" err="1">
                <a:solidFill>
                  <a:srgbClr val="C00000"/>
                </a:solidFill>
                <a:latin typeface="微軟正黑體" panose="020B0604030504040204" pitchFamily="34" charset="-120"/>
                <a:ea typeface="微軟正黑體" panose="020B0604030504040204" pitchFamily="34" charset="-120"/>
              </a:rPr>
              <a:t>多重檢索範圍總結</a:t>
            </a:r>
            <a:r>
              <a:rPr lang="en-US" altLang="zh-TW" sz="3200" b="1" dirty="0">
                <a:solidFill>
                  <a:srgbClr val="C00000"/>
                </a:solidFill>
                <a:latin typeface="微軟正黑體" panose="020B0604030504040204" pitchFamily="34" charset="-120"/>
                <a:ea typeface="微軟正黑體" panose="020B0604030504040204" pitchFamily="34" charset="-120"/>
              </a:rPr>
              <a:t> </a:t>
            </a:r>
          </a:p>
        </p:txBody>
      </p:sp>
      <p:sp>
        <p:nvSpPr>
          <p:cNvPr id="62473" name="Text Box 9"/>
          <p:cNvSpPr txBox="1">
            <a:spLocks noChangeArrowheads="1"/>
          </p:cNvSpPr>
          <p:nvPr/>
        </p:nvSpPr>
        <p:spPr bwMode="auto">
          <a:xfrm>
            <a:off x="862807" y="1500356"/>
            <a:ext cx="865187"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en-US" altLang="zh-TW" sz="1800" b="1" dirty="0" err="1">
                <a:solidFill>
                  <a:srgbClr val="000000"/>
                </a:solidFill>
                <a:ea typeface="微軟正黑體" panose="020B0604030504040204" pitchFamily="34" charset="-120"/>
              </a:rPr>
              <a:t>作者</a:t>
            </a:r>
            <a:endParaRPr lang="en-US" altLang="zh-TW" sz="1800" b="1" dirty="0">
              <a:solidFill>
                <a:srgbClr val="000000"/>
              </a:solidFill>
              <a:ea typeface="微軟正黑體" panose="020B0604030504040204" pitchFamily="34" charset="-120"/>
            </a:endParaRPr>
          </a:p>
        </p:txBody>
      </p:sp>
      <p:sp>
        <p:nvSpPr>
          <p:cNvPr id="62474" name="Text Box 10"/>
          <p:cNvSpPr txBox="1">
            <a:spLocks noChangeArrowheads="1"/>
          </p:cNvSpPr>
          <p:nvPr/>
        </p:nvSpPr>
        <p:spPr bwMode="auto">
          <a:xfrm>
            <a:off x="2712357" y="1476712"/>
            <a:ext cx="1368425"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en-US" altLang="zh-TW" sz="1800" b="1" dirty="0" err="1">
                <a:solidFill>
                  <a:srgbClr val="000000"/>
                </a:solidFill>
                <a:ea typeface="微軟正黑體" panose="020B0604030504040204" pitchFamily="34" charset="-120"/>
              </a:rPr>
              <a:t>所屬單位</a:t>
            </a:r>
            <a:endParaRPr lang="en-US" altLang="zh-TW" sz="1800" b="1" dirty="0">
              <a:solidFill>
                <a:srgbClr val="000000"/>
              </a:solidFill>
              <a:ea typeface="微軟正黑體" panose="020B0604030504040204" pitchFamily="34" charset="-120"/>
            </a:endParaRPr>
          </a:p>
        </p:txBody>
      </p:sp>
      <p:sp>
        <p:nvSpPr>
          <p:cNvPr id="62475" name="Text Box 11"/>
          <p:cNvSpPr txBox="1">
            <a:spLocks noChangeArrowheads="1"/>
          </p:cNvSpPr>
          <p:nvPr/>
        </p:nvSpPr>
        <p:spPr bwMode="auto">
          <a:xfrm>
            <a:off x="7333297" y="1476405"/>
            <a:ext cx="1008063"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en-US" altLang="zh-TW" sz="1800" b="1" dirty="0" err="1">
                <a:solidFill>
                  <a:srgbClr val="000000"/>
                </a:solidFill>
                <a:ea typeface="微軟正黑體" panose="020B0604030504040204" pitchFamily="34" charset="-120"/>
              </a:rPr>
              <a:t>出版商</a:t>
            </a:r>
            <a:endParaRPr lang="en-US" altLang="zh-TW" sz="1800" b="1" dirty="0">
              <a:solidFill>
                <a:srgbClr val="000000"/>
              </a:solidFill>
              <a:ea typeface="微軟正黑體" panose="020B0604030504040204" pitchFamily="34" charset="-120"/>
            </a:endParaRPr>
          </a:p>
        </p:txBody>
      </p:sp>
      <p:sp>
        <p:nvSpPr>
          <p:cNvPr id="62476" name="Text Box 12"/>
          <p:cNvSpPr txBox="1">
            <a:spLocks noChangeArrowheads="1"/>
          </p:cNvSpPr>
          <p:nvPr/>
        </p:nvSpPr>
        <p:spPr bwMode="auto">
          <a:xfrm>
            <a:off x="4945692" y="1479946"/>
            <a:ext cx="1512887"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en-US" altLang="zh-TW" sz="1800" b="1" dirty="0" err="1">
                <a:solidFill>
                  <a:srgbClr val="000000"/>
                </a:solidFill>
                <a:ea typeface="微軟正黑體" panose="020B0604030504040204" pitchFamily="34" charset="-120"/>
              </a:rPr>
              <a:t>出版</a:t>
            </a:r>
            <a:r>
              <a:rPr lang="zh-TW" altLang="en-US" sz="1800" b="1" dirty="0">
                <a:solidFill>
                  <a:srgbClr val="000000"/>
                </a:solidFill>
                <a:ea typeface="微軟正黑體" panose="020B0604030504040204" pitchFamily="34" charset="-120"/>
              </a:rPr>
              <a:t>品</a:t>
            </a:r>
            <a:r>
              <a:rPr lang="en-US" altLang="zh-TW" sz="1800" b="1" dirty="0" err="1">
                <a:solidFill>
                  <a:srgbClr val="000000"/>
                </a:solidFill>
                <a:ea typeface="微軟正黑體" panose="020B0604030504040204" pitchFamily="34" charset="-120"/>
              </a:rPr>
              <a:t>標題</a:t>
            </a:r>
            <a:endParaRPr lang="en-US" altLang="zh-TW" sz="1800" b="1" dirty="0">
              <a:solidFill>
                <a:srgbClr val="000000"/>
              </a:solidFill>
              <a:ea typeface="微軟正黑體" panose="020B0604030504040204" pitchFamily="34" charset="-120"/>
            </a:endParaRPr>
          </a:p>
        </p:txBody>
      </p:sp>
      <p:sp>
        <p:nvSpPr>
          <p:cNvPr id="73745" name="Rectangle 23"/>
          <p:cNvSpPr>
            <a:spLocks noChangeArrowheads="1"/>
          </p:cNvSpPr>
          <p:nvPr/>
        </p:nvSpPr>
        <p:spPr bwMode="auto">
          <a:xfrm>
            <a:off x="415758" y="1053902"/>
            <a:ext cx="5010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Tx/>
              <a:buSzTx/>
              <a:buFontTx/>
              <a:buNone/>
            </a:pPr>
            <a:r>
              <a:rPr lang="zh-TW" altLang="en-US" sz="2000" b="1" dirty="0">
                <a:solidFill>
                  <a:srgbClr val="002681"/>
                </a:solidFill>
                <a:ea typeface="微軟正黑體" panose="020B0604030504040204" pitchFamily="34" charset="-120"/>
              </a:rPr>
              <a:t>更加精確的搜索及利用更多選項來擴大結果</a:t>
            </a:r>
            <a:endParaRPr lang="zh-CN" altLang="en-US" sz="2000" b="1" dirty="0">
              <a:solidFill>
                <a:srgbClr val="002681"/>
              </a:solidFill>
              <a:ea typeface="微軟正黑體" panose="020B0604030504040204" pitchFamily="34" charset="-120"/>
            </a:endParaRPr>
          </a:p>
        </p:txBody>
      </p:sp>
      <p:grpSp>
        <p:nvGrpSpPr>
          <p:cNvPr id="18" name="Group 17"/>
          <p:cNvGrpSpPr/>
          <p:nvPr/>
        </p:nvGrpSpPr>
        <p:grpSpPr>
          <a:xfrm>
            <a:off x="-838200" y="266700"/>
            <a:ext cx="4116388" cy="333375"/>
            <a:chOff x="-838200" y="266700"/>
            <a:chExt cx="4116388" cy="333375"/>
          </a:xfrm>
        </p:grpSpPr>
        <p:sp>
          <p:nvSpPr>
            <p:cNvPr id="19" name="Parallelogram 18"/>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20" name="Rectangle 11"/>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Basic Search </a:t>
              </a:r>
              <a:r>
                <a:rPr lang="zh-TW" altLang="en-US" sz="1400" dirty="0">
                  <a:solidFill>
                    <a:schemeClr val="bg1"/>
                  </a:solidFill>
                  <a:latin typeface="Verdana" pitchFamily="34" charset="0"/>
                </a:rPr>
                <a:t>基本檢索</a:t>
              </a:r>
              <a:endParaRPr lang="en-US" sz="1400" dirty="0">
                <a:solidFill>
                  <a:schemeClr val="bg1"/>
                </a:solidFill>
                <a:latin typeface="Verdana" pitchFamily="34" charset="0"/>
              </a:endParaRPr>
            </a:p>
          </p:txBody>
        </p:sp>
      </p:grpSp>
      <p:pic>
        <p:nvPicPr>
          <p:cNvPr id="2" name="圖片 1">
            <a:extLst>
              <a:ext uri="{FF2B5EF4-FFF2-40B4-BE49-F238E27FC236}">
                <a16:creationId xmlns:a16="http://schemas.microsoft.com/office/drawing/2014/main" id="{440EBC03-553E-4940-95FD-521B4E879D57}"/>
              </a:ext>
            </a:extLst>
          </p:cNvPr>
          <p:cNvPicPr>
            <a:picLocks noChangeAspect="1"/>
          </p:cNvPicPr>
          <p:nvPr/>
        </p:nvPicPr>
        <p:blipFill>
          <a:blip r:embed="rId3"/>
          <a:stretch>
            <a:fillRect/>
          </a:stretch>
        </p:blipFill>
        <p:spPr>
          <a:xfrm>
            <a:off x="279613" y="1960166"/>
            <a:ext cx="2200275" cy="2514600"/>
          </a:xfrm>
          <a:prstGeom prst="rect">
            <a:avLst/>
          </a:prstGeom>
        </p:spPr>
      </p:pic>
      <p:pic>
        <p:nvPicPr>
          <p:cNvPr id="3" name="圖片 2">
            <a:extLst>
              <a:ext uri="{FF2B5EF4-FFF2-40B4-BE49-F238E27FC236}">
                <a16:creationId xmlns:a16="http://schemas.microsoft.com/office/drawing/2014/main" id="{5BF27E1A-7D92-449A-8570-E28D9D32E9CC}"/>
              </a:ext>
            </a:extLst>
          </p:cNvPr>
          <p:cNvPicPr>
            <a:picLocks noChangeAspect="1"/>
          </p:cNvPicPr>
          <p:nvPr/>
        </p:nvPicPr>
        <p:blipFill>
          <a:blip r:embed="rId4"/>
          <a:stretch>
            <a:fillRect/>
          </a:stretch>
        </p:blipFill>
        <p:spPr>
          <a:xfrm>
            <a:off x="2412619" y="1960166"/>
            <a:ext cx="2257425" cy="3543300"/>
          </a:xfrm>
          <a:prstGeom prst="rect">
            <a:avLst/>
          </a:prstGeom>
        </p:spPr>
      </p:pic>
      <p:pic>
        <p:nvPicPr>
          <p:cNvPr id="8" name="圖片 7">
            <a:extLst>
              <a:ext uri="{FF2B5EF4-FFF2-40B4-BE49-F238E27FC236}">
                <a16:creationId xmlns:a16="http://schemas.microsoft.com/office/drawing/2014/main" id="{A1D492AF-B6CF-49B4-9D37-52C0A07D2429}"/>
              </a:ext>
            </a:extLst>
          </p:cNvPr>
          <p:cNvPicPr>
            <a:picLocks noChangeAspect="1"/>
          </p:cNvPicPr>
          <p:nvPr/>
        </p:nvPicPr>
        <p:blipFill>
          <a:blip r:embed="rId5"/>
          <a:stretch>
            <a:fillRect/>
          </a:stretch>
        </p:blipFill>
        <p:spPr>
          <a:xfrm>
            <a:off x="4670044" y="1960166"/>
            <a:ext cx="2171700" cy="3800475"/>
          </a:xfrm>
          <a:prstGeom prst="rect">
            <a:avLst/>
          </a:prstGeom>
        </p:spPr>
      </p:pic>
      <p:pic>
        <p:nvPicPr>
          <p:cNvPr id="9" name="圖片 8">
            <a:extLst>
              <a:ext uri="{FF2B5EF4-FFF2-40B4-BE49-F238E27FC236}">
                <a16:creationId xmlns:a16="http://schemas.microsoft.com/office/drawing/2014/main" id="{CC34061C-14DA-40F8-AE45-D83CFC42F125}"/>
              </a:ext>
            </a:extLst>
          </p:cNvPr>
          <p:cNvPicPr>
            <a:picLocks noChangeAspect="1"/>
          </p:cNvPicPr>
          <p:nvPr/>
        </p:nvPicPr>
        <p:blipFill>
          <a:blip r:embed="rId6"/>
          <a:stretch>
            <a:fillRect/>
          </a:stretch>
        </p:blipFill>
        <p:spPr>
          <a:xfrm>
            <a:off x="6918159" y="1984229"/>
            <a:ext cx="2143125" cy="2066925"/>
          </a:xfrm>
          <a:prstGeom prst="rect">
            <a:avLst/>
          </a:prstGeom>
        </p:spPr>
      </p:pic>
      <p:pic>
        <p:nvPicPr>
          <p:cNvPr id="16" name="Picture 1">
            <a:extLst>
              <a:ext uri="{FF2B5EF4-FFF2-40B4-BE49-F238E27FC236}">
                <a16:creationId xmlns:a16="http://schemas.microsoft.com/office/drawing/2014/main" id="{26CC3EBF-832B-4A11-9D1F-CE2B0D21E3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207516350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1"/>
          <p:cNvSpPr txBox="1">
            <a:spLocks noChangeArrowheads="1"/>
          </p:cNvSpPr>
          <p:nvPr/>
        </p:nvSpPr>
        <p:spPr bwMode="auto">
          <a:xfrm>
            <a:off x="377824" y="727074"/>
            <a:ext cx="56880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2000"/>
              </a:spcBef>
              <a:buClrTx/>
              <a:buFontTx/>
              <a:buNone/>
            </a:pPr>
            <a:r>
              <a:rPr lang="en-US" altLang="zh-TW" sz="3200" b="1" dirty="0" err="1">
                <a:solidFill>
                  <a:srgbClr val="C00000"/>
                </a:solidFill>
                <a:latin typeface="微軟正黑體" panose="020B0604030504040204" pitchFamily="34" charset="-120"/>
                <a:ea typeface="微軟正黑體" panose="020B0604030504040204" pitchFamily="34" charset="-120"/>
              </a:rPr>
              <a:t>多重檢索範圍總結</a:t>
            </a:r>
            <a:r>
              <a:rPr lang="en-US" altLang="zh-TW" sz="3200" b="1" dirty="0">
                <a:solidFill>
                  <a:srgbClr val="C00000"/>
                </a:solidFill>
                <a:latin typeface="微軟正黑體" panose="020B0604030504040204" pitchFamily="34" charset="-120"/>
                <a:ea typeface="微軟正黑體" panose="020B0604030504040204" pitchFamily="34" charset="-120"/>
              </a:rPr>
              <a:t> </a:t>
            </a:r>
          </a:p>
        </p:txBody>
      </p:sp>
      <p:sp>
        <p:nvSpPr>
          <p:cNvPr id="62474" name="Text Box 10"/>
          <p:cNvSpPr txBox="1">
            <a:spLocks noChangeArrowheads="1"/>
          </p:cNvSpPr>
          <p:nvPr/>
        </p:nvSpPr>
        <p:spPr bwMode="auto">
          <a:xfrm>
            <a:off x="338137" y="1982071"/>
            <a:ext cx="1368425"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1800" b="1" dirty="0">
                <a:solidFill>
                  <a:srgbClr val="000000"/>
                </a:solidFill>
                <a:ea typeface="微軟正黑體" panose="020B0604030504040204" pitchFamily="34" charset="-120"/>
              </a:rPr>
              <a:t>補充項目</a:t>
            </a:r>
            <a:endParaRPr lang="en-US" altLang="zh-TW" sz="1800" b="1" dirty="0">
              <a:solidFill>
                <a:srgbClr val="000000"/>
              </a:solidFill>
              <a:ea typeface="微軟正黑體" panose="020B0604030504040204" pitchFamily="34" charset="-120"/>
            </a:endParaRPr>
          </a:p>
        </p:txBody>
      </p:sp>
      <p:sp>
        <p:nvSpPr>
          <p:cNvPr id="62475" name="Text Box 11"/>
          <p:cNvSpPr txBox="1">
            <a:spLocks noChangeArrowheads="1"/>
          </p:cNvSpPr>
          <p:nvPr/>
        </p:nvSpPr>
        <p:spPr bwMode="auto">
          <a:xfrm>
            <a:off x="4657349" y="3885061"/>
            <a:ext cx="1205372"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1800" b="1" dirty="0">
                <a:solidFill>
                  <a:srgbClr val="000000"/>
                </a:solidFill>
                <a:ea typeface="微軟正黑體" panose="020B0604030504040204" pitchFamily="34" charset="-120"/>
              </a:rPr>
              <a:t>標準種類</a:t>
            </a:r>
            <a:endParaRPr lang="en-US" altLang="zh-TW" sz="1800" b="1" dirty="0">
              <a:solidFill>
                <a:srgbClr val="000000"/>
              </a:solidFill>
              <a:ea typeface="微軟正黑體" panose="020B0604030504040204" pitchFamily="34" charset="-120"/>
            </a:endParaRPr>
          </a:p>
        </p:txBody>
      </p:sp>
      <p:sp>
        <p:nvSpPr>
          <p:cNvPr id="62476" name="Text Box 12"/>
          <p:cNvSpPr txBox="1">
            <a:spLocks noChangeArrowheads="1"/>
          </p:cNvSpPr>
          <p:nvPr/>
        </p:nvSpPr>
        <p:spPr bwMode="auto">
          <a:xfrm>
            <a:off x="4643437" y="1977306"/>
            <a:ext cx="1512887"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1800" b="1" dirty="0">
                <a:solidFill>
                  <a:srgbClr val="000000"/>
                </a:solidFill>
                <a:ea typeface="微軟正黑體" panose="020B0604030504040204" pitchFamily="34" charset="-120"/>
              </a:rPr>
              <a:t>標準狀態</a:t>
            </a:r>
            <a:endParaRPr lang="en-US" altLang="zh-TW" sz="1800" b="1" dirty="0">
              <a:solidFill>
                <a:srgbClr val="000000"/>
              </a:solidFill>
              <a:ea typeface="微軟正黑體" panose="020B0604030504040204" pitchFamily="34" charset="-120"/>
            </a:endParaRPr>
          </a:p>
        </p:txBody>
      </p:sp>
      <p:sp>
        <p:nvSpPr>
          <p:cNvPr id="62479" name="Text Box 15"/>
          <p:cNvSpPr txBox="1">
            <a:spLocks noChangeArrowheads="1"/>
          </p:cNvSpPr>
          <p:nvPr/>
        </p:nvSpPr>
        <p:spPr bwMode="auto">
          <a:xfrm>
            <a:off x="2225674" y="1977307"/>
            <a:ext cx="2014538"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en-US" altLang="zh-TW" sz="1800" b="1" dirty="0" err="1">
                <a:solidFill>
                  <a:srgbClr val="000000"/>
                </a:solidFill>
                <a:ea typeface="微軟正黑體" panose="020B0604030504040204" pitchFamily="34" charset="-120"/>
              </a:rPr>
              <a:t>研討會舉辦地點</a:t>
            </a:r>
            <a:endParaRPr lang="en-US" altLang="zh-TW" sz="1800" b="1" dirty="0">
              <a:solidFill>
                <a:srgbClr val="000000"/>
              </a:solidFill>
              <a:ea typeface="微軟正黑體" panose="020B0604030504040204" pitchFamily="34" charset="-120"/>
            </a:endParaRPr>
          </a:p>
        </p:txBody>
      </p:sp>
      <p:sp>
        <p:nvSpPr>
          <p:cNvPr id="73745" name="Rectangle 23"/>
          <p:cNvSpPr>
            <a:spLocks noChangeArrowheads="1"/>
          </p:cNvSpPr>
          <p:nvPr/>
        </p:nvSpPr>
        <p:spPr bwMode="auto">
          <a:xfrm>
            <a:off x="389730" y="1308099"/>
            <a:ext cx="5010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Tx/>
              <a:buSzTx/>
              <a:buFontTx/>
              <a:buNone/>
            </a:pPr>
            <a:r>
              <a:rPr lang="zh-TW" altLang="en-US" sz="2000" b="1" dirty="0">
                <a:solidFill>
                  <a:srgbClr val="002681"/>
                </a:solidFill>
                <a:ea typeface="微軟正黑體" panose="020B0604030504040204" pitchFamily="34" charset="-120"/>
              </a:rPr>
              <a:t>更加精確的搜索及利用更多選項來擴大結果</a:t>
            </a:r>
            <a:endParaRPr lang="zh-CN" altLang="en-US" sz="2000" b="1" dirty="0">
              <a:solidFill>
                <a:srgbClr val="002681"/>
              </a:solidFill>
              <a:ea typeface="微軟正黑體" panose="020B0604030504040204" pitchFamily="34" charset="-120"/>
            </a:endParaRPr>
          </a:p>
        </p:txBody>
      </p:sp>
      <p:grpSp>
        <p:nvGrpSpPr>
          <p:cNvPr id="18" name="Group 17"/>
          <p:cNvGrpSpPr/>
          <p:nvPr/>
        </p:nvGrpSpPr>
        <p:grpSpPr>
          <a:xfrm>
            <a:off x="-838200" y="266700"/>
            <a:ext cx="4116388" cy="333375"/>
            <a:chOff x="-838200" y="266700"/>
            <a:chExt cx="4116388" cy="333375"/>
          </a:xfrm>
        </p:grpSpPr>
        <p:sp>
          <p:nvSpPr>
            <p:cNvPr id="19" name="Parallelogram 18"/>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20" name="Rectangle 11"/>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Basic Search </a:t>
              </a:r>
              <a:r>
                <a:rPr lang="zh-TW" altLang="en-US" sz="1400" dirty="0">
                  <a:solidFill>
                    <a:schemeClr val="bg1"/>
                  </a:solidFill>
                  <a:latin typeface="Verdana" pitchFamily="34" charset="0"/>
                </a:rPr>
                <a:t>基本檢索</a:t>
              </a:r>
              <a:endParaRPr lang="en-US" sz="1400" dirty="0">
                <a:solidFill>
                  <a:schemeClr val="bg1"/>
                </a:solidFill>
                <a:latin typeface="Verdana" pitchFamily="34" charset="0"/>
              </a:endParaRPr>
            </a:p>
          </p:txBody>
        </p:sp>
      </p:grpSp>
      <p:pic>
        <p:nvPicPr>
          <p:cNvPr id="4" name="圖片 3">
            <a:extLst>
              <a:ext uri="{FF2B5EF4-FFF2-40B4-BE49-F238E27FC236}">
                <a16:creationId xmlns:a16="http://schemas.microsoft.com/office/drawing/2014/main" id="{9175FC39-479B-48A2-9597-1E25C09EE7B3}"/>
              </a:ext>
            </a:extLst>
          </p:cNvPr>
          <p:cNvPicPr>
            <a:picLocks noChangeAspect="1"/>
          </p:cNvPicPr>
          <p:nvPr/>
        </p:nvPicPr>
        <p:blipFill>
          <a:blip r:embed="rId3"/>
          <a:stretch>
            <a:fillRect/>
          </a:stretch>
        </p:blipFill>
        <p:spPr>
          <a:xfrm>
            <a:off x="6826363" y="2319337"/>
            <a:ext cx="2266950" cy="2219325"/>
          </a:xfrm>
          <a:prstGeom prst="rect">
            <a:avLst/>
          </a:prstGeom>
        </p:spPr>
      </p:pic>
      <p:pic>
        <p:nvPicPr>
          <p:cNvPr id="5" name="圖片 4">
            <a:extLst>
              <a:ext uri="{FF2B5EF4-FFF2-40B4-BE49-F238E27FC236}">
                <a16:creationId xmlns:a16="http://schemas.microsoft.com/office/drawing/2014/main" id="{77AA4B46-50D6-49F1-A7C0-28DF30F26946}"/>
              </a:ext>
            </a:extLst>
          </p:cNvPr>
          <p:cNvPicPr>
            <a:picLocks noChangeAspect="1"/>
          </p:cNvPicPr>
          <p:nvPr/>
        </p:nvPicPr>
        <p:blipFill>
          <a:blip r:embed="rId4"/>
          <a:stretch>
            <a:fillRect/>
          </a:stretch>
        </p:blipFill>
        <p:spPr>
          <a:xfrm>
            <a:off x="181227" y="2348819"/>
            <a:ext cx="2133600" cy="1323975"/>
          </a:xfrm>
          <a:prstGeom prst="rect">
            <a:avLst/>
          </a:prstGeom>
        </p:spPr>
      </p:pic>
      <p:pic>
        <p:nvPicPr>
          <p:cNvPr id="6" name="圖片 5">
            <a:extLst>
              <a:ext uri="{FF2B5EF4-FFF2-40B4-BE49-F238E27FC236}">
                <a16:creationId xmlns:a16="http://schemas.microsoft.com/office/drawing/2014/main" id="{A554D0A2-18F6-43F1-B710-91213FB9C9A5}"/>
              </a:ext>
            </a:extLst>
          </p:cNvPr>
          <p:cNvPicPr>
            <a:picLocks noChangeAspect="1"/>
          </p:cNvPicPr>
          <p:nvPr/>
        </p:nvPicPr>
        <p:blipFill>
          <a:blip r:embed="rId5"/>
          <a:stretch>
            <a:fillRect/>
          </a:stretch>
        </p:blipFill>
        <p:spPr>
          <a:xfrm>
            <a:off x="2261422" y="2344327"/>
            <a:ext cx="2114550" cy="2495550"/>
          </a:xfrm>
          <a:prstGeom prst="rect">
            <a:avLst/>
          </a:prstGeom>
        </p:spPr>
      </p:pic>
      <p:sp>
        <p:nvSpPr>
          <p:cNvPr id="22" name="Text Box 11">
            <a:extLst>
              <a:ext uri="{FF2B5EF4-FFF2-40B4-BE49-F238E27FC236}">
                <a16:creationId xmlns:a16="http://schemas.microsoft.com/office/drawing/2014/main" id="{7BCC6CE5-68C4-4635-99DA-FB5A0C59D345}"/>
              </a:ext>
            </a:extLst>
          </p:cNvPr>
          <p:cNvSpPr txBox="1">
            <a:spLocks noChangeArrowheads="1"/>
          </p:cNvSpPr>
          <p:nvPr/>
        </p:nvSpPr>
        <p:spPr bwMode="auto">
          <a:xfrm>
            <a:off x="6796078" y="1972814"/>
            <a:ext cx="1205372"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1800" b="1" dirty="0">
                <a:solidFill>
                  <a:srgbClr val="000000"/>
                </a:solidFill>
                <a:ea typeface="微軟正黑體" panose="020B0604030504040204" pitchFamily="34" charset="-120"/>
              </a:rPr>
              <a:t>關鍵字</a:t>
            </a:r>
            <a:endParaRPr lang="en-US" altLang="zh-TW" sz="1800" b="1" dirty="0">
              <a:solidFill>
                <a:srgbClr val="000000"/>
              </a:solidFill>
              <a:ea typeface="微軟正黑體" panose="020B0604030504040204" pitchFamily="34" charset="-120"/>
            </a:endParaRPr>
          </a:p>
        </p:txBody>
      </p:sp>
      <p:pic>
        <p:nvPicPr>
          <p:cNvPr id="7" name="圖片 6">
            <a:extLst>
              <a:ext uri="{FF2B5EF4-FFF2-40B4-BE49-F238E27FC236}">
                <a16:creationId xmlns:a16="http://schemas.microsoft.com/office/drawing/2014/main" id="{7E671A03-038C-46DD-AB86-EB2069D4D9AE}"/>
              </a:ext>
            </a:extLst>
          </p:cNvPr>
          <p:cNvPicPr>
            <a:picLocks noChangeAspect="1"/>
          </p:cNvPicPr>
          <p:nvPr/>
        </p:nvPicPr>
        <p:blipFill>
          <a:blip r:embed="rId6"/>
          <a:stretch>
            <a:fillRect/>
          </a:stretch>
        </p:blipFill>
        <p:spPr>
          <a:xfrm>
            <a:off x="4558180" y="2339233"/>
            <a:ext cx="2085975" cy="1066800"/>
          </a:xfrm>
          <a:prstGeom prst="rect">
            <a:avLst/>
          </a:prstGeom>
        </p:spPr>
      </p:pic>
      <p:pic>
        <p:nvPicPr>
          <p:cNvPr id="10" name="圖片 9">
            <a:extLst>
              <a:ext uri="{FF2B5EF4-FFF2-40B4-BE49-F238E27FC236}">
                <a16:creationId xmlns:a16="http://schemas.microsoft.com/office/drawing/2014/main" id="{57BC40D2-F8E4-4A9A-8ADA-D1839F64CBCC}"/>
              </a:ext>
            </a:extLst>
          </p:cNvPr>
          <p:cNvPicPr>
            <a:picLocks noChangeAspect="1"/>
          </p:cNvPicPr>
          <p:nvPr/>
        </p:nvPicPr>
        <p:blipFill>
          <a:blip r:embed="rId7"/>
          <a:stretch>
            <a:fillRect/>
          </a:stretch>
        </p:blipFill>
        <p:spPr>
          <a:xfrm>
            <a:off x="4558180" y="4554817"/>
            <a:ext cx="2085975" cy="1047750"/>
          </a:xfrm>
          <a:prstGeom prst="rect">
            <a:avLst/>
          </a:prstGeom>
        </p:spPr>
      </p:pic>
      <p:pic>
        <p:nvPicPr>
          <p:cNvPr id="23" name="Picture 1">
            <a:extLst>
              <a:ext uri="{FF2B5EF4-FFF2-40B4-BE49-F238E27FC236}">
                <a16:creationId xmlns:a16="http://schemas.microsoft.com/office/drawing/2014/main" id="{26CC3EBF-832B-4A11-9D1F-CE2B0D21E3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382234372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9B59E7D0-7E54-420C-ADA3-B7A766E536E7}"/>
              </a:ext>
            </a:extLst>
          </p:cNvPr>
          <p:cNvPicPr>
            <a:picLocks noChangeAspect="1"/>
          </p:cNvPicPr>
          <p:nvPr/>
        </p:nvPicPr>
        <p:blipFill>
          <a:blip r:embed="rId3"/>
          <a:stretch>
            <a:fillRect/>
          </a:stretch>
        </p:blipFill>
        <p:spPr>
          <a:xfrm>
            <a:off x="888749" y="1251535"/>
            <a:ext cx="2352675" cy="4619625"/>
          </a:xfrm>
          <a:prstGeom prst="rect">
            <a:avLst/>
          </a:prstGeom>
        </p:spPr>
      </p:pic>
      <p:sp>
        <p:nvSpPr>
          <p:cNvPr id="74755" name="Text Box 2"/>
          <p:cNvSpPr txBox="1">
            <a:spLocks noChangeArrowheads="1"/>
          </p:cNvSpPr>
          <p:nvPr/>
        </p:nvSpPr>
        <p:spPr bwMode="auto">
          <a:xfrm>
            <a:off x="3605005" y="2296410"/>
            <a:ext cx="2820987" cy="53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ts val="700"/>
              </a:spcBef>
              <a:buClrTx/>
              <a:buSzPct val="80000"/>
              <a:buFontTx/>
              <a:buNone/>
            </a:pPr>
            <a:r>
              <a:rPr lang="en-US" altLang="zh-TW" sz="1800" b="1" dirty="0">
                <a:solidFill>
                  <a:srgbClr val="000000"/>
                </a:solidFill>
                <a:latin typeface="微軟正黑體" panose="020B0604030504040204" pitchFamily="34" charset="-120"/>
                <a:ea typeface="微軟正黑體" panose="020B0604030504040204" pitchFamily="34" charset="-120"/>
                <a:cs typeface="Arial" panose="020B0604020202020204" pitchFamily="34" charset="0"/>
              </a:rPr>
              <a:t>顯示發表文章數量最高的前25位作者</a:t>
            </a:r>
          </a:p>
        </p:txBody>
      </p:sp>
      <p:sp>
        <p:nvSpPr>
          <p:cNvPr id="74756" name="Text Box 3"/>
          <p:cNvSpPr txBox="1">
            <a:spLocks noChangeArrowheads="1"/>
          </p:cNvSpPr>
          <p:nvPr/>
        </p:nvSpPr>
        <p:spPr bwMode="auto">
          <a:xfrm>
            <a:off x="762000" y="682843"/>
            <a:ext cx="7772400" cy="69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zh-TW" sz="3200" b="1" dirty="0" err="1">
                <a:solidFill>
                  <a:srgbClr val="C00000"/>
                </a:solidFill>
                <a:latin typeface="微軟正黑體" panose="020B0604030504040204" pitchFamily="34" charset="-120"/>
                <a:ea typeface="微軟正黑體" panose="020B0604030504040204" pitchFamily="34" charset="-120"/>
              </a:rPr>
              <a:t>作者檢索與分析</a:t>
            </a:r>
            <a:endParaRPr lang="en-US" altLang="zh-TW" sz="3200" b="1" dirty="0">
              <a:solidFill>
                <a:srgbClr val="C00000"/>
              </a:solidFill>
              <a:latin typeface="微軟正黑體" panose="020B0604030504040204" pitchFamily="34" charset="-120"/>
              <a:ea typeface="微軟正黑體" panose="020B0604030504040204" pitchFamily="34" charset="-120"/>
            </a:endParaRPr>
          </a:p>
        </p:txBody>
      </p:sp>
      <p:sp>
        <p:nvSpPr>
          <p:cNvPr id="74759" name="Rectangle 6"/>
          <p:cNvSpPr>
            <a:spLocks noChangeArrowheads="1"/>
          </p:cNvSpPr>
          <p:nvPr/>
        </p:nvSpPr>
        <p:spPr bwMode="auto">
          <a:xfrm>
            <a:off x="875506" y="1602365"/>
            <a:ext cx="2438400" cy="533400"/>
          </a:xfrm>
          <a:prstGeom prst="rect">
            <a:avLst/>
          </a:prstGeom>
          <a:noFill/>
          <a:ln w="3816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TW" altLang="en-US"/>
          </a:p>
        </p:txBody>
      </p:sp>
      <p:sp>
        <p:nvSpPr>
          <p:cNvPr id="74760" name="Text Box 7"/>
          <p:cNvSpPr txBox="1">
            <a:spLocks noChangeArrowheads="1"/>
          </p:cNvSpPr>
          <p:nvPr/>
        </p:nvSpPr>
        <p:spPr bwMode="auto">
          <a:xfrm>
            <a:off x="3605005" y="1602365"/>
            <a:ext cx="2618202" cy="34073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ts val="900"/>
              </a:spcBef>
              <a:buClrTx/>
              <a:buSzPct val="80000"/>
              <a:buFontTx/>
              <a:buNone/>
            </a:pPr>
            <a:r>
              <a:rPr lang="en-US" altLang="zh-TW" sz="2000" b="1" dirty="0" err="1">
                <a:solidFill>
                  <a:srgbClr val="000000"/>
                </a:solidFill>
                <a:latin typeface="微軟正黑體" panose="020B0604030504040204" pitchFamily="34" charset="-120"/>
                <a:ea typeface="微軟正黑體" panose="020B0604030504040204" pitchFamily="34" charset="-120"/>
              </a:rPr>
              <a:t>快速定位該領域專家</a:t>
            </a:r>
            <a:endParaRPr lang="en-US" altLang="zh-TW" sz="2000" b="1" dirty="0">
              <a:solidFill>
                <a:srgbClr val="000000"/>
              </a:solidFill>
              <a:latin typeface="微軟正黑體" panose="020B0604030504040204" pitchFamily="34" charset="-120"/>
              <a:ea typeface="微軟正黑體" panose="020B0604030504040204" pitchFamily="34" charset="-120"/>
            </a:endParaRPr>
          </a:p>
        </p:txBody>
      </p:sp>
      <p:grpSp>
        <p:nvGrpSpPr>
          <p:cNvPr id="9" name="Group 8"/>
          <p:cNvGrpSpPr/>
          <p:nvPr/>
        </p:nvGrpSpPr>
        <p:grpSpPr>
          <a:xfrm>
            <a:off x="-838200" y="266700"/>
            <a:ext cx="4116388" cy="333375"/>
            <a:chOff x="-838200" y="266700"/>
            <a:chExt cx="4116388" cy="333375"/>
          </a:xfrm>
        </p:grpSpPr>
        <p:sp>
          <p:nvSpPr>
            <p:cNvPr id="10" name="Parallelogram 9"/>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1" name="Rectangle 11"/>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Basic Search </a:t>
              </a:r>
              <a:r>
                <a:rPr lang="zh-TW" altLang="en-US" sz="1400" dirty="0">
                  <a:solidFill>
                    <a:schemeClr val="bg1"/>
                  </a:solidFill>
                  <a:latin typeface="Verdana" pitchFamily="34" charset="0"/>
                </a:rPr>
                <a:t>基本檢索</a:t>
              </a:r>
              <a:endParaRPr lang="en-US" sz="1400" dirty="0">
                <a:solidFill>
                  <a:schemeClr val="bg1"/>
                </a:solidFill>
                <a:latin typeface="Verdana" pitchFamily="34" charset="0"/>
              </a:endParaRPr>
            </a:p>
          </p:txBody>
        </p:sp>
      </p:grpSp>
      <p:pic>
        <p:nvPicPr>
          <p:cNvPr id="12" name="Picture 1">
            <a:extLst>
              <a:ext uri="{FF2B5EF4-FFF2-40B4-BE49-F238E27FC236}">
                <a16:creationId xmlns:a16="http://schemas.microsoft.com/office/drawing/2014/main"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2744790250"/>
      </p:ext>
    </p:extLst>
  </p:cSld>
  <p:clrMapOvr>
    <a:masterClrMapping/>
  </p:clrMapOvr>
  <p:transition spd="med">
    <p:cover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21D51DC5-DCA7-4BAB-9FE0-86B647F81C71}"/>
              </a:ext>
            </a:extLst>
          </p:cNvPr>
          <p:cNvPicPr>
            <a:picLocks noChangeAspect="1"/>
          </p:cNvPicPr>
          <p:nvPr/>
        </p:nvPicPr>
        <p:blipFill>
          <a:blip r:embed="rId3"/>
          <a:stretch>
            <a:fillRect/>
          </a:stretch>
        </p:blipFill>
        <p:spPr>
          <a:xfrm>
            <a:off x="6484095" y="1868477"/>
            <a:ext cx="2343151" cy="3261404"/>
          </a:xfrm>
          <a:prstGeom prst="rect">
            <a:avLst/>
          </a:prstGeom>
        </p:spPr>
      </p:pic>
      <p:pic>
        <p:nvPicPr>
          <p:cNvPr id="6" name="圖片 5">
            <a:extLst>
              <a:ext uri="{FF2B5EF4-FFF2-40B4-BE49-F238E27FC236}">
                <a16:creationId xmlns:a16="http://schemas.microsoft.com/office/drawing/2014/main" id="{3E2CC31C-54AA-448B-AA09-A5DC69B027A5}"/>
              </a:ext>
            </a:extLst>
          </p:cNvPr>
          <p:cNvPicPr>
            <a:picLocks noChangeAspect="1"/>
          </p:cNvPicPr>
          <p:nvPr/>
        </p:nvPicPr>
        <p:blipFill>
          <a:blip r:embed="rId4"/>
          <a:stretch>
            <a:fillRect/>
          </a:stretch>
        </p:blipFill>
        <p:spPr>
          <a:xfrm>
            <a:off x="4068989" y="2777273"/>
            <a:ext cx="2343150" cy="2419350"/>
          </a:xfrm>
          <a:prstGeom prst="rect">
            <a:avLst/>
          </a:prstGeom>
        </p:spPr>
      </p:pic>
      <p:pic>
        <p:nvPicPr>
          <p:cNvPr id="16" name="圖片 15">
            <a:extLst>
              <a:ext uri="{FF2B5EF4-FFF2-40B4-BE49-F238E27FC236}">
                <a16:creationId xmlns:a16="http://schemas.microsoft.com/office/drawing/2014/main" id="{12380580-956D-4209-BDD4-476E772EF781}"/>
              </a:ext>
            </a:extLst>
          </p:cNvPr>
          <p:cNvPicPr>
            <a:picLocks noChangeAspect="1"/>
          </p:cNvPicPr>
          <p:nvPr/>
        </p:nvPicPr>
        <p:blipFill>
          <a:blip r:embed="rId5"/>
          <a:stretch>
            <a:fillRect/>
          </a:stretch>
        </p:blipFill>
        <p:spPr>
          <a:xfrm>
            <a:off x="990196" y="1935219"/>
            <a:ext cx="1944050" cy="4027534"/>
          </a:xfrm>
          <a:prstGeom prst="rect">
            <a:avLst/>
          </a:prstGeom>
        </p:spPr>
      </p:pic>
      <p:sp>
        <p:nvSpPr>
          <p:cNvPr id="75778" name="标题 1"/>
          <p:cNvSpPr>
            <a:spLocks noGrp="1"/>
          </p:cNvSpPr>
          <p:nvPr>
            <p:ph type="title" idx="4294967295"/>
          </p:nvPr>
        </p:nvSpPr>
        <p:spPr>
          <a:xfrm>
            <a:off x="684213" y="574675"/>
            <a:ext cx="4176713" cy="828675"/>
          </a:xfrm>
        </p:spPr>
        <p:txBody>
          <a:bodyPr/>
          <a:lstStyle/>
          <a:p>
            <a:pPr eaLnBrk="1" hangingPunct="1"/>
            <a:r>
              <a:rPr lang="zh-TW" altLang="en-US" sz="4000" b="1" dirty="0">
                <a:solidFill>
                  <a:srgbClr val="C00000"/>
                </a:solidFill>
                <a:latin typeface="微軟正黑體" panose="020B0604030504040204" pitchFamily="34" charset="-120"/>
                <a:ea typeface="微軟正黑體" panose="020B0604030504040204" pitchFamily="34" charset="-120"/>
              </a:rPr>
              <a:t>機構檢索與分析</a:t>
            </a:r>
            <a:endParaRPr lang="zh-CN" altLang="en-US" sz="4000" b="1" dirty="0">
              <a:solidFill>
                <a:srgbClr val="C00000"/>
              </a:solidFill>
              <a:latin typeface="微軟正黑體" panose="020B0604030504040204" pitchFamily="34" charset="-120"/>
              <a:ea typeface="微軟正黑體" panose="020B0604030504040204" pitchFamily="34" charset="-120"/>
            </a:endParaRPr>
          </a:p>
        </p:txBody>
      </p:sp>
      <p:sp>
        <p:nvSpPr>
          <p:cNvPr id="75780" name="TextBox 2"/>
          <p:cNvSpPr txBox="1">
            <a:spLocks noChangeArrowheads="1"/>
          </p:cNvSpPr>
          <p:nvPr/>
        </p:nvSpPr>
        <p:spPr bwMode="auto">
          <a:xfrm>
            <a:off x="2895600" y="2667000"/>
            <a:ext cx="1141414" cy="96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hangingPunct="1">
              <a:lnSpc>
                <a:spcPct val="80000"/>
              </a:lnSpc>
              <a:spcBef>
                <a:spcPct val="20000"/>
              </a:spcBef>
              <a:buClr>
                <a:schemeClr val="bg2"/>
              </a:buClr>
              <a:buSzPct val="80000"/>
              <a:buFont typeface="Wingdings" panose="05000000000000000000" pitchFamily="2" charset="2"/>
              <a:buNone/>
            </a:pPr>
            <a:r>
              <a:rPr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前</a:t>
            </a:r>
            <a:r>
              <a:rPr lang="en-US" altLang="zh-CN" sz="1800" b="1" dirty="0">
                <a:latin typeface="微軟正黑體" panose="020B0604030504040204" pitchFamily="34" charset="-120"/>
                <a:ea typeface="微軟正黑體" panose="020B0604030504040204" pitchFamily="34" charset="-120"/>
                <a:cs typeface="Times New Roman" panose="02020603050405020304" pitchFamily="18" charset="0"/>
              </a:rPr>
              <a:t>25</a:t>
            </a:r>
            <a:r>
              <a:rPr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名出版</a:t>
            </a:r>
            <a:r>
              <a:rPr lang="zh-CN" altLang="en-US" sz="1800" b="1" dirty="0">
                <a:latin typeface="微軟正黑體" panose="020B0604030504040204" pitchFamily="34" charset="-120"/>
                <a:ea typeface="微軟正黑體" panose="020B0604030504040204" pitchFamily="34" charset="-120"/>
                <a:cs typeface="Times New Roman" panose="02020603050405020304" pitchFamily="18" charset="0"/>
              </a:rPr>
              <a:t>機構</a:t>
            </a:r>
          </a:p>
          <a:p>
            <a:pPr hangingPunct="1">
              <a:lnSpc>
                <a:spcPct val="80000"/>
              </a:lnSpc>
              <a:spcBef>
                <a:spcPct val="20000"/>
              </a:spcBef>
              <a:buClr>
                <a:schemeClr val="bg2"/>
              </a:buClr>
              <a:buSzPct val="80000"/>
              <a:buFont typeface="Wingdings" panose="05000000000000000000" pitchFamily="2" charset="2"/>
              <a:buNone/>
            </a:pPr>
            <a:endParaRPr lang="zh-CN" altLang="en-US" sz="2800" dirty="0">
              <a:latin typeface="宋体" panose="02010600030101010101" pitchFamily="2" charset="-122"/>
              <a:ea typeface="宋体" panose="02010600030101010101" pitchFamily="2" charset="-122"/>
              <a:cs typeface="Times New Roman" panose="02020603050405020304" pitchFamily="18" charset="0"/>
            </a:endParaRPr>
          </a:p>
        </p:txBody>
      </p:sp>
      <p:sp>
        <p:nvSpPr>
          <p:cNvPr id="75786" name="矩形 9"/>
          <p:cNvSpPr>
            <a:spLocks noChangeArrowheads="1"/>
          </p:cNvSpPr>
          <p:nvPr/>
        </p:nvSpPr>
        <p:spPr bwMode="auto">
          <a:xfrm>
            <a:off x="4107635" y="3295401"/>
            <a:ext cx="732015" cy="407557"/>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sp>
        <p:nvSpPr>
          <p:cNvPr id="75783" name="TextBox 11"/>
          <p:cNvSpPr txBox="1">
            <a:spLocks noChangeArrowheads="1"/>
          </p:cNvSpPr>
          <p:nvPr/>
        </p:nvSpPr>
        <p:spPr bwMode="auto">
          <a:xfrm>
            <a:off x="4068989" y="2184612"/>
            <a:ext cx="2195513"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hangingPunct="1">
              <a:lnSpc>
                <a:spcPct val="80000"/>
              </a:lnSpc>
              <a:spcBef>
                <a:spcPct val="20000"/>
              </a:spcBef>
              <a:buClr>
                <a:schemeClr val="bg2"/>
              </a:buClr>
              <a:buSzPct val="80000"/>
              <a:buFont typeface="Wingdings" panose="05000000000000000000" pitchFamily="2" charset="2"/>
              <a:buNone/>
            </a:pPr>
            <a:r>
              <a:rPr lang="zh-TW" altLang="en-US" sz="1800" b="1" dirty="0">
                <a:solidFill>
                  <a:schemeClr val="tx1"/>
                </a:solidFill>
                <a:latin typeface="微軟正黑體" panose="020B0604030504040204" pitchFamily="34" charset="-120"/>
                <a:ea typeface="微軟正黑體" panose="020B0604030504040204" pitchFamily="34" charset="-120"/>
              </a:rPr>
              <a:t>可檢索機構名、地名和國家</a:t>
            </a:r>
          </a:p>
        </p:txBody>
      </p:sp>
      <p:sp>
        <p:nvSpPr>
          <p:cNvPr id="75784" name="TextBox 2"/>
          <p:cNvSpPr txBox="1">
            <a:spLocks noChangeArrowheads="1"/>
          </p:cNvSpPr>
          <p:nvPr/>
        </p:nvSpPr>
        <p:spPr bwMode="auto">
          <a:xfrm>
            <a:off x="1009649" y="1263192"/>
            <a:ext cx="5641810" cy="6463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hangingPunct="1">
              <a:lnSpc>
                <a:spcPct val="80000"/>
              </a:lnSpc>
              <a:spcBef>
                <a:spcPct val="20000"/>
              </a:spcBef>
              <a:buClr>
                <a:schemeClr val="bg2"/>
              </a:buClr>
              <a:buSzPct val="80000"/>
              <a:buFont typeface="Wingdings" panose="05000000000000000000" pitchFamily="2" charset="2"/>
              <a:buNone/>
            </a:pPr>
            <a:r>
              <a:rPr lang="zh-TW" altLang="en-US" sz="2000" b="1" dirty="0">
                <a:solidFill>
                  <a:schemeClr val="tx1">
                    <a:lumMod val="50000"/>
                  </a:schemeClr>
                </a:solidFill>
                <a:latin typeface="微軟正黑體" panose="020B0604030504040204" pitchFamily="34" charset="-120"/>
                <a:ea typeface="微軟正黑體" panose="020B0604030504040204" pitchFamily="34" charset="-120"/>
              </a:rPr>
              <a:t>快速定位該領域的領先研究機構；深度了解該</a:t>
            </a:r>
          </a:p>
          <a:p>
            <a:pPr hangingPunct="1">
              <a:lnSpc>
                <a:spcPct val="80000"/>
              </a:lnSpc>
              <a:spcBef>
                <a:spcPct val="20000"/>
              </a:spcBef>
              <a:buClr>
                <a:schemeClr val="bg2"/>
              </a:buClr>
              <a:buSzPct val="80000"/>
              <a:buFont typeface="Wingdings" panose="05000000000000000000" pitchFamily="2" charset="2"/>
              <a:buNone/>
            </a:pPr>
            <a:r>
              <a:rPr lang="zh-TW" altLang="en-US" sz="2000" b="1" dirty="0">
                <a:solidFill>
                  <a:schemeClr val="tx1">
                    <a:lumMod val="50000"/>
                  </a:schemeClr>
                </a:solidFill>
                <a:latin typeface="微軟正黑體" panose="020B0604030504040204" pitchFamily="34" charset="-120"/>
                <a:ea typeface="微軟正黑體" panose="020B0604030504040204" pitchFamily="34" charset="-120"/>
              </a:rPr>
              <a:t>關注的研究機構，為申請學校和進入公司做準備</a:t>
            </a:r>
          </a:p>
        </p:txBody>
      </p:sp>
      <p:grpSp>
        <p:nvGrpSpPr>
          <p:cNvPr id="13" name="Group 12"/>
          <p:cNvGrpSpPr/>
          <p:nvPr/>
        </p:nvGrpSpPr>
        <p:grpSpPr>
          <a:xfrm>
            <a:off x="-838200" y="266700"/>
            <a:ext cx="4116388" cy="333375"/>
            <a:chOff x="-838200" y="266700"/>
            <a:chExt cx="4116388" cy="333375"/>
          </a:xfrm>
        </p:grpSpPr>
        <p:sp>
          <p:nvSpPr>
            <p:cNvPr id="14" name="Parallelogram 13"/>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5" name="Rectangle 11"/>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Basic Search </a:t>
              </a:r>
              <a:r>
                <a:rPr lang="zh-TW" altLang="en-US" sz="1400" dirty="0">
                  <a:solidFill>
                    <a:schemeClr val="bg1"/>
                  </a:solidFill>
                  <a:latin typeface="Verdana" pitchFamily="34" charset="0"/>
                </a:rPr>
                <a:t>基本檢索</a:t>
              </a:r>
              <a:endParaRPr lang="en-US" sz="1400" dirty="0">
                <a:solidFill>
                  <a:schemeClr val="bg1"/>
                </a:solidFill>
                <a:latin typeface="Verdana" pitchFamily="34" charset="0"/>
              </a:endParaRPr>
            </a:p>
          </p:txBody>
        </p:sp>
      </p:grpSp>
      <p:sp>
        <p:nvSpPr>
          <p:cNvPr id="20" name="矩形 9">
            <a:extLst>
              <a:ext uri="{FF2B5EF4-FFF2-40B4-BE49-F238E27FC236}">
                <a16:creationId xmlns:a16="http://schemas.microsoft.com/office/drawing/2014/main" id="{47B4842C-889B-411B-929D-C6BCC81F8C41}"/>
              </a:ext>
            </a:extLst>
          </p:cNvPr>
          <p:cNvSpPr>
            <a:spLocks noChangeArrowheads="1"/>
          </p:cNvSpPr>
          <p:nvPr/>
        </p:nvSpPr>
        <p:spPr bwMode="auto">
          <a:xfrm>
            <a:off x="6484095" y="2366522"/>
            <a:ext cx="819073" cy="36312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sp>
        <p:nvSpPr>
          <p:cNvPr id="22" name="矩形 9">
            <a:extLst>
              <a:ext uri="{FF2B5EF4-FFF2-40B4-BE49-F238E27FC236}">
                <a16:creationId xmlns:a16="http://schemas.microsoft.com/office/drawing/2014/main" id="{04A177F2-D353-45E2-AAB1-6CBEAEA800C2}"/>
              </a:ext>
            </a:extLst>
          </p:cNvPr>
          <p:cNvSpPr>
            <a:spLocks noChangeArrowheads="1"/>
          </p:cNvSpPr>
          <p:nvPr/>
        </p:nvSpPr>
        <p:spPr bwMode="auto">
          <a:xfrm>
            <a:off x="951550" y="2667000"/>
            <a:ext cx="1944050" cy="329575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pic>
        <p:nvPicPr>
          <p:cNvPr id="18" name="Picture 1">
            <a:extLst>
              <a:ext uri="{FF2B5EF4-FFF2-40B4-BE49-F238E27FC236}">
                <a16:creationId xmlns:a16="http://schemas.microsoft.com/office/drawing/2014/main" id="{26CC3EBF-832B-4A11-9D1F-CE2B0D21E3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142465731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F24480C2-233F-4C23-9F0D-A06286BFDDC8}"/>
              </a:ext>
            </a:extLst>
          </p:cNvPr>
          <p:cNvPicPr>
            <a:picLocks noChangeAspect="1"/>
          </p:cNvPicPr>
          <p:nvPr/>
        </p:nvPicPr>
        <p:blipFill>
          <a:blip r:embed="rId3"/>
          <a:stretch>
            <a:fillRect/>
          </a:stretch>
        </p:blipFill>
        <p:spPr>
          <a:xfrm>
            <a:off x="3181116" y="1676400"/>
            <a:ext cx="2314575" cy="4158916"/>
          </a:xfrm>
          <a:prstGeom prst="rect">
            <a:avLst/>
          </a:prstGeom>
        </p:spPr>
      </p:pic>
      <p:pic>
        <p:nvPicPr>
          <p:cNvPr id="6" name="圖片 5">
            <a:extLst>
              <a:ext uri="{FF2B5EF4-FFF2-40B4-BE49-F238E27FC236}">
                <a16:creationId xmlns:a16="http://schemas.microsoft.com/office/drawing/2014/main" id="{EF2DB325-6D6B-4A59-82B7-4BBD31272EE7}"/>
              </a:ext>
            </a:extLst>
          </p:cNvPr>
          <p:cNvPicPr>
            <a:picLocks noChangeAspect="1"/>
          </p:cNvPicPr>
          <p:nvPr/>
        </p:nvPicPr>
        <p:blipFill>
          <a:blip r:embed="rId4"/>
          <a:stretch>
            <a:fillRect/>
          </a:stretch>
        </p:blipFill>
        <p:spPr>
          <a:xfrm>
            <a:off x="527844" y="1676400"/>
            <a:ext cx="2400300" cy="4158916"/>
          </a:xfrm>
          <a:prstGeom prst="rect">
            <a:avLst/>
          </a:prstGeom>
        </p:spPr>
      </p:pic>
      <p:sp>
        <p:nvSpPr>
          <p:cNvPr id="76802" name="Text Box 1"/>
          <p:cNvSpPr txBox="1">
            <a:spLocks noChangeArrowheads="1"/>
          </p:cNvSpPr>
          <p:nvPr/>
        </p:nvSpPr>
        <p:spPr bwMode="auto">
          <a:xfrm>
            <a:off x="543817" y="68840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zh-TW" sz="3200" b="1" dirty="0" err="1">
                <a:solidFill>
                  <a:srgbClr val="C00000"/>
                </a:solidFill>
                <a:latin typeface="微軟正黑體" panose="020B0604030504040204" pitchFamily="34" charset="-120"/>
                <a:ea typeface="微軟正黑體" panose="020B0604030504040204" pitchFamily="34" charset="-120"/>
              </a:rPr>
              <a:t>多重縮小檢索範圍</a:t>
            </a:r>
            <a:endParaRPr lang="en-US" altLang="zh-TW" sz="3200" b="1" dirty="0">
              <a:solidFill>
                <a:srgbClr val="C00000"/>
              </a:solidFill>
              <a:latin typeface="微軟正黑體" panose="020B0604030504040204" pitchFamily="34" charset="-120"/>
              <a:ea typeface="微軟正黑體" panose="020B0604030504040204" pitchFamily="34" charset="-120"/>
            </a:endParaRPr>
          </a:p>
        </p:txBody>
      </p:sp>
      <p:sp>
        <p:nvSpPr>
          <p:cNvPr id="76806" name="Text Box 5"/>
          <p:cNvSpPr txBox="1">
            <a:spLocks noChangeArrowheads="1"/>
          </p:cNvSpPr>
          <p:nvPr/>
        </p:nvSpPr>
        <p:spPr bwMode="auto">
          <a:xfrm>
            <a:off x="2101755" y="1255090"/>
            <a:ext cx="4284260" cy="34073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ts val="600"/>
              </a:spcBef>
              <a:buClrTx/>
              <a:buSzPct val="80000"/>
              <a:buFontTx/>
              <a:buNone/>
            </a:pPr>
            <a:r>
              <a:rPr lang="en-US" altLang="zh-TW" sz="2000" b="1" dirty="0" err="1">
                <a:solidFill>
                  <a:srgbClr val="000000"/>
                </a:solidFill>
                <a:latin typeface="微軟正黑體" panose="020B0604030504040204" pitchFamily="34" charset="-120"/>
                <a:ea typeface="微軟正黑體" panose="020B0604030504040204" pitchFamily="34" charset="-120"/>
              </a:rPr>
              <a:t>了解哪些期刊、會議可能是投稿對象</a:t>
            </a:r>
            <a:endParaRPr lang="en-US" altLang="zh-TW" sz="2000" b="1" dirty="0">
              <a:solidFill>
                <a:srgbClr val="000000"/>
              </a:solidFill>
              <a:latin typeface="微軟正黑體" panose="020B0604030504040204" pitchFamily="34" charset="-120"/>
              <a:ea typeface="微軟正黑體" panose="020B0604030504040204" pitchFamily="34" charset="-120"/>
            </a:endParaRPr>
          </a:p>
        </p:txBody>
      </p:sp>
      <p:grpSp>
        <p:nvGrpSpPr>
          <p:cNvPr id="7" name="Group 6"/>
          <p:cNvGrpSpPr/>
          <p:nvPr/>
        </p:nvGrpSpPr>
        <p:grpSpPr>
          <a:xfrm>
            <a:off x="-838200" y="266700"/>
            <a:ext cx="4116388" cy="333375"/>
            <a:chOff x="-838200" y="266700"/>
            <a:chExt cx="4116388" cy="333375"/>
          </a:xfrm>
        </p:grpSpPr>
        <p:sp>
          <p:nvSpPr>
            <p:cNvPr id="8" name="Parallelogram 7"/>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9" name="Rectangle 11"/>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Basic Search </a:t>
              </a:r>
              <a:r>
                <a:rPr lang="zh-TW" altLang="en-US" sz="1400" dirty="0">
                  <a:solidFill>
                    <a:schemeClr val="bg1"/>
                  </a:solidFill>
                  <a:latin typeface="Verdana" pitchFamily="34" charset="0"/>
                </a:rPr>
                <a:t>基本檢索</a:t>
              </a:r>
              <a:endParaRPr lang="en-US" sz="1400" dirty="0">
                <a:solidFill>
                  <a:schemeClr val="bg1"/>
                </a:solidFill>
                <a:latin typeface="Verdana" pitchFamily="34" charset="0"/>
              </a:endParaRPr>
            </a:p>
          </p:txBody>
        </p:sp>
      </p:grpSp>
      <p:sp>
        <p:nvSpPr>
          <p:cNvPr id="11" name="矩形 9">
            <a:extLst>
              <a:ext uri="{FF2B5EF4-FFF2-40B4-BE49-F238E27FC236}">
                <a16:creationId xmlns:a16="http://schemas.microsoft.com/office/drawing/2014/main" id="{2E37CEEC-E1DB-48B0-A519-37429E16D11B}"/>
              </a:ext>
            </a:extLst>
          </p:cNvPr>
          <p:cNvSpPr>
            <a:spLocks noChangeArrowheads="1"/>
          </p:cNvSpPr>
          <p:nvPr/>
        </p:nvSpPr>
        <p:spPr bwMode="auto">
          <a:xfrm>
            <a:off x="527844" y="2672150"/>
            <a:ext cx="2355056" cy="3163166"/>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sp>
        <p:nvSpPr>
          <p:cNvPr id="13" name="矩形 9">
            <a:extLst>
              <a:ext uri="{FF2B5EF4-FFF2-40B4-BE49-F238E27FC236}">
                <a16:creationId xmlns:a16="http://schemas.microsoft.com/office/drawing/2014/main" id="{0F5A1A43-A853-4912-87F6-FF60F7AD16AE}"/>
              </a:ext>
            </a:extLst>
          </p:cNvPr>
          <p:cNvSpPr>
            <a:spLocks noChangeArrowheads="1"/>
          </p:cNvSpPr>
          <p:nvPr/>
        </p:nvSpPr>
        <p:spPr bwMode="auto">
          <a:xfrm>
            <a:off x="3135872" y="2162511"/>
            <a:ext cx="2052065" cy="367280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pic>
        <p:nvPicPr>
          <p:cNvPr id="14" name="圖片 13">
            <a:extLst>
              <a:ext uri="{FF2B5EF4-FFF2-40B4-BE49-F238E27FC236}">
                <a16:creationId xmlns:a16="http://schemas.microsoft.com/office/drawing/2014/main" id="{2D9BE344-4A62-4DB5-A206-66A8358DA0F0}"/>
              </a:ext>
            </a:extLst>
          </p:cNvPr>
          <p:cNvPicPr>
            <a:picLocks noChangeAspect="1"/>
          </p:cNvPicPr>
          <p:nvPr/>
        </p:nvPicPr>
        <p:blipFill>
          <a:blip r:embed="rId5"/>
          <a:stretch>
            <a:fillRect/>
          </a:stretch>
        </p:blipFill>
        <p:spPr>
          <a:xfrm>
            <a:off x="5631029" y="1701466"/>
            <a:ext cx="2333625" cy="4133850"/>
          </a:xfrm>
          <a:prstGeom prst="rect">
            <a:avLst/>
          </a:prstGeom>
        </p:spPr>
      </p:pic>
      <p:pic>
        <p:nvPicPr>
          <p:cNvPr id="15" name="Picture 1">
            <a:extLst>
              <a:ext uri="{FF2B5EF4-FFF2-40B4-BE49-F238E27FC236}">
                <a16:creationId xmlns:a16="http://schemas.microsoft.com/office/drawing/2014/main" id="{26CC3EBF-832B-4A11-9D1F-CE2B0D21E3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272813177"/>
      </p:ext>
    </p:extLst>
  </p:cSld>
  <p:clrMapOvr>
    <a:masterClrMapping/>
  </p:clrMapOvr>
  <p:transition spd="med">
    <p:cover di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804" y="911225"/>
            <a:ext cx="8471515" cy="503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Parallelogram 3"/>
          <p:cNvSpPr/>
          <p:nvPr/>
        </p:nvSpPr>
        <p:spPr>
          <a:xfrm>
            <a:off x="0" y="266700"/>
            <a:ext cx="3077770" cy="333375"/>
          </a:xfrm>
          <a:prstGeom prst="parallelogram">
            <a:avLst>
              <a:gd name="adj" fmla="val 106643"/>
            </a:avLst>
          </a:prstGeom>
          <a:solidFill>
            <a:schemeClr val="accent6">
              <a:lumMod val="50000"/>
            </a:scheme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5" name="Rectangle 11"/>
          <p:cNvSpPr>
            <a:spLocks noChangeArrowheads="1"/>
          </p:cNvSpPr>
          <p:nvPr/>
        </p:nvSpPr>
        <p:spPr bwMode="auto">
          <a:xfrm>
            <a:off x="232287" y="266700"/>
            <a:ext cx="31003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Advanced Search </a:t>
            </a:r>
            <a:r>
              <a:rPr lang="zh-TW" altLang="en-US" sz="1400" dirty="0">
                <a:solidFill>
                  <a:schemeClr val="bg1"/>
                </a:solidFill>
                <a:latin typeface="Verdana" pitchFamily="34" charset="0"/>
              </a:rPr>
              <a:t>進階檢索</a:t>
            </a:r>
            <a:endParaRPr lang="en-US" sz="1400" dirty="0">
              <a:solidFill>
                <a:schemeClr val="bg1"/>
              </a:solidFill>
              <a:latin typeface="Verdana" pitchFamily="34" charset="0"/>
            </a:endParaRPr>
          </a:p>
        </p:txBody>
      </p:sp>
      <p:sp>
        <p:nvSpPr>
          <p:cNvPr id="8" name="Text Box 14">
            <a:extLst>
              <a:ext uri="{FF2B5EF4-FFF2-40B4-BE49-F238E27FC236}">
                <a16:creationId xmlns:a16="http://schemas.microsoft.com/office/drawing/2014/main" id="{85A6962B-44E8-4A7E-AFB7-9DD7CACBCF15}"/>
              </a:ext>
            </a:extLst>
          </p:cNvPr>
          <p:cNvSpPr>
            <a:spLocks noChangeArrowheads="1"/>
          </p:cNvSpPr>
          <p:nvPr/>
        </p:nvSpPr>
        <p:spPr bwMode="auto">
          <a:xfrm>
            <a:off x="2660667" y="1752550"/>
            <a:ext cx="1344015" cy="369332"/>
          </a:xfrm>
          <a:prstGeom prst="wedgeRectCallout">
            <a:avLst>
              <a:gd name="adj1" fmla="val -30726"/>
              <a:gd name="adj2" fmla="val 18027"/>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chemeClr val="tx1"/>
                </a:solidFill>
                <a:ea typeface="微軟正黑體" panose="020B0604030504040204" pitchFamily="34" charset="-120"/>
              </a:rPr>
              <a:t>輸入關鍵字</a:t>
            </a:r>
            <a:endParaRPr lang="en-US" altLang="zh-TW" sz="1800" b="1" dirty="0">
              <a:solidFill>
                <a:schemeClr val="tx1"/>
              </a:solidFill>
              <a:ea typeface="微軟正黑體" panose="020B0604030504040204" pitchFamily="34" charset="-120"/>
            </a:endParaRPr>
          </a:p>
        </p:txBody>
      </p:sp>
      <p:sp>
        <p:nvSpPr>
          <p:cNvPr id="9" name="Text Box 14">
            <a:extLst>
              <a:ext uri="{FF2B5EF4-FFF2-40B4-BE49-F238E27FC236}">
                <a16:creationId xmlns:a16="http://schemas.microsoft.com/office/drawing/2014/main" id="{ABC8E3F9-21A0-45C3-B668-C38D5A4B4115}"/>
              </a:ext>
            </a:extLst>
          </p:cNvPr>
          <p:cNvSpPr>
            <a:spLocks noChangeArrowheads="1"/>
          </p:cNvSpPr>
          <p:nvPr/>
        </p:nvSpPr>
        <p:spPr bwMode="auto">
          <a:xfrm>
            <a:off x="6980605" y="3608038"/>
            <a:ext cx="1145666" cy="369332"/>
          </a:xfrm>
          <a:prstGeom prst="wedgeRectCallout">
            <a:avLst>
              <a:gd name="adj1" fmla="val 35741"/>
              <a:gd name="adj2" fmla="val 24542"/>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ea typeface="微軟正黑體" panose="020B0604030504040204" pitchFamily="34" charset="-120"/>
              </a:rPr>
              <a:t>增加欄位</a:t>
            </a:r>
            <a:endParaRPr lang="en-US" altLang="zh-TW" sz="1800" b="1" dirty="0">
              <a:solidFill>
                <a:schemeClr val="tx1"/>
              </a:solidFill>
              <a:ea typeface="微軟正黑體" panose="020B0604030504040204" pitchFamily="34" charset="-120"/>
            </a:endParaRPr>
          </a:p>
        </p:txBody>
      </p:sp>
      <p:sp>
        <p:nvSpPr>
          <p:cNvPr id="10" name="Text Box 14">
            <a:extLst>
              <a:ext uri="{FF2B5EF4-FFF2-40B4-BE49-F238E27FC236}">
                <a16:creationId xmlns:a16="http://schemas.microsoft.com/office/drawing/2014/main" id="{246C4A3D-5AF3-4928-BE99-23218ADBDE29}"/>
              </a:ext>
            </a:extLst>
          </p:cNvPr>
          <p:cNvSpPr>
            <a:spLocks noChangeArrowheads="1"/>
          </p:cNvSpPr>
          <p:nvPr/>
        </p:nvSpPr>
        <p:spPr bwMode="auto">
          <a:xfrm>
            <a:off x="5569785" y="1750117"/>
            <a:ext cx="1101026" cy="369332"/>
          </a:xfrm>
          <a:prstGeom prst="wedgeRectCallout">
            <a:avLst>
              <a:gd name="adj1" fmla="val -13798"/>
              <a:gd name="adj2" fmla="val 28351"/>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ea typeface="微軟正黑體" panose="020B0604030504040204" pitchFamily="34" charset="-120"/>
              </a:rPr>
              <a:t>欄位設定</a:t>
            </a:r>
            <a:endParaRPr lang="en-US" altLang="zh-TW" sz="1800" b="1" dirty="0">
              <a:solidFill>
                <a:schemeClr val="tx1"/>
              </a:solidFill>
              <a:ea typeface="微軟正黑體" panose="020B0604030504040204" pitchFamily="34" charset="-120"/>
            </a:endParaRPr>
          </a:p>
        </p:txBody>
      </p:sp>
      <p:sp>
        <p:nvSpPr>
          <p:cNvPr id="13" name="Text Box 14">
            <a:extLst>
              <a:ext uri="{FF2B5EF4-FFF2-40B4-BE49-F238E27FC236}">
                <a16:creationId xmlns:a16="http://schemas.microsoft.com/office/drawing/2014/main" id="{48D978FB-0842-4E40-931C-CCEF0E9FBC87}"/>
              </a:ext>
            </a:extLst>
          </p:cNvPr>
          <p:cNvSpPr>
            <a:spLocks noChangeArrowheads="1"/>
          </p:cNvSpPr>
          <p:nvPr/>
        </p:nvSpPr>
        <p:spPr bwMode="auto">
          <a:xfrm>
            <a:off x="2776534" y="4700082"/>
            <a:ext cx="1112279" cy="369332"/>
          </a:xfrm>
          <a:prstGeom prst="wedgeRectCallout">
            <a:avLst>
              <a:gd name="adj1" fmla="val -37962"/>
              <a:gd name="adj2" fmla="val 18527"/>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ea typeface="微軟正黑體" panose="020B0604030504040204" pitchFamily="34" charset="-120"/>
              </a:rPr>
              <a:t>出版年份</a:t>
            </a:r>
            <a:endParaRPr lang="en-US" altLang="zh-TW" sz="1800" b="1" dirty="0">
              <a:solidFill>
                <a:schemeClr val="tx1"/>
              </a:solidFill>
              <a:ea typeface="微軟正黑體" panose="020B0604030504040204" pitchFamily="34" charset="-120"/>
            </a:endParaRPr>
          </a:p>
        </p:txBody>
      </p:sp>
      <p:cxnSp>
        <p:nvCxnSpPr>
          <p:cNvPr id="15" name="Straight Connector 29" descr="&#10;">
            <a:extLst>
              <a:ext uri="{FF2B5EF4-FFF2-40B4-BE49-F238E27FC236}">
                <a16:creationId xmlns:a16="http://schemas.microsoft.com/office/drawing/2014/main" id="{E6CE1018-97FC-4318-97A3-570128EC0663}"/>
              </a:ext>
            </a:extLst>
          </p:cNvPr>
          <p:cNvCxnSpPr>
            <a:cxnSpLocks/>
          </p:cNvCxnSpPr>
          <p:nvPr/>
        </p:nvCxnSpPr>
        <p:spPr>
          <a:xfrm>
            <a:off x="2425097" y="4884748"/>
            <a:ext cx="351437"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0" name="Straight Connector 29" descr="&#10;">
            <a:extLst>
              <a:ext uri="{FF2B5EF4-FFF2-40B4-BE49-F238E27FC236}">
                <a16:creationId xmlns:a16="http://schemas.microsoft.com/office/drawing/2014/main" id="{5D97AF9E-9B4C-4164-98B9-0D1EF4615B9B}"/>
              </a:ext>
            </a:extLst>
          </p:cNvPr>
          <p:cNvCxnSpPr>
            <a:cxnSpLocks/>
          </p:cNvCxnSpPr>
          <p:nvPr/>
        </p:nvCxnSpPr>
        <p:spPr>
          <a:xfrm flipV="1">
            <a:off x="5320501" y="1937216"/>
            <a:ext cx="245412" cy="240806"/>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2" name="Straight Connector 29" descr="&#10;">
            <a:extLst>
              <a:ext uri="{FF2B5EF4-FFF2-40B4-BE49-F238E27FC236}">
                <a16:creationId xmlns:a16="http://schemas.microsoft.com/office/drawing/2014/main" id="{697CFFCB-35DE-41FC-8395-88076E4D920F}"/>
              </a:ext>
            </a:extLst>
          </p:cNvPr>
          <p:cNvCxnSpPr>
            <a:cxnSpLocks/>
          </p:cNvCxnSpPr>
          <p:nvPr/>
        </p:nvCxnSpPr>
        <p:spPr>
          <a:xfrm>
            <a:off x="7486097" y="3298752"/>
            <a:ext cx="0" cy="260496"/>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4" name="Straight Connector 29" descr="&#10;">
            <a:extLst>
              <a:ext uri="{FF2B5EF4-FFF2-40B4-BE49-F238E27FC236}">
                <a16:creationId xmlns:a16="http://schemas.microsoft.com/office/drawing/2014/main" id="{10E7C854-CDAD-4EE6-9FDC-0441ADD74E93}"/>
              </a:ext>
            </a:extLst>
          </p:cNvPr>
          <p:cNvCxnSpPr>
            <a:cxnSpLocks/>
          </p:cNvCxnSpPr>
          <p:nvPr/>
        </p:nvCxnSpPr>
        <p:spPr>
          <a:xfrm flipV="1">
            <a:off x="2256140" y="1995237"/>
            <a:ext cx="404527" cy="25329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21" name="Text Box 14">
            <a:extLst>
              <a:ext uri="{FF2B5EF4-FFF2-40B4-BE49-F238E27FC236}">
                <a16:creationId xmlns:a16="http://schemas.microsoft.com/office/drawing/2014/main" id="{246C4A3D-5AF3-4928-BE99-23218ADBDE29}"/>
              </a:ext>
            </a:extLst>
          </p:cNvPr>
          <p:cNvSpPr>
            <a:spLocks noChangeArrowheads="1"/>
          </p:cNvSpPr>
          <p:nvPr/>
        </p:nvSpPr>
        <p:spPr bwMode="auto">
          <a:xfrm>
            <a:off x="7281218" y="2063861"/>
            <a:ext cx="1101026" cy="369332"/>
          </a:xfrm>
          <a:prstGeom prst="wedgeRectCallout">
            <a:avLst>
              <a:gd name="adj1" fmla="val -13798"/>
              <a:gd name="adj2" fmla="val 28351"/>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chemeClr val="tx1"/>
                </a:solidFill>
                <a:ea typeface="微軟正黑體" panose="020B0604030504040204" pitchFamily="34" charset="-120"/>
              </a:rPr>
              <a:t>檢索指南</a:t>
            </a:r>
            <a:endParaRPr lang="en-US" altLang="zh-TW" sz="1800" b="1" dirty="0">
              <a:solidFill>
                <a:schemeClr val="tx1"/>
              </a:solidFill>
              <a:ea typeface="微軟正黑體" panose="020B0604030504040204" pitchFamily="34" charset="-120"/>
            </a:endParaRPr>
          </a:p>
        </p:txBody>
      </p:sp>
      <p:cxnSp>
        <p:nvCxnSpPr>
          <p:cNvPr id="16" name="Straight Connector 29" descr="&#10;">
            <a:extLst>
              <a:ext uri="{FF2B5EF4-FFF2-40B4-BE49-F238E27FC236}">
                <a16:creationId xmlns:a16="http://schemas.microsoft.com/office/drawing/2014/main" id="{5D97AF9E-9B4C-4164-98B9-0D1EF4615B9B}"/>
              </a:ext>
            </a:extLst>
          </p:cNvPr>
          <p:cNvCxnSpPr>
            <a:cxnSpLocks/>
            <a:endCxn id="21" idx="1"/>
          </p:cNvCxnSpPr>
          <p:nvPr/>
        </p:nvCxnSpPr>
        <p:spPr>
          <a:xfrm flipV="1">
            <a:off x="6969042" y="2248527"/>
            <a:ext cx="312176" cy="10283"/>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pic>
        <p:nvPicPr>
          <p:cNvPr id="19" name="Picture 1">
            <a:extLst>
              <a:ext uri="{FF2B5EF4-FFF2-40B4-BE49-F238E27FC236}">
                <a16:creationId xmlns:a16="http://schemas.microsoft.com/office/drawing/2014/main"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403427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P spid="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66700"/>
            <a:ext cx="2963391" cy="333375"/>
            <a:chOff x="-838200" y="266700"/>
            <a:chExt cx="3721100" cy="333375"/>
          </a:xfrm>
        </p:grpSpPr>
        <p:sp>
          <p:nvSpPr>
            <p:cNvPr id="3" name="Parallelogram 2"/>
            <p:cNvSpPr/>
            <p:nvPr/>
          </p:nvSpPr>
          <p:spPr>
            <a:xfrm>
              <a:off x="-838200" y="266700"/>
              <a:ext cx="3721100" cy="333375"/>
            </a:xfrm>
            <a:prstGeom prst="parallelogram">
              <a:avLst>
                <a:gd name="adj" fmla="val 106643"/>
              </a:avLst>
            </a:prstGeom>
            <a:solidFill>
              <a:schemeClr val="tx1">
                <a:lumMod val="60000"/>
                <a:lumOff val="40000"/>
              </a:scheme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4" name="Rectangle 11"/>
            <p:cNvSpPr>
              <a:spLocks noChangeArrowheads="1"/>
            </p:cNvSpPr>
            <p:nvPr/>
          </p:nvSpPr>
          <p:spPr bwMode="auto">
            <a:xfrm>
              <a:off x="-527845"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Command Search </a:t>
              </a:r>
            </a:p>
          </p:txBody>
        </p:sp>
      </p:gr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20" y="888821"/>
            <a:ext cx="8513553" cy="4985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
            <a:extLst>
              <a:ext uri="{FF2B5EF4-FFF2-40B4-BE49-F238E27FC236}">
                <a16:creationId xmlns:a16="http://schemas.microsoft.com/office/drawing/2014/main"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27062414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66700"/>
            <a:ext cx="2963391" cy="333375"/>
            <a:chOff x="-838200" y="266700"/>
            <a:chExt cx="3721101" cy="333375"/>
          </a:xfrm>
        </p:grpSpPr>
        <p:sp>
          <p:nvSpPr>
            <p:cNvPr id="5" name="Parallelogram 4"/>
            <p:cNvSpPr/>
            <p:nvPr/>
          </p:nvSpPr>
          <p:spPr>
            <a:xfrm>
              <a:off x="-838200" y="266700"/>
              <a:ext cx="3721101" cy="333375"/>
            </a:xfrm>
            <a:prstGeom prst="parallelogram">
              <a:avLst>
                <a:gd name="adj" fmla="val 106643"/>
              </a:avLst>
            </a:prstGeom>
            <a:solidFill>
              <a:schemeClr val="tx1">
                <a:lumMod val="60000"/>
                <a:lumOff val="40000"/>
              </a:scheme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6" name="Rectangle 11"/>
            <p:cNvSpPr>
              <a:spLocks noChangeArrowheads="1"/>
            </p:cNvSpPr>
            <p:nvPr/>
          </p:nvSpPr>
          <p:spPr bwMode="auto">
            <a:xfrm>
              <a:off x="-527845" y="279399"/>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Citation Search </a:t>
              </a:r>
            </a:p>
          </p:txBody>
        </p:sp>
      </p:gr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59" y="1364472"/>
            <a:ext cx="8206728" cy="3630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
            <a:extLst>
              <a:ext uri="{FF2B5EF4-FFF2-40B4-BE49-F238E27FC236}">
                <a16:creationId xmlns:a16="http://schemas.microsoft.com/office/drawing/2014/main"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16376085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418CDDD4-C854-9DAE-9516-DF9EEE37D7B7}"/>
              </a:ext>
            </a:extLst>
          </p:cNvPr>
          <p:cNvSpPr>
            <a:spLocks noGrp="1"/>
          </p:cNvSpPr>
          <p:nvPr>
            <p:ph type="sldNum" sz="quarter" idx="12"/>
          </p:nvPr>
        </p:nvSpPr>
        <p:spPr/>
        <p:txBody>
          <a:bodyPr/>
          <a:lstStyle/>
          <a:p>
            <a:fld id="{3DD97BEB-BAEF-0344-9D5C-EC73E478698A}" type="slidenum">
              <a:rPr lang="en-US" smtClean="0"/>
              <a:pPr/>
              <a:t>48</a:t>
            </a:fld>
            <a:endParaRPr lang="en-US"/>
          </a:p>
        </p:txBody>
      </p:sp>
      <p:sp>
        <p:nvSpPr>
          <p:cNvPr id="3" name="文字方塊 2">
            <a:extLst>
              <a:ext uri="{FF2B5EF4-FFF2-40B4-BE49-F238E27FC236}">
                <a16:creationId xmlns:a16="http://schemas.microsoft.com/office/drawing/2014/main" id="{A453FDD6-83AB-5274-C0BE-3ED6BE67F94F}"/>
              </a:ext>
            </a:extLst>
          </p:cNvPr>
          <p:cNvSpPr txBox="1"/>
          <p:nvPr/>
        </p:nvSpPr>
        <p:spPr>
          <a:xfrm>
            <a:off x="733425" y="590550"/>
            <a:ext cx="3838575" cy="646331"/>
          </a:xfrm>
          <a:prstGeom prst="rect">
            <a:avLst/>
          </a:prstGeom>
          <a:noFill/>
        </p:spPr>
        <p:txBody>
          <a:bodyPr wrap="square" rtlCol="0">
            <a:spAutoFit/>
          </a:bodyPr>
          <a:lstStyle/>
          <a:p>
            <a:r>
              <a:rPr lang="zh-TW" altLang="en-US" sz="3600" dirty="0"/>
              <a:t>牛刀小試：</a:t>
            </a:r>
          </a:p>
        </p:txBody>
      </p:sp>
      <p:sp>
        <p:nvSpPr>
          <p:cNvPr id="5" name="文字方塊 4">
            <a:extLst>
              <a:ext uri="{FF2B5EF4-FFF2-40B4-BE49-F238E27FC236}">
                <a16:creationId xmlns:a16="http://schemas.microsoft.com/office/drawing/2014/main" id="{F2A977BA-2601-D6A2-3222-DEE7FC16BFC9}"/>
              </a:ext>
            </a:extLst>
          </p:cNvPr>
          <p:cNvSpPr txBox="1"/>
          <p:nvPr/>
        </p:nvSpPr>
        <p:spPr>
          <a:xfrm>
            <a:off x="719137" y="1353622"/>
            <a:ext cx="7705725" cy="707886"/>
          </a:xfrm>
          <a:prstGeom prst="rect">
            <a:avLst/>
          </a:prstGeom>
          <a:noFill/>
        </p:spPr>
        <p:txBody>
          <a:bodyPr wrap="square" rtlCol="0">
            <a:spAutoFit/>
          </a:bodyPr>
          <a:lstStyle/>
          <a:p>
            <a:r>
              <a:rPr lang="zh-TW" altLang="en-US" sz="2000" dirty="0"/>
              <a:t>１</a:t>
            </a:r>
            <a:r>
              <a:rPr lang="en-US" altLang="zh-TW" sz="2000" dirty="0"/>
              <a:t>. </a:t>
            </a:r>
            <a:r>
              <a:rPr lang="zh-TW" altLang="en-US" sz="2000" dirty="0"/>
              <a:t>請利用</a:t>
            </a:r>
            <a:r>
              <a:rPr lang="en-US" altLang="zh-TW" sz="2000" dirty="0"/>
              <a:t>IEEE Xplore</a:t>
            </a:r>
            <a:r>
              <a:rPr lang="zh-TW" altLang="en-US" sz="2000" dirty="0"/>
              <a:t>查詢</a:t>
            </a:r>
            <a:r>
              <a:rPr lang="en-US" altLang="zh-TW" sz="2000" dirty="0" err="1"/>
              <a:t>iphone</a:t>
            </a:r>
            <a:r>
              <a:rPr lang="zh-TW" altLang="en-US" sz="2000" dirty="0"/>
              <a:t>相關的文獻，並進一步查詢由蘋果</a:t>
            </a:r>
            <a:endParaRPr lang="en-US" altLang="zh-TW" sz="2000" dirty="0"/>
          </a:p>
          <a:p>
            <a:r>
              <a:rPr lang="en-US" altLang="zh-TW" sz="2000" dirty="0"/>
              <a:t>       (Apple)</a:t>
            </a:r>
            <a:r>
              <a:rPr lang="zh-TW" altLang="en-US" sz="2000" dirty="0"/>
              <a:t>發表的文獻並下載。</a:t>
            </a:r>
          </a:p>
        </p:txBody>
      </p:sp>
      <p:sp>
        <p:nvSpPr>
          <p:cNvPr id="6" name="文字方塊 5">
            <a:extLst>
              <a:ext uri="{FF2B5EF4-FFF2-40B4-BE49-F238E27FC236}">
                <a16:creationId xmlns:a16="http://schemas.microsoft.com/office/drawing/2014/main" id="{1F65C327-38BA-6341-41AF-661FE05306A5}"/>
              </a:ext>
            </a:extLst>
          </p:cNvPr>
          <p:cNvSpPr txBox="1"/>
          <p:nvPr/>
        </p:nvSpPr>
        <p:spPr>
          <a:xfrm>
            <a:off x="1095375" y="2194699"/>
            <a:ext cx="5210175" cy="369332"/>
          </a:xfrm>
          <a:prstGeom prst="rect">
            <a:avLst/>
          </a:prstGeom>
          <a:noFill/>
        </p:spPr>
        <p:txBody>
          <a:bodyPr wrap="square" rtlCol="0">
            <a:spAutoFit/>
          </a:bodyPr>
          <a:lstStyle/>
          <a:p>
            <a:r>
              <a:rPr lang="zh-TW" altLang="en-US" dirty="0"/>
              <a:t>提示</a:t>
            </a:r>
            <a:r>
              <a:rPr lang="en-US" altLang="zh-TW" dirty="0"/>
              <a:t>: author affiliation</a:t>
            </a:r>
            <a:r>
              <a:rPr lang="zh-TW" altLang="en-US" dirty="0"/>
              <a:t>為作者所屬的機構名稱</a:t>
            </a:r>
          </a:p>
        </p:txBody>
      </p:sp>
      <p:pic>
        <p:nvPicPr>
          <p:cNvPr id="8" name="圖片 7">
            <a:extLst>
              <a:ext uri="{FF2B5EF4-FFF2-40B4-BE49-F238E27FC236}">
                <a16:creationId xmlns:a16="http://schemas.microsoft.com/office/drawing/2014/main" id="{091D3D49-B1B1-A0C3-7CD7-E793C3B2CAF1}"/>
              </a:ext>
            </a:extLst>
          </p:cNvPr>
          <p:cNvPicPr>
            <a:picLocks noChangeAspect="1"/>
          </p:cNvPicPr>
          <p:nvPr/>
        </p:nvPicPr>
        <p:blipFill rotWithShape="1">
          <a:blip r:embed="rId2"/>
          <a:srcRect t="22394" r="3020" b="28849"/>
          <a:stretch/>
        </p:blipFill>
        <p:spPr>
          <a:xfrm>
            <a:off x="190500" y="2713092"/>
            <a:ext cx="8867775" cy="2506608"/>
          </a:xfrm>
          <a:prstGeom prst="rect">
            <a:avLst/>
          </a:prstGeom>
        </p:spPr>
      </p:pic>
    </p:spTree>
    <p:extLst>
      <p:ext uri="{BB962C8B-B14F-4D97-AF65-F5344CB8AC3E}">
        <p14:creationId xmlns:p14="http://schemas.microsoft.com/office/powerpoint/2010/main" val="241816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B742A69A-3524-CCC6-DD1E-78D1429DEE5A}"/>
              </a:ext>
            </a:extLst>
          </p:cNvPr>
          <p:cNvSpPr>
            <a:spLocks noGrp="1"/>
          </p:cNvSpPr>
          <p:nvPr>
            <p:ph type="sldNum" sz="quarter" idx="12"/>
          </p:nvPr>
        </p:nvSpPr>
        <p:spPr/>
        <p:txBody>
          <a:bodyPr/>
          <a:lstStyle/>
          <a:p>
            <a:fld id="{3DD97BEB-BAEF-0344-9D5C-EC73E478698A}" type="slidenum">
              <a:rPr lang="en-US" smtClean="0"/>
              <a:pPr/>
              <a:t>49</a:t>
            </a:fld>
            <a:endParaRPr lang="en-US"/>
          </a:p>
        </p:txBody>
      </p:sp>
      <p:sp>
        <p:nvSpPr>
          <p:cNvPr id="3" name="文字方塊 2">
            <a:extLst>
              <a:ext uri="{FF2B5EF4-FFF2-40B4-BE49-F238E27FC236}">
                <a16:creationId xmlns:a16="http://schemas.microsoft.com/office/drawing/2014/main" id="{F902F3E1-AB03-BD7A-92DE-021C9B7A1479}"/>
              </a:ext>
            </a:extLst>
          </p:cNvPr>
          <p:cNvSpPr txBox="1"/>
          <p:nvPr/>
        </p:nvSpPr>
        <p:spPr>
          <a:xfrm>
            <a:off x="733425" y="590550"/>
            <a:ext cx="3838575" cy="646331"/>
          </a:xfrm>
          <a:prstGeom prst="rect">
            <a:avLst/>
          </a:prstGeom>
          <a:noFill/>
        </p:spPr>
        <p:txBody>
          <a:bodyPr wrap="square" rtlCol="0">
            <a:spAutoFit/>
          </a:bodyPr>
          <a:lstStyle/>
          <a:p>
            <a:r>
              <a:rPr lang="zh-TW" altLang="en-US" sz="3600" dirty="0"/>
              <a:t>牛刀小試：</a:t>
            </a:r>
          </a:p>
        </p:txBody>
      </p:sp>
      <p:sp>
        <p:nvSpPr>
          <p:cNvPr id="4" name="文字方塊 3">
            <a:extLst>
              <a:ext uri="{FF2B5EF4-FFF2-40B4-BE49-F238E27FC236}">
                <a16:creationId xmlns:a16="http://schemas.microsoft.com/office/drawing/2014/main" id="{6B7B9565-AF78-18AA-613C-E6BF7304A2B0}"/>
              </a:ext>
            </a:extLst>
          </p:cNvPr>
          <p:cNvSpPr txBox="1"/>
          <p:nvPr/>
        </p:nvSpPr>
        <p:spPr>
          <a:xfrm>
            <a:off x="719137" y="1353622"/>
            <a:ext cx="7705725" cy="1015663"/>
          </a:xfrm>
          <a:prstGeom prst="rect">
            <a:avLst/>
          </a:prstGeom>
          <a:noFill/>
        </p:spPr>
        <p:txBody>
          <a:bodyPr wrap="square" rtlCol="0">
            <a:spAutoFit/>
          </a:bodyPr>
          <a:lstStyle/>
          <a:p>
            <a:r>
              <a:rPr lang="en-US" altLang="zh-TW" sz="2000" dirty="0"/>
              <a:t>2. </a:t>
            </a:r>
            <a:r>
              <a:rPr lang="zh-TW" altLang="en-US" sz="2000" b="1" i="0" dirty="0">
                <a:solidFill>
                  <a:srgbClr val="191919"/>
                </a:solidFill>
                <a:effectLst/>
                <a:latin typeface="Segoe UI" panose="020B0502040204020203" pitchFamily="34" charset="0"/>
              </a:rPr>
              <a:t>混合實境 </a:t>
            </a:r>
            <a:r>
              <a:rPr lang="en-US" altLang="zh-TW" sz="2000" b="1" i="0" dirty="0">
                <a:solidFill>
                  <a:srgbClr val="191919"/>
                </a:solidFill>
                <a:effectLst/>
                <a:latin typeface="Segoe UI" panose="020B0502040204020203" pitchFamily="34" charset="0"/>
              </a:rPr>
              <a:t>(MR) </a:t>
            </a:r>
            <a:r>
              <a:rPr lang="zh-TW" altLang="en-US" sz="2000" b="0" i="0" dirty="0">
                <a:solidFill>
                  <a:srgbClr val="191919"/>
                </a:solidFill>
                <a:effectLst/>
                <a:latin typeface="Segoe UI" panose="020B0502040204020203" pitchFamily="34" charset="0"/>
              </a:rPr>
              <a:t>結合 </a:t>
            </a:r>
            <a:r>
              <a:rPr lang="en-US" altLang="zh-TW" sz="2000" b="0" i="0" dirty="0">
                <a:solidFill>
                  <a:srgbClr val="191919"/>
                </a:solidFill>
                <a:effectLst/>
                <a:latin typeface="Segoe UI" panose="020B0502040204020203" pitchFamily="34" charset="0"/>
              </a:rPr>
              <a:t>AR </a:t>
            </a:r>
            <a:r>
              <a:rPr lang="zh-TW" altLang="en-US" sz="2000" b="0" i="0" dirty="0">
                <a:solidFill>
                  <a:srgbClr val="191919"/>
                </a:solidFill>
                <a:effectLst/>
                <a:latin typeface="Segoe UI" panose="020B0502040204020203" pitchFamily="34" charset="0"/>
              </a:rPr>
              <a:t>和 </a:t>
            </a:r>
            <a:r>
              <a:rPr lang="en-US" altLang="zh-TW" sz="2000" b="0" i="0" dirty="0">
                <a:solidFill>
                  <a:srgbClr val="191919"/>
                </a:solidFill>
                <a:effectLst/>
                <a:latin typeface="Segoe UI" panose="020B0502040204020203" pitchFamily="34" charset="0"/>
              </a:rPr>
              <a:t>VR </a:t>
            </a:r>
            <a:r>
              <a:rPr lang="zh-TW" altLang="en-US" sz="2000" b="0" i="0" dirty="0">
                <a:solidFill>
                  <a:srgbClr val="191919"/>
                </a:solidFill>
                <a:effectLst/>
                <a:latin typeface="Segoe UI" panose="020B0502040204020203" pitchFamily="34" charset="0"/>
              </a:rPr>
              <a:t>元素，使數位物件可以與真實世界互動，</a:t>
            </a:r>
            <a:r>
              <a:rPr lang="zh-TW" altLang="en-US" sz="2000" dirty="0"/>
              <a:t>請利用</a:t>
            </a:r>
            <a:r>
              <a:rPr lang="en-US" altLang="zh-TW" sz="2000" dirty="0"/>
              <a:t>IEEE Xplore</a:t>
            </a:r>
            <a:r>
              <a:rPr lang="zh-TW" altLang="en-US" sz="2000" dirty="0"/>
              <a:t>查詢</a:t>
            </a:r>
            <a:r>
              <a:rPr lang="en-US" altLang="zh-TW" sz="2000" dirty="0"/>
              <a:t>2023</a:t>
            </a:r>
            <a:r>
              <a:rPr lang="zh-TW" altLang="en-US" sz="2000" dirty="0"/>
              <a:t>年關於</a:t>
            </a:r>
            <a:r>
              <a:rPr lang="en-US" altLang="zh-TW" sz="2000" dirty="0"/>
              <a:t>MR</a:t>
            </a:r>
            <a:r>
              <a:rPr lang="zh-TW" altLang="en-US" sz="2000" dirty="0"/>
              <a:t>的相關研究，並下載前五篇被其他文獻引用最多的文章。</a:t>
            </a:r>
          </a:p>
        </p:txBody>
      </p:sp>
      <p:sp>
        <p:nvSpPr>
          <p:cNvPr id="5" name="文字方塊 4">
            <a:extLst>
              <a:ext uri="{FF2B5EF4-FFF2-40B4-BE49-F238E27FC236}">
                <a16:creationId xmlns:a16="http://schemas.microsoft.com/office/drawing/2014/main" id="{510BF8F5-90CC-8268-9CC5-196A65904339}"/>
              </a:ext>
            </a:extLst>
          </p:cNvPr>
          <p:cNvSpPr txBox="1"/>
          <p:nvPr/>
        </p:nvSpPr>
        <p:spPr>
          <a:xfrm>
            <a:off x="809625" y="2497357"/>
            <a:ext cx="5210175" cy="369332"/>
          </a:xfrm>
          <a:prstGeom prst="rect">
            <a:avLst/>
          </a:prstGeom>
          <a:noFill/>
        </p:spPr>
        <p:txBody>
          <a:bodyPr wrap="square" rtlCol="0">
            <a:spAutoFit/>
          </a:bodyPr>
          <a:lstStyle/>
          <a:p>
            <a:r>
              <a:rPr lang="zh-TW" altLang="en-US" dirty="0"/>
              <a:t>提示</a:t>
            </a:r>
            <a:r>
              <a:rPr lang="en-US" altLang="zh-TW" dirty="0"/>
              <a:t>: most cited by paper </a:t>
            </a:r>
            <a:r>
              <a:rPr lang="zh-TW" altLang="en-US" dirty="0"/>
              <a:t>的排序功能</a:t>
            </a:r>
          </a:p>
        </p:txBody>
      </p:sp>
      <p:pic>
        <p:nvPicPr>
          <p:cNvPr id="7" name="圖片 6">
            <a:extLst>
              <a:ext uri="{FF2B5EF4-FFF2-40B4-BE49-F238E27FC236}">
                <a16:creationId xmlns:a16="http://schemas.microsoft.com/office/drawing/2014/main" id="{BE2FC061-E731-233D-1473-43E3C4129590}"/>
              </a:ext>
            </a:extLst>
          </p:cNvPr>
          <p:cNvPicPr>
            <a:picLocks noChangeAspect="1"/>
          </p:cNvPicPr>
          <p:nvPr/>
        </p:nvPicPr>
        <p:blipFill rotWithShape="1">
          <a:blip r:embed="rId2"/>
          <a:srcRect l="4062" t="13316" r="22501" b="27952"/>
          <a:stretch/>
        </p:blipFill>
        <p:spPr>
          <a:xfrm>
            <a:off x="904874" y="2875878"/>
            <a:ext cx="6715126" cy="3019425"/>
          </a:xfrm>
          <a:prstGeom prst="rect">
            <a:avLst/>
          </a:prstGeom>
        </p:spPr>
      </p:pic>
    </p:spTree>
    <p:extLst>
      <p:ext uri="{BB962C8B-B14F-4D97-AF65-F5344CB8AC3E}">
        <p14:creationId xmlns:p14="http://schemas.microsoft.com/office/powerpoint/2010/main" val="3609010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black">
          <a:xfrm>
            <a:off x="569824" y="241075"/>
            <a:ext cx="5481126" cy="838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4000"/>
              </a:lnSpc>
            </a:pPr>
            <a:r>
              <a:rPr lang="en-US" altLang="en-US" sz="3600" b="1" dirty="0">
                <a:solidFill>
                  <a:srgbClr val="0066A1"/>
                </a:solidFill>
                <a:latin typeface="Verdana" pitchFamily="34" charset="0"/>
                <a:ea typeface="Verdana" panose="020B0604030504040204" pitchFamily="34" charset="0"/>
                <a:cs typeface="Verdana" panose="020B0604030504040204" pitchFamily="34" charset="0"/>
              </a:rPr>
              <a:t>IEEE</a:t>
            </a:r>
            <a:r>
              <a:rPr lang="zh-TW" altLang="en-US" sz="3600" b="1" dirty="0">
                <a:solidFill>
                  <a:srgbClr val="0066A1"/>
                </a:solidFill>
                <a:latin typeface="Verdana" pitchFamily="34" charset="0"/>
                <a:ea typeface="Verdana" panose="020B0604030504040204" pitchFamily="34" charset="0"/>
                <a:cs typeface="Verdana" panose="020B0604030504040204" pitchFamily="34" charset="0"/>
              </a:rPr>
              <a:t> </a:t>
            </a:r>
            <a:r>
              <a:rPr lang="zh-TW" altLang="en-US" sz="3600" b="1" dirty="0">
                <a:solidFill>
                  <a:srgbClr val="0066A1"/>
                </a:solidFill>
                <a:latin typeface="微軟正黑體" panose="020B0604030504040204" pitchFamily="34" charset="-120"/>
                <a:ea typeface="微軟正黑體" panose="020B0604030504040204" pitchFamily="34" charset="-120"/>
                <a:cs typeface="Verdana" panose="020B0604030504040204" pitchFamily="34" charset="0"/>
              </a:rPr>
              <a:t>簡介</a:t>
            </a:r>
            <a:endParaRPr lang="en-US" altLang="en-US" sz="3600" b="1" dirty="0">
              <a:solidFill>
                <a:srgbClr val="0066A1"/>
              </a:solidFill>
              <a:latin typeface="微軟正黑體" panose="020B0604030504040204" pitchFamily="34" charset="-120"/>
              <a:ea typeface="微軟正黑體" panose="020B0604030504040204" pitchFamily="34" charset="-120"/>
              <a:cs typeface="Verdana" panose="020B0604030504040204" pitchFamily="34" charset="0"/>
            </a:endParaRPr>
          </a:p>
        </p:txBody>
      </p:sp>
      <p:sp>
        <p:nvSpPr>
          <p:cNvPr id="18435" name="Rectangle 3"/>
          <p:cNvSpPr>
            <a:spLocks noChangeArrowheads="1"/>
          </p:cNvSpPr>
          <p:nvPr/>
        </p:nvSpPr>
        <p:spPr bwMode="black">
          <a:xfrm>
            <a:off x="504107" y="912314"/>
            <a:ext cx="4309246"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nchorCtr="1"/>
          <a:lstStyle>
            <a:lvl1pPr marL="342900" indent="-342900"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lnSpc>
                <a:spcPct val="110000"/>
              </a:lnSpc>
              <a:spcBef>
                <a:spcPct val="20000"/>
              </a:spcBef>
              <a:buClr>
                <a:schemeClr val="bg2"/>
              </a:buClr>
              <a:buSzPct val="80000"/>
              <a:buFont typeface="Wingdings" pitchFamily="2" charset="2"/>
              <a:buBlip>
                <a:blip r:embed="rId5"/>
              </a:buBlip>
            </a:pPr>
            <a:endParaRPr lang="en-US" altLang="en-US" sz="1500" dirty="0">
              <a:solidFill>
                <a:schemeClr val="tx1"/>
              </a:solidFill>
              <a:latin typeface="微軟正黑體" panose="020B0604030504040204" pitchFamily="34" charset="-120"/>
              <a:ea typeface="微軟正黑體" panose="020B0604030504040204" pitchFamily="34" charset="-120"/>
            </a:endParaRPr>
          </a:p>
          <a:p>
            <a:pPr eaLnBrk="1" hangingPunct="1">
              <a:spcBef>
                <a:spcPts val="0"/>
              </a:spcBef>
              <a:buClr>
                <a:schemeClr val="accent5">
                  <a:lumMod val="75000"/>
                </a:schemeClr>
              </a:buClr>
              <a:buSzPct val="120000"/>
              <a:buFont typeface="Wingdings" panose="05000000000000000000" pitchFamily="2" charset="2"/>
              <a:buChar char="§"/>
            </a:pPr>
            <a:r>
              <a:rPr lang="zh-TW" altLang="en-US"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非營利組織，全球最大的技術學會之一，成員遍佈</a:t>
            </a:r>
            <a:r>
              <a:rPr lang="en-US" altLang="zh-TW"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160</a:t>
            </a:r>
            <a:r>
              <a:rPr lang="zh-TW" altLang="en-US"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多個國家地區，會員超過</a:t>
            </a:r>
            <a:r>
              <a:rPr lang="en-US" altLang="zh-TW"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43</a:t>
            </a:r>
            <a:r>
              <a:rPr lang="zh-TW" altLang="en-US"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萬人</a:t>
            </a:r>
          </a:p>
          <a:p>
            <a:pPr marL="0" indent="0" eaLnBrk="1" hangingPunct="1">
              <a:lnSpc>
                <a:spcPct val="110000"/>
              </a:lnSpc>
              <a:spcBef>
                <a:spcPct val="20000"/>
              </a:spcBef>
              <a:buClr>
                <a:schemeClr val="bg2"/>
              </a:buClr>
              <a:buSzPct val="80000"/>
              <a:buNone/>
            </a:pPr>
            <a:endParaRPr lang="en-US" altLang="en-US" sz="1650"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2" name="Rectangle 1"/>
          <p:cNvSpPr/>
          <p:nvPr/>
        </p:nvSpPr>
        <p:spPr>
          <a:xfrm>
            <a:off x="509590" y="4287737"/>
            <a:ext cx="4342703" cy="1278170"/>
          </a:xfrm>
          <a:prstGeom prst="rect">
            <a:avLst/>
          </a:prstGeom>
        </p:spPr>
        <p:txBody>
          <a:bodyPr wrap="square">
            <a:spAutoFit/>
          </a:bodyPr>
          <a:lstStyle/>
          <a:p>
            <a:pPr marL="342900" indent="-342900">
              <a:buClr>
                <a:schemeClr val="accent5">
                  <a:lumMod val="75000"/>
                </a:schemeClr>
              </a:buClr>
              <a:buSzPct val="120000"/>
              <a:buFont typeface="Wingdings" panose="05000000000000000000" pitchFamily="2" charset="2"/>
              <a:buChar char="§"/>
            </a:pPr>
            <a:r>
              <a:rPr lang="en-US" altLang="en-US"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IEEE </a:t>
            </a:r>
            <a:r>
              <a:rPr lang="en-US" altLang="en-US" sz="1600" dirty="0" err="1">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Xplore</a:t>
            </a:r>
            <a:r>
              <a:rPr lang="en-US" altLang="en-US"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 </a:t>
            </a:r>
            <a:r>
              <a:rPr lang="zh-TW" altLang="en-US"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資料庫涵蓋 </a:t>
            </a:r>
            <a:r>
              <a:rPr lang="en-US" altLang="zh-TW"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a:t>
            </a:r>
            <a:endParaRPr lang="en-US" altLang="en-US"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endParaRPr>
          </a:p>
          <a:p>
            <a:pPr marL="557213" lvl="1" indent="-214313">
              <a:lnSpc>
                <a:spcPct val="110000"/>
              </a:lnSpc>
              <a:spcBef>
                <a:spcPct val="20000"/>
              </a:spcBef>
              <a:buClr>
                <a:schemeClr val="bg2"/>
              </a:buClr>
              <a:buFontTx/>
              <a:buChar char="–"/>
            </a:pPr>
            <a:r>
              <a:rPr lang="zh-TW" altLang="en-US"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收錄</a:t>
            </a:r>
            <a:r>
              <a:rPr lang="en-US" altLang="zh-TW"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500</a:t>
            </a:r>
            <a:r>
              <a:rPr lang="zh-TW" altLang="en-US"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萬</a:t>
            </a:r>
            <a:r>
              <a:rPr lang="en-US" altLang="zh-TW"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a:t>
            </a:r>
            <a:r>
              <a:rPr lang="zh-TW" altLang="en-US"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文獻內容</a:t>
            </a:r>
            <a:endParaRPr lang="en-US" altLang="en-US"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endParaRPr>
          </a:p>
          <a:p>
            <a:pPr marL="557213" lvl="1" indent="-214313">
              <a:lnSpc>
                <a:spcPct val="110000"/>
              </a:lnSpc>
              <a:spcBef>
                <a:spcPct val="20000"/>
              </a:spcBef>
              <a:buClr>
                <a:schemeClr val="bg2"/>
              </a:buClr>
              <a:buFontTx/>
              <a:buChar char="–"/>
            </a:pPr>
            <a:r>
              <a:rPr lang="en-US" altLang="zh-TW"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1200</a:t>
            </a:r>
            <a:r>
              <a:rPr lang="zh-TW" altLang="en-US"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萬</a:t>
            </a:r>
            <a:r>
              <a:rPr lang="en-US" altLang="zh-TW"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a:t>
            </a:r>
            <a:r>
              <a:rPr lang="zh-TW" altLang="en-US"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月均下載量</a:t>
            </a:r>
            <a:endParaRPr lang="en-US" altLang="en-US"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endParaRPr>
          </a:p>
          <a:p>
            <a:pPr marL="557213" lvl="1" indent="-214313">
              <a:lnSpc>
                <a:spcPct val="110000"/>
              </a:lnSpc>
              <a:spcBef>
                <a:spcPct val="20000"/>
              </a:spcBef>
              <a:buClr>
                <a:schemeClr val="bg2"/>
              </a:buClr>
              <a:buFontTx/>
              <a:buChar char="–"/>
            </a:pPr>
            <a:r>
              <a:rPr lang="en-US" altLang="zh-TW"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500</a:t>
            </a:r>
            <a:r>
              <a:rPr lang="zh-TW" altLang="en-US"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萬</a:t>
            </a:r>
            <a:r>
              <a:rPr lang="en-US" altLang="zh-TW"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a:t>
            </a:r>
            <a:r>
              <a:rPr lang="zh-TW" altLang="en-US"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用戶</a:t>
            </a:r>
            <a:endParaRPr lang="en-US" altLang="en-US"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3" name="Rectangle 2"/>
          <p:cNvSpPr/>
          <p:nvPr/>
        </p:nvSpPr>
        <p:spPr>
          <a:xfrm>
            <a:off x="504107" y="2147205"/>
            <a:ext cx="3678989" cy="1889748"/>
          </a:xfrm>
          <a:prstGeom prst="rect">
            <a:avLst/>
          </a:prstGeom>
        </p:spPr>
        <p:txBody>
          <a:bodyPr wrap="square">
            <a:spAutoFit/>
          </a:bodyPr>
          <a:lstStyle/>
          <a:p>
            <a:pPr marL="342900" indent="-342900">
              <a:buClr>
                <a:schemeClr val="accent5">
                  <a:lumMod val="75000"/>
                </a:schemeClr>
              </a:buClr>
              <a:buSzPct val="120000"/>
              <a:buFont typeface="Wingdings" panose="05000000000000000000" pitchFamily="2" charset="2"/>
              <a:buChar char="§"/>
            </a:pPr>
            <a:r>
              <a:rPr lang="zh-TW" altLang="en-US"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核心運作方式</a:t>
            </a:r>
            <a:endParaRPr lang="en-US" altLang="en-US"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endParaRPr>
          </a:p>
          <a:p>
            <a:pPr marL="557213" lvl="1" indent="-214313">
              <a:lnSpc>
                <a:spcPct val="110000"/>
              </a:lnSpc>
              <a:spcBef>
                <a:spcPct val="20000"/>
              </a:spcBef>
              <a:buClr>
                <a:schemeClr val="bg2"/>
              </a:buClr>
              <a:buSzPct val="120000"/>
              <a:buFontTx/>
              <a:buChar char="–"/>
            </a:pPr>
            <a:r>
              <a:rPr lang="en-US" altLang="zh-TW"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IEEE</a:t>
            </a:r>
            <a:r>
              <a:rPr lang="zh-TW" altLang="en-US"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會員</a:t>
            </a:r>
            <a:endParaRPr lang="en-US" altLang="en-US"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endParaRPr>
          </a:p>
          <a:p>
            <a:pPr marL="557213" lvl="1" indent="-214313">
              <a:lnSpc>
                <a:spcPct val="110000"/>
              </a:lnSpc>
              <a:spcBef>
                <a:spcPct val="20000"/>
              </a:spcBef>
              <a:buClr>
                <a:schemeClr val="bg2"/>
              </a:buClr>
              <a:buFontTx/>
              <a:buChar char="–"/>
            </a:pPr>
            <a:r>
              <a:rPr lang="zh-TW" altLang="en-US"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舉辦研討會</a:t>
            </a:r>
            <a:r>
              <a:rPr lang="en-US" altLang="en-US"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 </a:t>
            </a:r>
          </a:p>
          <a:p>
            <a:pPr marL="557213" lvl="1" indent="-214313">
              <a:lnSpc>
                <a:spcPct val="110000"/>
              </a:lnSpc>
              <a:spcBef>
                <a:spcPct val="20000"/>
              </a:spcBef>
              <a:buClr>
                <a:schemeClr val="bg2"/>
              </a:buClr>
              <a:buFontTx/>
              <a:buChar char="–"/>
            </a:pPr>
            <a:r>
              <a:rPr lang="zh-TW" altLang="en-US"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標準委員會制定標準</a:t>
            </a:r>
            <a:endParaRPr lang="en-US" altLang="en-US"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endParaRPr>
          </a:p>
          <a:p>
            <a:pPr marL="557213" lvl="1" indent="-214313">
              <a:lnSpc>
                <a:spcPct val="110000"/>
              </a:lnSpc>
              <a:spcBef>
                <a:spcPct val="20000"/>
              </a:spcBef>
              <a:buClr>
                <a:schemeClr val="bg2"/>
              </a:buClr>
              <a:buFontTx/>
              <a:buChar char="–"/>
            </a:pPr>
            <a:r>
              <a:rPr lang="zh-TW" altLang="en-US"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出版期刊、會議論文、標準、電子書及線上課程</a:t>
            </a:r>
            <a:endParaRPr lang="en-US" sz="16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endParaRPr>
          </a:p>
        </p:txBody>
      </p:sp>
      <p:sp>
        <p:nvSpPr>
          <p:cNvPr id="4" name="Rectangle 3"/>
          <p:cNvSpPr/>
          <p:nvPr/>
        </p:nvSpPr>
        <p:spPr>
          <a:xfrm>
            <a:off x="7725084" y="1733552"/>
            <a:ext cx="1418917" cy="1061829"/>
          </a:xfrm>
          <a:prstGeom prst="rect">
            <a:avLst/>
          </a:prstGeom>
        </p:spPr>
        <p:txBody>
          <a:bodyPr wrap="square">
            <a:spAutoFit/>
          </a:bodyPr>
          <a:lstStyle/>
          <a:p>
            <a:r>
              <a:rPr lang="en-US" sz="1050" dirty="0"/>
              <a:t>IEEE PES Scholar </a:t>
            </a:r>
            <a:r>
              <a:rPr lang="en-US" sz="1050" dirty="0" err="1"/>
              <a:t>Razan</a:t>
            </a:r>
            <a:r>
              <a:rPr lang="en-US" sz="1050" dirty="0"/>
              <a:t> </a:t>
            </a:r>
            <a:r>
              <a:rPr lang="en-US" sz="1050" dirty="0" err="1"/>
              <a:t>Ghabin</a:t>
            </a:r>
            <a:r>
              <a:rPr lang="en-US" sz="1050" dirty="0"/>
              <a:t>, an undergrad at Texas A&amp;M, working on a water purification project in EL Salvador</a:t>
            </a:r>
          </a:p>
        </p:txBody>
      </p:sp>
      <p:sp>
        <p:nvSpPr>
          <p:cNvPr id="12" name="Rectangle 11"/>
          <p:cNvSpPr/>
          <p:nvPr/>
        </p:nvSpPr>
        <p:spPr>
          <a:xfrm>
            <a:off x="7753626" y="4618598"/>
            <a:ext cx="1170409" cy="1061829"/>
          </a:xfrm>
          <a:prstGeom prst="rect">
            <a:avLst/>
          </a:prstGeom>
        </p:spPr>
        <p:txBody>
          <a:bodyPr wrap="square">
            <a:spAutoFit/>
          </a:bodyPr>
          <a:lstStyle/>
          <a:p>
            <a:r>
              <a:rPr lang="en-US" sz="1050" dirty="0"/>
              <a:t>IEEE Smart Village project empowering  villages in </a:t>
            </a:r>
            <a:r>
              <a:rPr lang="en-US" sz="1050" dirty="0" err="1"/>
              <a:t>sub-saharan</a:t>
            </a:r>
            <a:r>
              <a:rPr lang="en-US" sz="1050" dirty="0"/>
              <a:t> Africa</a:t>
            </a:r>
          </a:p>
          <a:p>
            <a:endParaRPr lang="en-US" sz="1050" dirty="0"/>
          </a:p>
        </p:txBody>
      </p:sp>
      <p:pic>
        <p:nvPicPr>
          <p:cNvPr id="9" name="Picture 8"/>
          <p:cNvPicPr>
            <a:picLocks noChangeAspect="1"/>
          </p:cNvPicPr>
          <p:nvPr/>
        </p:nvPicPr>
        <p:blipFill rotWithShape="1">
          <a:blip r:embed="rId6" cstate="screen">
            <a:extLst>
              <a:ext uri="{BEBA8EAE-BF5A-486C-A8C5-ECC9F3942E4B}">
                <a14:imgProps xmlns:a14="http://schemas.microsoft.com/office/drawing/2010/main">
                  <a14:imgLayer r:embed="rId7">
                    <a14:imgEffect>
                      <a14:sharpenSoften amount="30000"/>
                    </a14:imgEffect>
                    <a14:imgEffect>
                      <a14:brightnessContrast bright="28000" contrast="26000"/>
                    </a14:imgEffect>
                  </a14:imgLayer>
                </a14:imgProps>
              </a:ext>
              <a:ext uri="{28A0092B-C50C-407E-A947-70E740481C1C}">
                <a14:useLocalDpi xmlns:a14="http://schemas.microsoft.com/office/drawing/2010/main"/>
              </a:ext>
            </a:extLst>
          </a:blip>
          <a:srcRect t="15546"/>
          <a:stretch/>
        </p:blipFill>
        <p:spPr>
          <a:xfrm>
            <a:off x="5063177" y="816266"/>
            <a:ext cx="2528749" cy="2456327"/>
          </a:xfrm>
          <a:prstGeom prst="rect">
            <a:avLst/>
          </a:prstGeom>
        </p:spPr>
      </p:pic>
      <p:pic>
        <p:nvPicPr>
          <p:cNvPr id="11" name="Picture 10"/>
          <p:cNvPicPr>
            <a:picLocks noChangeAspect="1"/>
          </p:cNvPicPr>
          <p:nvPr/>
        </p:nvPicPr>
        <p:blipFill>
          <a:blip r:embed="rId8"/>
          <a:stretch>
            <a:fillRect/>
          </a:stretch>
        </p:blipFill>
        <p:spPr>
          <a:xfrm>
            <a:off x="5063177" y="3579124"/>
            <a:ext cx="2528749" cy="1986783"/>
          </a:xfrm>
          <a:prstGeom prst="rect">
            <a:avLst/>
          </a:prstGeom>
        </p:spPr>
      </p:pic>
      <p:pic>
        <p:nvPicPr>
          <p:cNvPr id="13" name="Picture 1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83228" y="3859245"/>
            <a:ext cx="718167" cy="759352"/>
          </a:xfrm>
          <a:prstGeom prst="rect">
            <a:avLst/>
          </a:prstGeom>
        </p:spPr>
      </p:pic>
      <p:pic>
        <p:nvPicPr>
          <p:cNvPr id="6" name="Picture 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3626" y="816265"/>
            <a:ext cx="949825" cy="817144"/>
          </a:xfrm>
          <a:prstGeom prst="rect">
            <a:avLst/>
          </a:prstGeom>
        </p:spPr>
      </p:pic>
      <p:pic>
        <p:nvPicPr>
          <p:cNvPr id="16" name="Picture 1">
            <a:extLst>
              <a:ext uri="{FF2B5EF4-FFF2-40B4-BE49-F238E27FC236}">
                <a16:creationId xmlns:a16="http://schemas.microsoft.com/office/drawing/2014/main" id="{26CC3EBF-832B-4A11-9D1F-CE2B0D21E3D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10538780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P spid="2" grpId="0"/>
      <p:bldP spid="3" grpId="0"/>
      <p:bldP spid="4"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52" y="1313911"/>
            <a:ext cx="4721177" cy="4517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52400" y="420687"/>
            <a:ext cx="8229600" cy="979488"/>
          </a:xfrm>
        </p:spPr>
        <p:txBody>
          <a:bodyPr>
            <a:normAutofit/>
          </a:bodyPr>
          <a:lstStyle/>
          <a:p>
            <a:r>
              <a:rPr lang="zh-TW" altLang="en-US" sz="3200" b="1" dirty="0">
                <a:latin typeface="微軟正黑體" panose="020B0604030504040204" pitchFamily="34" charset="-120"/>
                <a:ea typeface="微軟正黑體" panose="020B0604030504040204" pitchFamily="34" charset="-120"/>
                <a:cs typeface="Arial" panose="020B0604020202020204" pitchFamily="34" charset="0"/>
              </a:rPr>
              <a:t>個人化設定 </a:t>
            </a:r>
            <a:r>
              <a:rPr lang="en-US" altLang="zh-TW" sz="3200" b="1" dirty="0">
                <a:latin typeface="微軟正黑體" panose="020B0604030504040204" pitchFamily="34" charset="-120"/>
                <a:ea typeface="微軟正黑體" panose="020B0604030504040204" pitchFamily="34" charset="-120"/>
                <a:cs typeface="Arial" panose="020B0604020202020204" pitchFamily="34" charset="0"/>
              </a:rPr>
              <a:t>My</a:t>
            </a:r>
            <a:r>
              <a:rPr lang="zh-TW" altLang="en-US" sz="3200" b="1" dirty="0">
                <a:latin typeface="微軟正黑體" panose="020B0604030504040204" pitchFamily="34" charset="-120"/>
                <a:ea typeface="微軟正黑體" panose="020B0604030504040204" pitchFamily="34" charset="-120"/>
                <a:cs typeface="Arial" panose="020B0604020202020204" pitchFamily="34" charset="0"/>
              </a:rPr>
              <a:t> </a:t>
            </a:r>
            <a:r>
              <a:rPr lang="en-US" altLang="zh-TW" sz="3200" b="1" dirty="0">
                <a:latin typeface="微軟正黑體" panose="020B0604030504040204" pitchFamily="34" charset="-120"/>
                <a:ea typeface="微軟正黑體" panose="020B0604030504040204" pitchFamily="34" charset="-120"/>
                <a:cs typeface="Arial" panose="020B0604020202020204" pitchFamily="34" charset="0"/>
              </a:rPr>
              <a:t>Setting </a:t>
            </a:r>
            <a:endParaRPr lang="en-US" b="1" dirty="0">
              <a:latin typeface="微軟正黑體" panose="020B0604030504040204" pitchFamily="34" charset="-120"/>
              <a:ea typeface="微軟正黑體" panose="020B0604030504040204" pitchFamily="34" charset="-120"/>
            </a:endParaRPr>
          </a:p>
        </p:txBody>
      </p:sp>
      <p:sp>
        <p:nvSpPr>
          <p:cNvPr id="10" name="Rectangle 9"/>
          <p:cNvSpPr/>
          <p:nvPr/>
        </p:nvSpPr>
        <p:spPr>
          <a:xfrm>
            <a:off x="4071668" y="1949190"/>
            <a:ext cx="5167223"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914400" lvl="1" indent="-457200">
              <a:buFont typeface="+mj-lt"/>
              <a:buAutoNum type="arabicPeriod"/>
            </a:pPr>
            <a:r>
              <a:rPr lang="zh-TW" altLang="en-US" dirty="0">
                <a:latin typeface="微軟正黑體" panose="020B0604030504040204" pitchFamily="34" charset="-120"/>
                <a:ea typeface="微軟正黑體" panose="020B0604030504040204" pitchFamily="34" charset="-120"/>
              </a:rPr>
              <a:t>快報通知 </a:t>
            </a:r>
            <a:r>
              <a:rPr lang="en-US" altLang="zh-TW" dirty="0">
                <a:solidFill>
                  <a:schemeClr val="tx2">
                    <a:lumMod val="60000"/>
                    <a:lumOff val="40000"/>
                  </a:schemeClr>
                </a:solidFill>
              </a:rPr>
              <a:t>(</a:t>
            </a:r>
            <a:r>
              <a:rPr lang="en-US" altLang="zh-TW" dirty="0">
                <a:solidFill>
                  <a:schemeClr val="tx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Alerts</a:t>
            </a:r>
            <a:r>
              <a:rPr lang="en-US" altLang="zh-TW" dirty="0">
                <a:solidFill>
                  <a:schemeClr val="tx2">
                    <a:lumMod val="60000"/>
                    <a:lumOff val="40000"/>
                  </a:schemeClr>
                </a:solidFill>
              </a:rPr>
              <a:t>)</a:t>
            </a:r>
            <a:r>
              <a:rPr lang="zh-TW" altLang="en-US" dirty="0">
                <a:solidFill>
                  <a:schemeClr val="tx2">
                    <a:lumMod val="60000"/>
                    <a:lumOff val="40000"/>
                  </a:schemeClr>
                </a:solidFill>
              </a:rPr>
              <a:t> </a:t>
            </a:r>
            <a:endParaRPr lang="en-US" altLang="zh-TW" dirty="0">
              <a:solidFill>
                <a:schemeClr val="tx2">
                  <a:lumMod val="60000"/>
                  <a:lumOff val="40000"/>
                </a:schemeClr>
              </a:solidFill>
            </a:endParaRPr>
          </a:p>
          <a:p>
            <a:pPr marL="914400" lvl="1" indent="-457200">
              <a:buFont typeface="+mj-lt"/>
              <a:buAutoNum type="arabicPeriod"/>
            </a:pPr>
            <a:r>
              <a:rPr lang="zh-TW" altLang="en-US" dirty="0">
                <a:latin typeface="微軟正黑體" panose="020B0604030504040204" pitchFamily="34" charset="-120"/>
                <a:ea typeface="微軟正黑體" panose="020B0604030504040204" pitchFamily="34" charset="-120"/>
              </a:rPr>
              <a:t>我的研究資料夾</a:t>
            </a:r>
            <a:r>
              <a:rPr lang="en-US" altLang="zh-TW" dirty="0">
                <a:solidFill>
                  <a:schemeClr val="tx2">
                    <a:lumMod val="60000"/>
                    <a:lumOff val="40000"/>
                  </a:schemeClr>
                </a:solidFill>
                <a:latin typeface="微軟正黑體" panose="020B0604030504040204" pitchFamily="34" charset="-120"/>
                <a:ea typeface="微軟正黑體" panose="020B0604030504040204" pitchFamily="34" charset="-120"/>
              </a:rPr>
              <a:t>(My</a:t>
            </a:r>
            <a:r>
              <a:rPr lang="zh-TW" altLang="en-US" dirty="0">
                <a:solidFill>
                  <a:schemeClr val="tx2">
                    <a:lumMod val="60000"/>
                    <a:lumOff val="40000"/>
                  </a:schemeClr>
                </a:solidFill>
                <a:latin typeface="微軟正黑體" panose="020B0604030504040204" pitchFamily="34" charset="-120"/>
                <a:ea typeface="微軟正黑體" panose="020B0604030504040204" pitchFamily="34" charset="-120"/>
              </a:rPr>
              <a:t> </a:t>
            </a:r>
            <a:r>
              <a:rPr lang="en-US" altLang="zh-TW" dirty="0">
                <a:solidFill>
                  <a:schemeClr val="tx2">
                    <a:lumMod val="60000"/>
                    <a:lumOff val="40000"/>
                  </a:schemeClr>
                </a:solidFill>
                <a:latin typeface="微軟正黑體" panose="020B0604030504040204" pitchFamily="34" charset="-120"/>
                <a:ea typeface="微軟正黑體" panose="020B0604030504040204" pitchFamily="34" charset="-120"/>
              </a:rPr>
              <a:t>Research Projects )</a:t>
            </a:r>
          </a:p>
          <a:p>
            <a:pPr marL="914400" lvl="1" indent="-457200">
              <a:buFont typeface="+mj-lt"/>
              <a:buAutoNum type="arabicPeriod"/>
            </a:pPr>
            <a:r>
              <a:rPr lang="zh-TW" altLang="en-US" dirty="0">
                <a:latin typeface="微軟正黑體" panose="020B0604030504040204" pitchFamily="34" charset="-120"/>
                <a:ea typeface="微軟正黑體" panose="020B0604030504040204" pitchFamily="34" charset="-120"/>
              </a:rPr>
              <a:t>我的最愛</a:t>
            </a:r>
            <a:r>
              <a:rPr lang="en-US" altLang="zh-TW" dirty="0">
                <a:solidFill>
                  <a:schemeClr val="tx2">
                    <a:lumMod val="60000"/>
                    <a:lumOff val="40000"/>
                  </a:schemeClr>
                </a:solidFill>
                <a:latin typeface="微軟正黑體" panose="020B0604030504040204" pitchFamily="34" charset="-120"/>
                <a:ea typeface="微軟正黑體" panose="020B0604030504040204" pitchFamily="34" charset="-120"/>
              </a:rPr>
              <a:t>(My</a:t>
            </a:r>
            <a:r>
              <a:rPr lang="zh-TW" altLang="en-US" dirty="0">
                <a:solidFill>
                  <a:schemeClr val="tx2">
                    <a:lumMod val="60000"/>
                    <a:lumOff val="40000"/>
                  </a:schemeClr>
                </a:solidFill>
                <a:latin typeface="微軟正黑體" panose="020B0604030504040204" pitchFamily="34" charset="-120"/>
                <a:ea typeface="微軟正黑體" panose="020B0604030504040204" pitchFamily="34" charset="-120"/>
              </a:rPr>
              <a:t> </a:t>
            </a:r>
            <a:r>
              <a:rPr lang="en-US" altLang="zh-TW" dirty="0">
                <a:solidFill>
                  <a:schemeClr val="tx2">
                    <a:lumMod val="60000"/>
                    <a:lumOff val="40000"/>
                  </a:schemeClr>
                </a:solidFill>
                <a:latin typeface="微軟正黑體" panose="020B0604030504040204" pitchFamily="34" charset="-120"/>
                <a:ea typeface="微軟正黑體" panose="020B0604030504040204" pitchFamily="34" charset="-120"/>
              </a:rPr>
              <a:t>Favorites)</a:t>
            </a:r>
          </a:p>
          <a:p>
            <a:pPr marL="914400" lvl="1" indent="-457200">
              <a:buFont typeface="+mj-lt"/>
              <a:buAutoNum type="arabicPeriod"/>
            </a:pPr>
            <a:r>
              <a:rPr lang="en-US" altLang="zh-TW" dirty="0">
                <a:latin typeface="微軟正黑體" panose="020B0604030504040204" pitchFamily="34" charset="-120"/>
                <a:ea typeface="微軟正黑體" panose="020B0604030504040204" pitchFamily="34" charset="-120"/>
              </a:rPr>
              <a:t>APP</a:t>
            </a:r>
            <a:r>
              <a:rPr lang="zh-TW" altLang="en-US" dirty="0">
                <a:latin typeface="微軟正黑體" panose="020B0604030504040204" pitchFamily="34" charset="-120"/>
                <a:ea typeface="微軟正黑體" panose="020B0604030504040204" pitchFamily="34" charset="-120"/>
              </a:rPr>
              <a:t> </a:t>
            </a:r>
            <a:r>
              <a:rPr lang="en-US" altLang="zh-TW" dirty="0">
                <a:solidFill>
                  <a:schemeClr val="tx2">
                    <a:lumMod val="60000"/>
                    <a:lumOff val="40000"/>
                  </a:schemeClr>
                </a:solidFill>
                <a:latin typeface="微軟正黑體" panose="020B0604030504040204" pitchFamily="34" charset="-120"/>
                <a:ea typeface="微軟正黑體" panose="020B0604030504040204" pitchFamily="34" charset="-120"/>
              </a:rPr>
              <a:t>(</a:t>
            </a:r>
            <a:r>
              <a:rPr lang="en-US" altLang="zh-TW" dirty="0" err="1">
                <a:solidFill>
                  <a:schemeClr val="tx2">
                    <a:lumMod val="60000"/>
                    <a:lumOff val="40000"/>
                  </a:schemeClr>
                </a:solidFill>
                <a:latin typeface="微軟正黑體" panose="020B0604030504040204" pitchFamily="34" charset="-120"/>
                <a:ea typeface="微軟正黑體" panose="020B0604030504040204" pitchFamily="34" charset="-120"/>
              </a:rPr>
              <a:t>MyXplore</a:t>
            </a:r>
            <a:r>
              <a:rPr lang="en-US" altLang="zh-TW" dirty="0">
                <a:solidFill>
                  <a:schemeClr val="tx2">
                    <a:lumMod val="60000"/>
                    <a:lumOff val="40000"/>
                  </a:schemeClr>
                </a:solidFill>
                <a:latin typeface="微軟正黑體" panose="020B0604030504040204" pitchFamily="34" charset="-120"/>
                <a:ea typeface="微軟正黑體" panose="020B0604030504040204" pitchFamily="34" charset="-120"/>
              </a:rPr>
              <a:t> APP)</a:t>
            </a:r>
          </a:p>
          <a:p>
            <a:pPr marL="914400" lvl="1" indent="-457200">
              <a:buFont typeface="+mj-lt"/>
              <a:buAutoNum type="arabicPeriod"/>
            </a:pPr>
            <a:r>
              <a:rPr lang="zh-TW" altLang="en-US" dirty="0">
                <a:latin typeface="微軟正黑體" panose="020B0604030504040204" pitchFamily="34" charset="-120"/>
                <a:ea typeface="微軟正黑體" panose="020B0604030504040204" pitchFamily="34" charset="-120"/>
              </a:rPr>
              <a:t>搜尋偏好 </a:t>
            </a:r>
            <a:r>
              <a:rPr lang="en-US" altLang="zh-TW" dirty="0">
                <a:solidFill>
                  <a:schemeClr val="tx2">
                    <a:lumMod val="60000"/>
                    <a:lumOff val="40000"/>
                  </a:schemeClr>
                </a:solidFill>
              </a:rPr>
              <a:t>(</a:t>
            </a:r>
            <a:r>
              <a:rPr lang="en-US" altLang="zh-TW" dirty="0">
                <a:solidFill>
                  <a:schemeClr val="tx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Preferences</a:t>
            </a:r>
            <a:r>
              <a:rPr lang="en-US" altLang="zh-TW" dirty="0">
                <a:solidFill>
                  <a:schemeClr val="tx2">
                    <a:lumMod val="60000"/>
                    <a:lumOff val="40000"/>
                  </a:schemeClr>
                </a:solidFill>
              </a:rPr>
              <a:t>)</a:t>
            </a:r>
            <a:r>
              <a:rPr lang="zh-TW" altLang="en-US" dirty="0">
                <a:solidFill>
                  <a:schemeClr val="tx2">
                    <a:lumMod val="60000"/>
                    <a:lumOff val="40000"/>
                  </a:schemeClr>
                </a:solidFill>
              </a:rPr>
              <a:t>   </a:t>
            </a:r>
            <a:endParaRPr lang="en-US" altLang="zh-TW" dirty="0">
              <a:solidFill>
                <a:schemeClr val="tx2">
                  <a:lumMod val="60000"/>
                  <a:lumOff val="40000"/>
                </a:schemeClr>
              </a:solidFill>
            </a:endParaRPr>
          </a:p>
          <a:p>
            <a:pPr marL="914400" lvl="1" indent="-457200">
              <a:buFont typeface="+mj-lt"/>
              <a:buAutoNum type="arabicPeriod"/>
            </a:pPr>
            <a:r>
              <a:rPr lang="zh-TW" altLang="en-US" dirty="0">
                <a:latin typeface="微軟正黑體" panose="020B0604030504040204" pitchFamily="34" charset="-120"/>
                <a:ea typeface="微軟正黑體" panose="020B0604030504040204" pitchFamily="34" charset="-120"/>
              </a:rPr>
              <a:t>訂閱紀錄</a:t>
            </a:r>
            <a:r>
              <a:rPr lang="en-US" altLang="zh-TW" dirty="0">
                <a:solidFill>
                  <a:schemeClr val="tx2">
                    <a:lumMod val="60000"/>
                    <a:lumOff val="40000"/>
                  </a:schemeClr>
                </a:solidFill>
              </a:rPr>
              <a:t>(</a:t>
            </a:r>
            <a:r>
              <a:rPr lang="en-US" altLang="zh-TW" dirty="0">
                <a:solidFill>
                  <a:schemeClr val="tx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Purchase History</a:t>
            </a:r>
            <a:r>
              <a:rPr lang="en-US" altLang="zh-TW" dirty="0">
                <a:solidFill>
                  <a:schemeClr val="tx2">
                    <a:lumMod val="60000"/>
                    <a:lumOff val="40000"/>
                  </a:schemeClr>
                </a:solidFill>
              </a:rPr>
              <a:t>)</a:t>
            </a:r>
            <a:r>
              <a:rPr lang="en-US" altLang="zh-TW" dirty="0">
                <a:solidFill>
                  <a:srgbClr val="FF0000"/>
                </a:solidFill>
                <a:effectLst>
                  <a:outerShdw blurRad="38100" dist="38100" dir="2700000" algn="tl">
                    <a:srgbClr val="000000">
                      <a:alpha val="43137"/>
                    </a:srgbClr>
                  </a:outerShdw>
                </a:effectLst>
              </a:rPr>
              <a:t> </a:t>
            </a:r>
          </a:p>
          <a:p>
            <a:pPr marL="914400" lvl="1" indent="-457200">
              <a:buFont typeface="+mj-lt"/>
              <a:buAutoNum type="arabicPeriod"/>
            </a:pPr>
            <a:r>
              <a:rPr lang="zh-TW" altLang="en-US" dirty="0">
                <a:latin typeface="微軟正黑體" panose="020B0604030504040204" pitchFamily="34" charset="-120"/>
                <a:ea typeface="微軟正黑體" panose="020B0604030504040204" pitchFamily="34" charset="-120"/>
              </a:rPr>
              <a:t>搜尋紀錄</a:t>
            </a:r>
            <a:r>
              <a:rPr lang="zh-TW" altLang="en-US" dirty="0"/>
              <a:t> </a:t>
            </a:r>
            <a:r>
              <a:rPr lang="en-US" altLang="zh-TW" dirty="0">
                <a:solidFill>
                  <a:schemeClr val="tx2">
                    <a:lumMod val="60000"/>
                    <a:lumOff val="40000"/>
                  </a:schemeClr>
                </a:solidFill>
              </a:rPr>
              <a:t>(</a:t>
            </a:r>
            <a:r>
              <a:rPr lang="en-US" altLang="zh-TW" dirty="0">
                <a:solidFill>
                  <a:schemeClr val="tx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Search History</a:t>
            </a:r>
            <a:r>
              <a:rPr lang="en-US" altLang="zh-TW" dirty="0">
                <a:solidFill>
                  <a:schemeClr val="tx2">
                    <a:lumMod val="60000"/>
                    <a:lumOff val="40000"/>
                  </a:schemeClr>
                </a:solidFill>
              </a:rPr>
              <a:t>)</a:t>
            </a:r>
            <a:r>
              <a:rPr lang="zh-TW" altLang="en-US" dirty="0">
                <a:solidFill>
                  <a:schemeClr val="tx2">
                    <a:lumMod val="60000"/>
                    <a:lumOff val="40000"/>
                  </a:schemeClr>
                </a:solidFill>
              </a:rPr>
              <a:t> </a:t>
            </a:r>
            <a:endParaRPr lang="en-US" altLang="zh-TW" dirty="0"/>
          </a:p>
          <a:p>
            <a:pPr marL="914400" lvl="1" indent="-457200">
              <a:buFont typeface="+mj-lt"/>
              <a:buAutoNum type="arabicPeriod"/>
            </a:pPr>
            <a:r>
              <a:rPr lang="zh-TW" altLang="en-US" dirty="0">
                <a:latin typeface="微軟正黑體" panose="020B0604030504040204" pitchFamily="34" charset="-120"/>
                <a:ea typeface="微軟正黑體" panose="020B0604030504040204" pitchFamily="34" charset="-120"/>
              </a:rPr>
              <a:t>校內可查看內容</a:t>
            </a:r>
            <a:r>
              <a:rPr lang="en-US" altLang="zh-TW" dirty="0">
                <a:solidFill>
                  <a:schemeClr val="tx2">
                    <a:lumMod val="60000"/>
                    <a:lumOff val="40000"/>
                  </a:schemeClr>
                </a:solidFill>
              </a:rPr>
              <a:t>(</a:t>
            </a:r>
            <a:r>
              <a:rPr lang="en-US" altLang="zh-TW" dirty="0">
                <a:solidFill>
                  <a:schemeClr val="tx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What can I access?</a:t>
            </a:r>
            <a:r>
              <a:rPr lang="en-US" altLang="zh-TW" dirty="0">
                <a:solidFill>
                  <a:schemeClr val="tx2">
                    <a:lumMod val="60000"/>
                    <a:lumOff val="40000"/>
                  </a:schemeClr>
                </a:solidFill>
              </a:rPr>
              <a:t>)</a:t>
            </a:r>
            <a:r>
              <a:rPr lang="zh-TW" altLang="en-US" dirty="0">
                <a:solidFill>
                  <a:schemeClr val="tx2">
                    <a:lumMod val="60000"/>
                    <a:lumOff val="40000"/>
                  </a:schemeClr>
                </a:solidFill>
              </a:rPr>
              <a:t> </a:t>
            </a:r>
            <a:endParaRPr lang="en-US" altLang="zh-TW" dirty="0"/>
          </a:p>
        </p:txBody>
      </p:sp>
      <p:sp>
        <p:nvSpPr>
          <p:cNvPr id="3" name="矩形 2"/>
          <p:cNvSpPr/>
          <p:nvPr/>
        </p:nvSpPr>
        <p:spPr>
          <a:xfrm>
            <a:off x="2399456" y="1819416"/>
            <a:ext cx="1033857" cy="2595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 name="Group 5"/>
          <p:cNvGrpSpPr/>
          <p:nvPr/>
        </p:nvGrpSpPr>
        <p:grpSpPr>
          <a:xfrm>
            <a:off x="0" y="262000"/>
            <a:ext cx="2963391" cy="338075"/>
            <a:chOff x="-838200" y="262000"/>
            <a:chExt cx="3721100" cy="338075"/>
          </a:xfrm>
        </p:grpSpPr>
        <p:sp>
          <p:nvSpPr>
            <p:cNvPr id="9" name="Parallelogram 6"/>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1" name="Rectangle 7"/>
            <p:cNvSpPr>
              <a:spLocks noChangeArrowheads="1"/>
            </p:cNvSpPr>
            <p:nvPr/>
          </p:nvSpPr>
          <p:spPr bwMode="auto">
            <a:xfrm>
              <a:off x="-527845" y="2620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pic>
        <p:nvPicPr>
          <p:cNvPr id="12" name="Picture 1">
            <a:extLst>
              <a:ext uri="{FF2B5EF4-FFF2-40B4-BE49-F238E27FC236}">
                <a16:creationId xmlns:a16="http://schemas.microsoft.com/office/drawing/2014/main"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411320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30984FA-53FD-4103-B2C0-D35416503BF7}"/>
              </a:ext>
            </a:extLst>
          </p:cNvPr>
          <p:cNvPicPr>
            <a:picLocks noChangeAspect="1"/>
          </p:cNvPicPr>
          <p:nvPr/>
        </p:nvPicPr>
        <p:blipFill>
          <a:blip r:embed="rId3"/>
          <a:stretch>
            <a:fillRect/>
          </a:stretch>
        </p:blipFill>
        <p:spPr>
          <a:xfrm>
            <a:off x="226333" y="1718891"/>
            <a:ext cx="8691333" cy="3528970"/>
          </a:xfrm>
          <a:prstGeom prst="rect">
            <a:avLst/>
          </a:prstGeom>
        </p:spPr>
      </p:pic>
      <p:sp>
        <p:nvSpPr>
          <p:cNvPr id="2" name="Title 1"/>
          <p:cNvSpPr>
            <a:spLocks noGrp="1"/>
          </p:cNvSpPr>
          <p:nvPr>
            <p:ph type="title"/>
          </p:nvPr>
        </p:nvSpPr>
        <p:spPr>
          <a:xfrm>
            <a:off x="457200" y="536190"/>
            <a:ext cx="8229600" cy="979488"/>
          </a:xfrm>
        </p:spPr>
        <p:txBody>
          <a:bodyPr/>
          <a:lstStyle/>
          <a:p>
            <a:r>
              <a:rPr lang="zh-TW" altLang="en-US" sz="3200" b="1" dirty="0">
                <a:latin typeface="微軟正黑體" panose="020B0604030504040204" pitchFamily="34" charset="-120"/>
                <a:ea typeface="微軟正黑體" panose="020B0604030504040204" pitchFamily="34" charset="-120"/>
              </a:rPr>
              <a:t>免費申請帳號 </a:t>
            </a:r>
            <a:endParaRPr lang="en-US" b="1" dirty="0">
              <a:latin typeface="微軟正黑體" panose="020B0604030504040204" pitchFamily="34" charset="-120"/>
              <a:ea typeface="微軟正黑體" panose="020B0604030504040204" pitchFamily="34" charset="-120"/>
            </a:endParaRPr>
          </a:p>
        </p:txBody>
      </p:sp>
      <p:sp>
        <p:nvSpPr>
          <p:cNvPr id="13" name="Right Arrow 12"/>
          <p:cNvSpPr/>
          <p:nvPr/>
        </p:nvSpPr>
        <p:spPr>
          <a:xfrm rot="5400000">
            <a:off x="7329153" y="1192757"/>
            <a:ext cx="601679" cy="49467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oup 5"/>
          <p:cNvGrpSpPr/>
          <p:nvPr/>
        </p:nvGrpSpPr>
        <p:grpSpPr>
          <a:xfrm>
            <a:off x="0" y="267517"/>
            <a:ext cx="3405437" cy="333375"/>
            <a:chOff x="-838200" y="266700"/>
            <a:chExt cx="3721100" cy="333375"/>
          </a:xfrm>
        </p:grpSpPr>
        <p:sp>
          <p:nvSpPr>
            <p:cNvPr id="12" name="Parallelogram 6"/>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4" name="Rectangle 7"/>
            <p:cNvSpPr>
              <a:spLocks noChangeArrowheads="1"/>
            </p:cNvSpPr>
            <p:nvPr/>
          </p:nvSpPr>
          <p:spPr bwMode="auto">
            <a:xfrm>
              <a:off x="-527845" y="277179"/>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pic>
        <p:nvPicPr>
          <p:cNvPr id="5" name="圖片 4">
            <a:extLst>
              <a:ext uri="{FF2B5EF4-FFF2-40B4-BE49-F238E27FC236}">
                <a16:creationId xmlns:a16="http://schemas.microsoft.com/office/drawing/2014/main" id="{D7845DD1-B8CC-4D89-BAAB-FDABCA7748D7}"/>
              </a:ext>
            </a:extLst>
          </p:cNvPr>
          <p:cNvPicPr>
            <a:picLocks noChangeAspect="1"/>
          </p:cNvPicPr>
          <p:nvPr/>
        </p:nvPicPr>
        <p:blipFill>
          <a:blip r:embed="rId4"/>
          <a:stretch>
            <a:fillRect/>
          </a:stretch>
        </p:blipFill>
        <p:spPr>
          <a:xfrm>
            <a:off x="1019332" y="1718891"/>
            <a:ext cx="6173038" cy="3986136"/>
          </a:xfrm>
          <a:prstGeom prst="rect">
            <a:avLst/>
          </a:prstGeom>
        </p:spPr>
      </p:pic>
      <p:sp>
        <p:nvSpPr>
          <p:cNvPr id="8" name="Right Arrow 12"/>
          <p:cNvSpPr/>
          <p:nvPr/>
        </p:nvSpPr>
        <p:spPr>
          <a:xfrm rot="5400000">
            <a:off x="6307249" y="4807098"/>
            <a:ext cx="601679" cy="49467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
            <a:extLst>
              <a:ext uri="{FF2B5EF4-FFF2-40B4-BE49-F238E27FC236}">
                <a16:creationId xmlns:a16="http://schemas.microsoft.com/office/drawing/2014/main" id="{26CC3EBF-832B-4A11-9D1F-CE2B0D21E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322216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4806"/>
            <a:ext cx="8229600" cy="979488"/>
          </a:xfrm>
        </p:spPr>
        <p:txBody>
          <a:bodyPr>
            <a:normAutofit/>
          </a:bodyPr>
          <a:lstStyle/>
          <a:p>
            <a:r>
              <a:rPr lang="en-US" altLang="zh-TW" dirty="0">
                <a:solidFill>
                  <a:srgbClr val="FF0000"/>
                </a:solidFill>
                <a:effectLst>
                  <a:outerShdw blurRad="38100" dist="38100" dir="2700000" algn="tl">
                    <a:srgbClr val="000000">
                      <a:alpha val="43137"/>
                    </a:srgbClr>
                  </a:outerShdw>
                </a:effectLst>
              </a:rPr>
              <a:t> </a:t>
            </a:r>
            <a:r>
              <a:rPr lang="en-US" altLang="zh-TW" sz="3200" b="1" dirty="0">
                <a:latin typeface="微軟正黑體" panose="020B0604030504040204" pitchFamily="34" charset="-120"/>
                <a:ea typeface="微軟正黑體" panose="020B0604030504040204" pitchFamily="34" charset="-120"/>
              </a:rPr>
              <a:t>Alert I.</a:t>
            </a:r>
            <a:r>
              <a:rPr lang="zh-TW" altLang="en-US" sz="3200" b="1" dirty="0">
                <a:latin typeface="微軟正黑體" panose="020B0604030504040204" pitchFamily="34" charset="-120"/>
                <a:ea typeface="微軟正黑體" panose="020B0604030504040204" pitchFamily="34" charset="-120"/>
              </a:rPr>
              <a:t>新知快報</a:t>
            </a:r>
            <a:r>
              <a:rPr lang="en-US" altLang="zh-TW" sz="3200" dirty="0"/>
              <a:t>(</a:t>
            </a:r>
            <a:r>
              <a:rPr lang="en-US" altLang="zh-TW" sz="3200" b="1" dirty="0">
                <a:latin typeface="Arial Unicode MS" panose="020B0604020202020204" pitchFamily="34" charset="-120"/>
                <a:ea typeface="Arial Unicode MS" panose="020B0604020202020204" pitchFamily="34" charset="-120"/>
                <a:cs typeface="Arial Unicode MS" panose="020B0604020202020204" pitchFamily="34" charset="-120"/>
              </a:rPr>
              <a:t>Content Alert</a:t>
            </a:r>
            <a:r>
              <a:rPr lang="en-US" altLang="zh-TW" sz="3200" dirty="0"/>
              <a:t>)</a:t>
            </a:r>
            <a:endParaRPr lang="en-US" sz="3200" dirty="0"/>
          </a:p>
        </p:txBody>
      </p:sp>
      <p:grpSp>
        <p:nvGrpSpPr>
          <p:cNvPr id="6" name="Group 5"/>
          <p:cNvGrpSpPr/>
          <p:nvPr/>
        </p:nvGrpSpPr>
        <p:grpSpPr>
          <a:xfrm>
            <a:off x="0" y="266700"/>
            <a:ext cx="2963391" cy="333375"/>
            <a:chOff x="-838200" y="266700"/>
            <a:chExt cx="3721100" cy="333375"/>
          </a:xfrm>
        </p:grpSpPr>
        <p:sp>
          <p:nvSpPr>
            <p:cNvPr id="7" name="Parallelogram 6"/>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8" name="Rectangle 7"/>
            <p:cNvSpPr>
              <a:spLocks noChangeArrowheads="1"/>
            </p:cNvSpPr>
            <p:nvPr/>
          </p:nvSpPr>
          <p:spPr bwMode="auto">
            <a:xfrm>
              <a:off x="-527845" y="279399"/>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71932"/>
            <a:ext cx="8747185" cy="3916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ight Arrow 12"/>
          <p:cNvSpPr/>
          <p:nvPr/>
        </p:nvSpPr>
        <p:spPr>
          <a:xfrm rot="10800000">
            <a:off x="2820837" y="4231796"/>
            <a:ext cx="599753" cy="49467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文字方塊 13"/>
          <p:cNvSpPr txBox="1"/>
          <p:nvPr/>
        </p:nvSpPr>
        <p:spPr>
          <a:xfrm>
            <a:off x="3498229" y="4279079"/>
            <a:ext cx="3558180" cy="400110"/>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可直接勾選想持續關注的刊物</a:t>
            </a:r>
          </a:p>
        </p:txBody>
      </p:sp>
      <p:pic>
        <p:nvPicPr>
          <p:cNvPr id="16" name="Picture 1">
            <a:extLst>
              <a:ext uri="{FF2B5EF4-FFF2-40B4-BE49-F238E27FC236}">
                <a16:creationId xmlns:a16="http://schemas.microsoft.com/office/drawing/2014/main"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237003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59" y="1604011"/>
            <a:ext cx="8508652" cy="4227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786493"/>
            <a:ext cx="8229600" cy="979488"/>
          </a:xfrm>
        </p:spPr>
        <p:txBody>
          <a:bodyPr>
            <a:normAutofit/>
          </a:bodyPr>
          <a:lstStyle/>
          <a:p>
            <a:r>
              <a:rPr lang="zh-TW" altLang="en-US" sz="3200" b="1" dirty="0">
                <a:latin typeface="微軟正黑體" panose="020B0604030504040204" pitchFamily="34" charset="-120"/>
                <a:ea typeface="微軟正黑體" panose="020B0604030504040204" pitchFamily="34" charset="-120"/>
              </a:rPr>
              <a:t>加入</a:t>
            </a:r>
            <a:r>
              <a:rPr lang="en-US" altLang="zh-TW" sz="3200" b="1" dirty="0">
                <a:latin typeface="微軟正黑體" panose="020B0604030504040204" pitchFamily="34" charset="-120"/>
                <a:ea typeface="微軟正黑體" panose="020B0604030504040204" pitchFamily="34" charset="-120"/>
              </a:rPr>
              <a:t>Journal</a:t>
            </a:r>
            <a:r>
              <a:rPr lang="zh-TW" altLang="en-US" sz="3200" b="1" dirty="0">
                <a:latin typeface="微軟正黑體" panose="020B0604030504040204" pitchFamily="34" charset="-120"/>
                <a:ea typeface="微軟正黑體" panose="020B0604030504040204" pitchFamily="34" charset="-120"/>
              </a:rPr>
              <a:t> </a:t>
            </a:r>
            <a:r>
              <a:rPr lang="en-US" altLang="zh-TW" sz="3200" b="1" dirty="0">
                <a:latin typeface="Arial Unicode MS" panose="020B0604020202020204" pitchFamily="34" charset="-120"/>
                <a:ea typeface="Arial Unicode MS" panose="020B0604020202020204" pitchFamily="34" charset="-120"/>
                <a:cs typeface="Arial Unicode MS" panose="020B0604020202020204" pitchFamily="34" charset="-120"/>
              </a:rPr>
              <a:t>Alert</a:t>
            </a:r>
            <a:r>
              <a:rPr lang="en-US" altLang="zh-TW" sz="3200" dirty="0"/>
              <a:t> </a:t>
            </a:r>
            <a:endParaRPr lang="en-US" sz="3200" dirty="0"/>
          </a:p>
        </p:txBody>
      </p:sp>
      <p:grpSp>
        <p:nvGrpSpPr>
          <p:cNvPr id="6" name="Group 5"/>
          <p:cNvGrpSpPr/>
          <p:nvPr/>
        </p:nvGrpSpPr>
        <p:grpSpPr>
          <a:xfrm>
            <a:off x="0" y="255104"/>
            <a:ext cx="2963391" cy="344971"/>
            <a:chOff x="-838200" y="255104"/>
            <a:chExt cx="3721100" cy="344971"/>
          </a:xfrm>
        </p:grpSpPr>
        <p:sp>
          <p:nvSpPr>
            <p:cNvPr id="7" name="Parallelogram 6"/>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8" name="Rectangle 7"/>
            <p:cNvSpPr>
              <a:spLocks noChangeArrowheads="1"/>
            </p:cNvSpPr>
            <p:nvPr/>
          </p:nvSpPr>
          <p:spPr bwMode="auto">
            <a:xfrm>
              <a:off x="-527845" y="255104"/>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sp>
        <p:nvSpPr>
          <p:cNvPr id="3" name="矩形 2"/>
          <p:cNvSpPr/>
          <p:nvPr/>
        </p:nvSpPr>
        <p:spPr>
          <a:xfrm>
            <a:off x="5769195" y="1966823"/>
            <a:ext cx="1298713" cy="4399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p:nvSpPr>
        <p:spPr>
          <a:xfrm>
            <a:off x="3432781" y="2484408"/>
            <a:ext cx="4210223" cy="400110"/>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期刊首頁也可加選至</a:t>
            </a:r>
            <a:r>
              <a:rPr lang="en-US" altLang="zh-TW" sz="2000" dirty="0">
                <a:latin typeface="微軟正黑體" panose="020B0604030504040204" pitchFamily="34" charset="-120"/>
                <a:ea typeface="微軟正黑體" panose="020B0604030504040204" pitchFamily="34" charset="-120"/>
              </a:rPr>
              <a:t>Alerts</a:t>
            </a:r>
            <a:endParaRPr lang="zh-TW" altLang="en-US" sz="2000" dirty="0">
              <a:latin typeface="微軟正黑體" panose="020B0604030504040204" pitchFamily="34" charset="-120"/>
              <a:ea typeface="微軟正黑體" panose="020B0604030504040204" pitchFamily="34" charset="-120"/>
            </a:endParaRPr>
          </a:p>
        </p:txBody>
      </p:sp>
      <p:pic>
        <p:nvPicPr>
          <p:cNvPr id="11" name="Picture 1">
            <a:extLst>
              <a:ext uri="{FF2B5EF4-FFF2-40B4-BE49-F238E27FC236}">
                <a16:creationId xmlns:a16="http://schemas.microsoft.com/office/drawing/2014/main"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389625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245944"/>
            <a:ext cx="2963391" cy="354131"/>
            <a:chOff x="-838200" y="245944"/>
            <a:chExt cx="3721100" cy="354131"/>
          </a:xfrm>
        </p:grpSpPr>
        <p:sp>
          <p:nvSpPr>
            <p:cNvPr id="13" name="Parallelogram 12"/>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4" name="Rectangle 13"/>
            <p:cNvSpPr>
              <a:spLocks noChangeArrowheads="1"/>
            </p:cNvSpPr>
            <p:nvPr/>
          </p:nvSpPr>
          <p:spPr bwMode="auto">
            <a:xfrm>
              <a:off x="-527845" y="245944"/>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sp>
        <p:nvSpPr>
          <p:cNvPr id="17" name="Title 1"/>
          <p:cNvSpPr>
            <a:spLocks noGrp="1"/>
          </p:cNvSpPr>
          <p:nvPr>
            <p:ph type="title"/>
          </p:nvPr>
        </p:nvSpPr>
        <p:spPr>
          <a:xfrm>
            <a:off x="457198" y="786493"/>
            <a:ext cx="7824160" cy="979488"/>
          </a:xfrm>
        </p:spPr>
        <p:txBody>
          <a:bodyPr>
            <a:noAutofit/>
          </a:bodyPr>
          <a:lstStyle/>
          <a:p>
            <a:r>
              <a:rPr lang="en-US" altLang="zh-TW" sz="3200" b="1" dirty="0">
                <a:latin typeface="微軟正黑體" panose="020B0604030504040204" pitchFamily="34" charset="-120"/>
                <a:ea typeface="微軟正黑體" panose="020B0604030504040204" pitchFamily="34" charset="-120"/>
              </a:rPr>
              <a:t>Alerts II.</a:t>
            </a:r>
            <a:r>
              <a:rPr lang="zh-TW" altLang="en-US" sz="3200" b="1" dirty="0">
                <a:latin typeface="微軟正黑體" panose="020B0604030504040204" pitchFamily="34" charset="-120"/>
                <a:ea typeface="微軟正黑體" panose="020B0604030504040204" pitchFamily="34" charset="-120"/>
              </a:rPr>
              <a:t>檢索條件通知</a:t>
            </a:r>
            <a:r>
              <a:rPr lang="en-US" altLang="zh-TW" sz="3200" dirty="0"/>
              <a:t>(</a:t>
            </a:r>
            <a:r>
              <a:rPr lang="en-US" altLang="zh-TW" sz="3200" b="1" dirty="0">
                <a:latin typeface="Arial Unicode MS" panose="020B0604020202020204" pitchFamily="34" charset="-120"/>
                <a:ea typeface="Arial Unicode MS" panose="020B0604020202020204" pitchFamily="34" charset="-120"/>
                <a:cs typeface="Arial Unicode MS" panose="020B0604020202020204" pitchFamily="34" charset="-120"/>
              </a:rPr>
              <a:t>Saved Searches</a:t>
            </a:r>
            <a:r>
              <a:rPr lang="en-US" altLang="zh-TW" sz="3200" dirty="0"/>
              <a:t>)</a:t>
            </a:r>
            <a:endParaRPr lang="en-US" sz="3200" dirty="0"/>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854678"/>
            <a:ext cx="8684104" cy="4006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
            <a:extLst>
              <a:ext uri="{FF2B5EF4-FFF2-40B4-BE49-F238E27FC236}">
                <a16:creationId xmlns:a16="http://schemas.microsoft.com/office/drawing/2014/main"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31159380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 y="1263873"/>
            <a:ext cx="8900885" cy="4311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0" y="266700"/>
            <a:ext cx="2963391" cy="333375"/>
            <a:chOff x="-838200" y="266700"/>
            <a:chExt cx="3721100" cy="333375"/>
          </a:xfrm>
        </p:grpSpPr>
        <p:sp>
          <p:nvSpPr>
            <p:cNvPr id="6" name="Parallelogram 5"/>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7" name="Rectangle 6"/>
            <p:cNvSpPr>
              <a:spLocks noChangeArrowheads="1"/>
            </p:cNvSpPr>
            <p:nvPr/>
          </p:nvSpPr>
          <p:spPr bwMode="auto">
            <a:xfrm>
              <a:off x="-527845" y="279399"/>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sp>
        <p:nvSpPr>
          <p:cNvPr id="12" name="矩形 9">
            <a:extLst>
              <a:ext uri="{FF2B5EF4-FFF2-40B4-BE49-F238E27FC236}">
                <a16:creationId xmlns:a16="http://schemas.microsoft.com/office/drawing/2014/main" id="{31082957-A381-4423-BE44-B2DA606944F7}"/>
              </a:ext>
            </a:extLst>
          </p:cNvPr>
          <p:cNvSpPr>
            <a:spLocks noChangeArrowheads="1"/>
          </p:cNvSpPr>
          <p:nvPr/>
        </p:nvSpPr>
        <p:spPr bwMode="auto">
          <a:xfrm>
            <a:off x="6619235" y="2510090"/>
            <a:ext cx="1556532" cy="526588"/>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sp>
        <p:nvSpPr>
          <p:cNvPr id="13" name="矩形 9">
            <a:extLst>
              <a:ext uri="{FF2B5EF4-FFF2-40B4-BE49-F238E27FC236}">
                <a16:creationId xmlns:a16="http://schemas.microsoft.com/office/drawing/2014/main" id="{4038271B-7281-494B-B27B-28E3D17D73B9}"/>
              </a:ext>
            </a:extLst>
          </p:cNvPr>
          <p:cNvSpPr>
            <a:spLocks noChangeArrowheads="1"/>
          </p:cNvSpPr>
          <p:nvPr/>
        </p:nvSpPr>
        <p:spPr bwMode="auto">
          <a:xfrm>
            <a:off x="6995884" y="2175960"/>
            <a:ext cx="1179883" cy="217244"/>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sp>
        <p:nvSpPr>
          <p:cNvPr id="14" name="矩形 9">
            <a:extLst>
              <a:ext uri="{FF2B5EF4-FFF2-40B4-BE49-F238E27FC236}">
                <a16:creationId xmlns:a16="http://schemas.microsoft.com/office/drawing/2014/main" id="{4C3C274F-ED48-4227-9C73-F70ECC3A0551}"/>
              </a:ext>
            </a:extLst>
          </p:cNvPr>
          <p:cNvSpPr>
            <a:spLocks noChangeArrowheads="1"/>
          </p:cNvSpPr>
          <p:nvPr/>
        </p:nvSpPr>
        <p:spPr bwMode="auto">
          <a:xfrm>
            <a:off x="436240" y="2534907"/>
            <a:ext cx="4043758" cy="403784"/>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sp>
        <p:nvSpPr>
          <p:cNvPr id="15" name="Text Box 14">
            <a:extLst>
              <a:ext uri="{FF2B5EF4-FFF2-40B4-BE49-F238E27FC236}">
                <a16:creationId xmlns:a16="http://schemas.microsoft.com/office/drawing/2014/main" id="{621F4B89-B004-4CE3-A020-F29422321B23}"/>
              </a:ext>
            </a:extLst>
          </p:cNvPr>
          <p:cNvSpPr>
            <a:spLocks noChangeArrowheads="1"/>
          </p:cNvSpPr>
          <p:nvPr/>
        </p:nvSpPr>
        <p:spPr bwMode="auto">
          <a:xfrm>
            <a:off x="4748854" y="2773384"/>
            <a:ext cx="1316244" cy="369332"/>
          </a:xfrm>
          <a:prstGeom prst="wedgeRectCallout">
            <a:avLst>
              <a:gd name="adj1" fmla="val -75123"/>
              <a:gd name="adj2" fmla="val 8755"/>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ea typeface="微軟正黑體" panose="020B0604030504040204" pitchFamily="34" charset="-120"/>
              </a:rPr>
              <a:t>檢索條件</a:t>
            </a:r>
            <a:endParaRPr lang="zh-TW" altLang="en-US" sz="1800" b="1" dirty="0">
              <a:solidFill>
                <a:schemeClr val="tx1"/>
              </a:solidFill>
              <a:ea typeface="微軟正黑體" panose="020B0604030504040204" pitchFamily="34" charset="-120"/>
            </a:endParaRPr>
          </a:p>
        </p:txBody>
      </p:sp>
      <p:sp>
        <p:nvSpPr>
          <p:cNvPr id="16" name="Text Box 14">
            <a:extLst>
              <a:ext uri="{FF2B5EF4-FFF2-40B4-BE49-F238E27FC236}">
                <a16:creationId xmlns:a16="http://schemas.microsoft.com/office/drawing/2014/main" id="{749530EA-939C-410E-8BBF-8C18BCA73AFD}"/>
              </a:ext>
            </a:extLst>
          </p:cNvPr>
          <p:cNvSpPr>
            <a:spLocks noChangeArrowheads="1"/>
          </p:cNvSpPr>
          <p:nvPr/>
        </p:nvSpPr>
        <p:spPr bwMode="auto">
          <a:xfrm>
            <a:off x="7970238" y="2652110"/>
            <a:ext cx="1173762" cy="646331"/>
          </a:xfrm>
          <a:prstGeom prst="wedgeRectCallout">
            <a:avLst>
              <a:gd name="adj1" fmla="val -48373"/>
              <a:gd name="adj2" fmla="val -77763"/>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ea typeface="微軟正黑體" panose="020B0604030504040204" pitchFamily="34" charset="-120"/>
              </a:rPr>
              <a:t>點選檢索條件通知</a:t>
            </a:r>
            <a:endParaRPr lang="zh-TW" altLang="en-US" sz="1800" b="1" dirty="0">
              <a:solidFill>
                <a:schemeClr val="tx1"/>
              </a:solidFill>
              <a:ea typeface="微軟正黑體" panose="020B0604030504040204" pitchFamily="34" charset="-120"/>
            </a:endParaRPr>
          </a:p>
        </p:txBody>
      </p:sp>
      <p:sp>
        <p:nvSpPr>
          <p:cNvPr id="17" name="Text Box 14">
            <a:extLst>
              <a:ext uri="{FF2B5EF4-FFF2-40B4-BE49-F238E27FC236}">
                <a16:creationId xmlns:a16="http://schemas.microsoft.com/office/drawing/2014/main" id="{9AEBBB1F-714B-47F2-8D0E-8660EC8DBB53}"/>
              </a:ext>
            </a:extLst>
          </p:cNvPr>
          <p:cNvSpPr>
            <a:spLocks noChangeArrowheads="1"/>
          </p:cNvSpPr>
          <p:nvPr/>
        </p:nvSpPr>
        <p:spPr bwMode="auto">
          <a:xfrm>
            <a:off x="4351411" y="3394221"/>
            <a:ext cx="2111130" cy="369332"/>
          </a:xfrm>
          <a:prstGeom prst="wedgeRectCallout">
            <a:avLst>
              <a:gd name="adj1" fmla="val 55268"/>
              <a:gd name="adj2" fmla="val -116941"/>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chemeClr val="tx1"/>
                </a:solidFill>
                <a:ea typeface="微軟正黑體" panose="020B0604030504040204" pitchFamily="34" charset="-120"/>
              </a:rPr>
              <a:t>設定檢索</a:t>
            </a:r>
            <a:r>
              <a:rPr lang="zh-TW" altLang="en-US" sz="1800" b="1" dirty="0">
                <a:ea typeface="微軟正黑體" panose="020B0604030504040204" pitchFamily="34" charset="-120"/>
              </a:rPr>
              <a:t>條件名稱</a:t>
            </a:r>
            <a:endParaRPr lang="zh-TW" altLang="en-US" sz="1800" b="1" dirty="0">
              <a:solidFill>
                <a:schemeClr val="tx1"/>
              </a:solidFill>
              <a:ea typeface="微軟正黑體" panose="020B0604030504040204" pitchFamily="34" charset="-120"/>
            </a:endParaRPr>
          </a:p>
        </p:txBody>
      </p:sp>
      <p:sp>
        <p:nvSpPr>
          <p:cNvPr id="18" name="矩形 9">
            <a:extLst>
              <a:ext uri="{FF2B5EF4-FFF2-40B4-BE49-F238E27FC236}">
                <a16:creationId xmlns:a16="http://schemas.microsoft.com/office/drawing/2014/main" id="{13C5D13E-9391-41DE-9DF7-918FE3CB8D1E}"/>
              </a:ext>
            </a:extLst>
          </p:cNvPr>
          <p:cNvSpPr>
            <a:spLocks noChangeArrowheads="1"/>
          </p:cNvSpPr>
          <p:nvPr/>
        </p:nvSpPr>
        <p:spPr bwMode="auto">
          <a:xfrm>
            <a:off x="7353531" y="3451029"/>
            <a:ext cx="582894" cy="312524"/>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sp>
        <p:nvSpPr>
          <p:cNvPr id="20" name="Title 1"/>
          <p:cNvSpPr>
            <a:spLocks noGrp="1"/>
          </p:cNvSpPr>
          <p:nvPr>
            <p:ph type="title"/>
          </p:nvPr>
        </p:nvSpPr>
        <p:spPr>
          <a:xfrm>
            <a:off x="1393507" y="435452"/>
            <a:ext cx="7534833" cy="979488"/>
          </a:xfrm>
        </p:spPr>
        <p:txBody>
          <a:bodyPr>
            <a:noAutofit/>
          </a:bodyPr>
          <a:lstStyle/>
          <a:p>
            <a:r>
              <a:rPr lang="zh-TW" altLang="en-US" sz="3200" b="1" dirty="0">
                <a:latin typeface="微軟正黑體" panose="020B0604030504040204" pitchFamily="34" charset="-120"/>
                <a:ea typeface="微軟正黑體" panose="020B0604030504040204" pitchFamily="34" charset="-120"/>
              </a:rPr>
              <a:t>設定檢索條件通知</a:t>
            </a:r>
            <a:r>
              <a:rPr lang="en-US" altLang="zh-TW" sz="3200" dirty="0"/>
              <a:t>(</a:t>
            </a:r>
            <a:r>
              <a:rPr lang="en-US" altLang="zh-TW" sz="3200" b="1" dirty="0">
                <a:latin typeface="Arial Unicode MS" panose="020B0604020202020204" pitchFamily="34" charset="-120"/>
                <a:ea typeface="Arial Unicode MS" panose="020B0604020202020204" pitchFamily="34" charset="-120"/>
                <a:cs typeface="Arial Unicode MS" panose="020B0604020202020204" pitchFamily="34" charset="-120"/>
              </a:rPr>
              <a:t>Set</a:t>
            </a:r>
            <a:r>
              <a:rPr lang="en-US" altLang="zh-TW" sz="3200" dirty="0"/>
              <a:t> </a:t>
            </a:r>
            <a:r>
              <a:rPr lang="en-US" altLang="zh-TW" sz="3200" b="1" dirty="0">
                <a:latin typeface="Arial Unicode MS" panose="020B0604020202020204" pitchFamily="34" charset="-120"/>
                <a:ea typeface="Arial Unicode MS" panose="020B0604020202020204" pitchFamily="34" charset="-120"/>
                <a:cs typeface="Arial Unicode MS" panose="020B0604020202020204" pitchFamily="34" charset="-120"/>
              </a:rPr>
              <a:t>Saved Searches</a:t>
            </a:r>
            <a:r>
              <a:rPr lang="en-US" altLang="zh-TW" sz="3200" dirty="0"/>
              <a:t>)</a:t>
            </a:r>
            <a:endParaRPr lang="en-US" sz="3200" dirty="0"/>
          </a:p>
        </p:txBody>
      </p:sp>
      <p:pic>
        <p:nvPicPr>
          <p:cNvPr id="21" name="Picture 1">
            <a:extLst>
              <a:ext uri="{FF2B5EF4-FFF2-40B4-BE49-F238E27FC236}">
                <a16:creationId xmlns:a16="http://schemas.microsoft.com/office/drawing/2014/main"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179915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7" grpId="0" animBg="1"/>
      <p:bldP spid="1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 y="1987550"/>
            <a:ext cx="8407400" cy="288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0" y="266700"/>
            <a:ext cx="2963391" cy="333375"/>
            <a:chOff x="-838200" y="266700"/>
            <a:chExt cx="3721100" cy="333375"/>
          </a:xfrm>
        </p:grpSpPr>
        <p:sp>
          <p:nvSpPr>
            <p:cNvPr id="6" name="Parallelogram 5"/>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7" name="Rectangle 6"/>
            <p:cNvSpPr>
              <a:spLocks noChangeArrowheads="1"/>
            </p:cNvSpPr>
            <p:nvPr/>
          </p:nvSpPr>
          <p:spPr bwMode="auto">
            <a:xfrm>
              <a:off x="-527845" y="279399"/>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sp>
        <p:nvSpPr>
          <p:cNvPr id="13" name="矩形 9">
            <a:extLst>
              <a:ext uri="{FF2B5EF4-FFF2-40B4-BE49-F238E27FC236}">
                <a16:creationId xmlns:a16="http://schemas.microsoft.com/office/drawing/2014/main" id="{4038271B-7281-494B-B27B-28E3D17D73B9}"/>
              </a:ext>
            </a:extLst>
          </p:cNvPr>
          <p:cNvSpPr>
            <a:spLocks noChangeArrowheads="1"/>
          </p:cNvSpPr>
          <p:nvPr/>
        </p:nvSpPr>
        <p:spPr bwMode="auto">
          <a:xfrm>
            <a:off x="440066" y="3300543"/>
            <a:ext cx="1794177" cy="633101"/>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sp>
        <p:nvSpPr>
          <p:cNvPr id="14" name="矩形 9">
            <a:extLst>
              <a:ext uri="{FF2B5EF4-FFF2-40B4-BE49-F238E27FC236}">
                <a16:creationId xmlns:a16="http://schemas.microsoft.com/office/drawing/2014/main" id="{4C3C274F-ED48-4227-9C73-F70ECC3A0551}"/>
              </a:ext>
            </a:extLst>
          </p:cNvPr>
          <p:cNvSpPr>
            <a:spLocks noChangeArrowheads="1"/>
          </p:cNvSpPr>
          <p:nvPr/>
        </p:nvSpPr>
        <p:spPr bwMode="auto">
          <a:xfrm>
            <a:off x="436241" y="2534906"/>
            <a:ext cx="1798002" cy="607809"/>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sp>
        <p:nvSpPr>
          <p:cNvPr id="15" name="Text Box 14">
            <a:extLst>
              <a:ext uri="{FF2B5EF4-FFF2-40B4-BE49-F238E27FC236}">
                <a16:creationId xmlns:a16="http://schemas.microsoft.com/office/drawing/2014/main" id="{621F4B89-B004-4CE3-A020-F29422321B23}"/>
              </a:ext>
            </a:extLst>
          </p:cNvPr>
          <p:cNvSpPr>
            <a:spLocks noChangeArrowheads="1"/>
          </p:cNvSpPr>
          <p:nvPr/>
        </p:nvSpPr>
        <p:spPr bwMode="auto">
          <a:xfrm>
            <a:off x="2716229" y="2605943"/>
            <a:ext cx="1855771" cy="369332"/>
          </a:xfrm>
          <a:prstGeom prst="wedgeRectCallout">
            <a:avLst>
              <a:gd name="adj1" fmla="val -75123"/>
              <a:gd name="adj2" fmla="val 8755"/>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chemeClr val="tx1"/>
                </a:solidFill>
                <a:ea typeface="微軟正黑體" panose="020B0604030504040204" pitchFamily="34" charset="-120"/>
              </a:rPr>
              <a:t>建立新的</a:t>
            </a:r>
            <a:r>
              <a:rPr lang="en-US" altLang="zh-TW" sz="1800" b="1" dirty="0">
                <a:solidFill>
                  <a:schemeClr val="tx1"/>
                </a:solidFill>
                <a:ea typeface="微軟正黑體" panose="020B0604030504040204" pitchFamily="34" charset="-120"/>
              </a:rPr>
              <a:t>Project</a:t>
            </a:r>
            <a:endParaRPr lang="zh-TW" altLang="en-US" sz="1800" b="1" dirty="0">
              <a:solidFill>
                <a:schemeClr val="tx1"/>
              </a:solidFill>
              <a:ea typeface="微軟正黑體" panose="020B0604030504040204" pitchFamily="34" charset="-120"/>
            </a:endParaRPr>
          </a:p>
        </p:txBody>
      </p:sp>
      <p:sp>
        <p:nvSpPr>
          <p:cNvPr id="20" name="Title 1"/>
          <p:cNvSpPr>
            <a:spLocks noGrp="1"/>
          </p:cNvSpPr>
          <p:nvPr>
            <p:ph type="title"/>
          </p:nvPr>
        </p:nvSpPr>
        <p:spPr>
          <a:xfrm>
            <a:off x="720647" y="602140"/>
            <a:ext cx="7534833" cy="979488"/>
          </a:xfrm>
        </p:spPr>
        <p:txBody>
          <a:bodyPr>
            <a:noAutofit/>
          </a:bodyPr>
          <a:lstStyle/>
          <a:p>
            <a:r>
              <a:rPr lang="zh-TW" altLang="en-US" sz="3200" b="1" dirty="0">
                <a:latin typeface="微軟正黑體" panose="020B0604030504040204" pitchFamily="34" charset="-120"/>
                <a:ea typeface="微軟正黑體" panose="020B0604030504040204" pitchFamily="34" charset="-120"/>
              </a:rPr>
              <a:t>我的研究資料夾</a:t>
            </a:r>
            <a:r>
              <a:rPr lang="en-US" altLang="zh-TW" sz="3200" dirty="0"/>
              <a:t>(</a:t>
            </a:r>
            <a:r>
              <a:rPr lang="en-US" altLang="zh-TW" sz="3200" b="1" dirty="0">
                <a:latin typeface="Arial Unicode MS" panose="020B0604020202020204" pitchFamily="34" charset="-120"/>
                <a:ea typeface="Arial Unicode MS" panose="020B0604020202020204" pitchFamily="34" charset="-120"/>
                <a:cs typeface="Arial Unicode MS" panose="020B0604020202020204" pitchFamily="34" charset="-120"/>
              </a:rPr>
              <a:t>My Research Projects</a:t>
            </a:r>
            <a:r>
              <a:rPr lang="en-US" altLang="zh-TW" sz="3200" dirty="0"/>
              <a:t>)</a:t>
            </a:r>
            <a:endParaRPr lang="en-US" sz="3200" dirty="0"/>
          </a:p>
        </p:txBody>
      </p:sp>
      <p:sp>
        <p:nvSpPr>
          <p:cNvPr id="21" name="矩形 9">
            <a:extLst>
              <a:ext uri="{FF2B5EF4-FFF2-40B4-BE49-F238E27FC236}">
                <a16:creationId xmlns:a16="http://schemas.microsoft.com/office/drawing/2014/main" id="{4038271B-7281-494B-B27B-28E3D17D73B9}"/>
              </a:ext>
            </a:extLst>
          </p:cNvPr>
          <p:cNvSpPr>
            <a:spLocks noChangeArrowheads="1"/>
          </p:cNvSpPr>
          <p:nvPr/>
        </p:nvSpPr>
        <p:spPr bwMode="auto">
          <a:xfrm>
            <a:off x="7544655" y="3142716"/>
            <a:ext cx="897089" cy="474378"/>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sp>
        <p:nvSpPr>
          <p:cNvPr id="22" name="Text Box 14">
            <a:extLst>
              <a:ext uri="{FF2B5EF4-FFF2-40B4-BE49-F238E27FC236}">
                <a16:creationId xmlns:a16="http://schemas.microsoft.com/office/drawing/2014/main" id="{621F4B89-B004-4CE3-A020-F29422321B23}"/>
              </a:ext>
            </a:extLst>
          </p:cNvPr>
          <p:cNvSpPr>
            <a:spLocks noChangeArrowheads="1"/>
          </p:cNvSpPr>
          <p:nvPr/>
        </p:nvSpPr>
        <p:spPr bwMode="auto">
          <a:xfrm>
            <a:off x="2716230" y="3579455"/>
            <a:ext cx="1855770" cy="369332"/>
          </a:xfrm>
          <a:prstGeom prst="wedgeRectCallout">
            <a:avLst>
              <a:gd name="adj1" fmla="val -75123"/>
              <a:gd name="adj2" fmla="val 8755"/>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b="1" dirty="0">
                <a:ea typeface="微軟正黑體" panose="020B0604030504040204" pitchFamily="34" charset="-120"/>
              </a:rPr>
              <a:t>瀏覽既有</a:t>
            </a:r>
            <a:r>
              <a:rPr lang="en-US" altLang="zh-TW" sz="1800" b="1" dirty="0">
                <a:solidFill>
                  <a:schemeClr val="tx1"/>
                </a:solidFill>
                <a:ea typeface="微軟正黑體" panose="020B0604030504040204" pitchFamily="34" charset="-120"/>
              </a:rPr>
              <a:t>Project</a:t>
            </a:r>
            <a:endParaRPr lang="zh-TW" altLang="en-US" sz="1800" b="1" dirty="0">
              <a:solidFill>
                <a:schemeClr val="tx1"/>
              </a:solidFill>
              <a:ea typeface="微軟正黑體" panose="020B0604030504040204" pitchFamily="34" charset="-120"/>
            </a:endParaRPr>
          </a:p>
        </p:txBody>
      </p:sp>
      <p:sp>
        <p:nvSpPr>
          <p:cNvPr id="23" name="Text Box 14">
            <a:extLst>
              <a:ext uri="{FF2B5EF4-FFF2-40B4-BE49-F238E27FC236}">
                <a16:creationId xmlns:a16="http://schemas.microsoft.com/office/drawing/2014/main" id="{621F4B89-B004-4CE3-A020-F29422321B23}"/>
              </a:ext>
            </a:extLst>
          </p:cNvPr>
          <p:cNvSpPr>
            <a:spLocks noChangeArrowheads="1"/>
          </p:cNvSpPr>
          <p:nvPr/>
        </p:nvSpPr>
        <p:spPr bwMode="auto">
          <a:xfrm>
            <a:off x="5210355" y="3175962"/>
            <a:ext cx="2087591" cy="369332"/>
          </a:xfrm>
          <a:prstGeom prst="wedgeRectCallout">
            <a:avLst>
              <a:gd name="adj1" fmla="val 65724"/>
              <a:gd name="adj2" fmla="val 13426"/>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chemeClr val="tx1"/>
                </a:solidFill>
                <a:ea typeface="微軟正黑體" panose="020B0604030504040204" pitchFamily="34" charset="-120"/>
              </a:rPr>
              <a:t>編輯或刪除</a:t>
            </a:r>
            <a:r>
              <a:rPr lang="en-US" altLang="zh-TW" sz="1800" b="1" dirty="0">
                <a:solidFill>
                  <a:schemeClr val="tx1"/>
                </a:solidFill>
                <a:ea typeface="微軟正黑體" panose="020B0604030504040204" pitchFamily="34" charset="-120"/>
              </a:rPr>
              <a:t>Project</a:t>
            </a:r>
            <a:endParaRPr lang="zh-TW" altLang="en-US" sz="1800" b="1" dirty="0">
              <a:solidFill>
                <a:schemeClr val="tx1"/>
              </a:solidFill>
              <a:ea typeface="微軟正黑體" panose="020B0604030504040204" pitchFamily="34" charset="-120"/>
            </a:endParaRPr>
          </a:p>
        </p:txBody>
      </p:sp>
      <p:pic>
        <p:nvPicPr>
          <p:cNvPr id="24" name="Picture 1">
            <a:extLst>
              <a:ext uri="{FF2B5EF4-FFF2-40B4-BE49-F238E27FC236}">
                <a16:creationId xmlns:a16="http://schemas.microsoft.com/office/drawing/2014/main"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25378087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241" y="1435100"/>
            <a:ext cx="8310944" cy="398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0" y="266700"/>
            <a:ext cx="2963391" cy="333375"/>
            <a:chOff x="-838200" y="266700"/>
            <a:chExt cx="3721100" cy="333375"/>
          </a:xfrm>
        </p:grpSpPr>
        <p:sp>
          <p:nvSpPr>
            <p:cNvPr id="6" name="Parallelogram 5"/>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7" name="Rectangle 6"/>
            <p:cNvSpPr>
              <a:spLocks noChangeArrowheads="1"/>
            </p:cNvSpPr>
            <p:nvPr/>
          </p:nvSpPr>
          <p:spPr bwMode="auto">
            <a:xfrm>
              <a:off x="-527845" y="279399"/>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sp>
        <p:nvSpPr>
          <p:cNvPr id="20" name="Title 1"/>
          <p:cNvSpPr>
            <a:spLocks noGrp="1"/>
          </p:cNvSpPr>
          <p:nvPr>
            <p:ph type="title"/>
          </p:nvPr>
        </p:nvSpPr>
        <p:spPr>
          <a:xfrm>
            <a:off x="720647" y="602140"/>
            <a:ext cx="7534833" cy="979488"/>
          </a:xfrm>
        </p:spPr>
        <p:txBody>
          <a:bodyPr>
            <a:noAutofit/>
          </a:bodyPr>
          <a:lstStyle/>
          <a:p>
            <a:r>
              <a:rPr lang="zh-TW" altLang="en-US" sz="3200" b="1" dirty="0">
                <a:latin typeface="微軟正黑體" panose="020B0604030504040204" pitchFamily="34" charset="-120"/>
                <a:ea typeface="微軟正黑體" panose="020B0604030504040204" pitchFamily="34" charset="-120"/>
              </a:rPr>
              <a:t>存入研究資料夾</a:t>
            </a:r>
            <a:endParaRPr lang="en-US" sz="3200" dirty="0"/>
          </a:p>
        </p:txBody>
      </p:sp>
      <p:sp>
        <p:nvSpPr>
          <p:cNvPr id="21" name="矩形 9">
            <a:extLst>
              <a:ext uri="{FF2B5EF4-FFF2-40B4-BE49-F238E27FC236}">
                <a16:creationId xmlns:a16="http://schemas.microsoft.com/office/drawing/2014/main" id="{4038271B-7281-494B-B27B-28E3D17D73B9}"/>
              </a:ext>
            </a:extLst>
          </p:cNvPr>
          <p:cNvSpPr>
            <a:spLocks noChangeArrowheads="1"/>
          </p:cNvSpPr>
          <p:nvPr/>
        </p:nvSpPr>
        <p:spPr bwMode="auto">
          <a:xfrm>
            <a:off x="6966686" y="3429000"/>
            <a:ext cx="1219782" cy="478766"/>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sp>
        <p:nvSpPr>
          <p:cNvPr id="23" name="Text Box 14">
            <a:extLst>
              <a:ext uri="{FF2B5EF4-FFF2-40B4-BE49-F238E27FC236}">
                <a16:creationId xmlns:a16="http://schemas.microsoft.com/office/drawing/2014/main" id="{621F4B89-B004-4CE3-A020-F29422321B23}"/>
              </a:ext>
            </a:extLst>
          </p:cNvPr>
          <p:cNvSpPr>
            <a:spLocks noChangeArrowheads="1"/>
          </p:cNvSpPr>
          <p:nvPr/>
        </p:nvSpPr>
        <p:spPr bwMode="auto">
          <a:xfrm>
            <a:off x="4442604" y="3483717"/>
            <a:ext cx="2087591" cy="369332"/>
          </a:xfrm>
          <a:prstGeom prst="wedgeRectCallout">
            <a:avLst>
              <a:gd name="adj1" fmla="val 65724"/>
              <a:gd name="adj2" fmla="val 13426"/>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b="1" dirty="0">
                <a:ea typeface="微軟正黑體" panose="020B0604030504040204" pitchFamily="34" charset="-120"/>
              </a:rPr>
              <a:t>將文獻存入</a:t>
            </a:r>
            <a:r>
              <a:rPr lang="en-US" altLang="zh-TW" sz="1800" b="1" dirty="0">
                <a:solidFill>
                  <a:schemeClr val="tx1"/>
                </a:solidFill>
                <a:ea typeface="微軟正黑體" panose="020B0604030504040204" pitchFamily="34" charset="-120"/>
              </a:rPr>
              <a:t>Project</a:t>
            </a:r>
            <a:endParaRPr lang="zh-TW" altLang="en-US" sz="1800" b="1" dirty="0">
              <a:solidFill>
                <a:schemeClr val="tx1"/>
              </a:solidFill>
              <a:ea typeface="微軟正黑體" panose="020B0604030504040204" pitchFamily="34" charset="-120"/>
            </a:endParaRPr>
          </a:p>
        </p:txBody>
      </p:sp>
      <p:pic>
        <p:nvPicPr>
          <p:cNvPr id="24" name="Picture 1">
            <a:extLst>
              <a:ext uri="{FF2B5EF4-FFF2-40B4-BE49-F238E27FC236}">
                <a16:creationId xmlns:a16="http://schemas.microsoft.com/office/drawing/2014/main"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7604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82775"/>
            <a:ext cx="8642350" cy="309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0" y="266700"/>
            <a:ext cx="2963391" cy="333375"/>
            <a:chOff x="-838200" y="266700"/>
            <a:chExt cx="3721100" cy="333375"/>
          </a:xfrm>
        </p:grpSpPr>
        <p:sp>
          <p:nvSpPr>
            <p:cNvPr id="6" name="Parallelogram 5"/>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7" name="Rectangle 6"/>
            <p:cNvSpPr>
              <a:spLocks noChangeArrowheads="1"/>
            </p:cNvSpPr>
            <p:nvPr/>
          </p:nvSpPr>
          <p:spPr bwMode="auto">
            <a:xfrm>
              <a:off x="-527845" y="279399"/>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sp>
        <p:nvSpPr>
          <p:cNvPr id="13" name="矩形 9">
            <a:extLst>
              <a:ext uri="{FF2B5EF4-FFF2-40B4-BE49-F238E27FC236}">
                <a16:creationId xmlns:a16="http://schemas.microsoft.com/office/drawing/2014/main" id="{4038271B-7281-494B-B27B-28E3D17D73B9}"/>
              </a:ext>
            </a:extLst>
          </p:cNvPr>
          <p:cNvSpPr>
            <a:spLocks noChangeArrowheads="1"/>
          </p:cNvSpPr>
          <p:nvPr/>
        </p:nvSpPr>
        <p:spPr bwMode="auto">
          <a:xfrm>
            <a:off x="208620" y="1800811"/>
            <a:ext cx="3664640" cy="554201"/>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sp>
        <p:nvSpPr>
          <p:cNvPr id="20" name="Title 1"/>
          <p:cNvSpPr>
            <a:spLocks noGrp="1"/>
          </p:cNvSpPr>
          <p:nvPr>
            <p:ph type="title"/>
          </p:nvPr>
        </p:nvSpPr>
        <p:spPr>
          <a:xfrm>
            <a:off x="720647" y="602140"/>
            <a:ext cx="7534833" cy="979488"/>
          </a:xfrm>
        </p:spPr>
        <p:txBody>
          <a:bodyPr>
            <a:noAutofit/>
          </a:bodyPr>
          <a:lstStyle/>
          <a:p>
            <a:r>
              <a:rPr lang="zh-TW" altLang="en-US" sz="3200" b="1" dirty="0">
                <a:latin typeface="微軟正黑體" panose="020B0604030504040204" pitchFamily="34" charset="-120"/>
                <a:ea typeface="微軟正黑體" panose="020B0604030504040204" pitchFamily="34" charset="-120"/>
              </a:rPr>
              <a:t>我的最愛</a:t>
            </a:r>
            <a:r>
              <a:rPr lang="en-US" altLang="zh-TW" sz="3200" dirty="0"/>
              <a:t>(</a:t>
            </a:r>
            <a:r>
              <a:rPr lang="en-US" altLang="zh-TW" sz="3200" b="1" dirty="0">
                <a:latin typeface="Arial Unicode MS" panose="020B0604020202020204" pitchFamily="34" charset="-120"/>
                <a:ea typeface="Arial Unicode MS" panose="020B0604020202020204" pitchFamily="34" charset="-120"/>
                <a:cs typeface="Arial Unicode MS" panose="020B0604020202020204" pitchFamily="34" charset="-120"/>
              </a:rPr>
              <a:t>My</a:t>
            </a:r>
            <a:r>
              <a:rPr lang="zh-TW" altLang="en-US" sz="3200" b="1" dirty="0">
                <a:latin typeface="Arial Unicode MS" panose="020B0604020202020204" pitchFamily="34" charset="-120"/>
                <a:ea typeface="Arial Unicode MS" panose="020B0604020202020204" pitchFamily="34" charset="-120"/>
                <a:cs typeface="Arial Unicode MS" panose="020B0604020202020204" pitchFamily="34" charset="-120"/>
              </a:rPr>
              <a:t> </a:t>
            </a:r>
            <a:r>
              <a:rPr lang="en-US" altLang="zh-TW" sz="3200" b="1" dirty="0">
                <a:latin typeface="Arial Unicode MS" panose="020B0604020202020204" pitchFamily="34" charset="-120"/>
                <a:ea typeface="Arial Unicode MS" panose="020B0604020202020204" pitchFamily="34" charset="-120"/>
                <a:cs typeface="Arial Unicode MS" panose="020B0604020202020204" pitchFamily="34" charset="-120"/>
              </a:rPr>
              <a:t>Favorites</a:t>
            </a:r>
            <a:r>
              <a:rPr lang="en-US" altLang="zh-TW" sz="3200" dirty="0"/>
              <a:t>)</a:t>
            </a:r>
            <a:endParaRPr lang="en-US" sz="3200" dirty="0"/>
          </a:p>
        </p:txBody>
      </p:sp>
      <p:sp>
        <p:nvSpPr>
          <p:cNvPr id="23" name="Text Box 14">
            <a:extLst>
              <a:ext uri="{FF2B5EF4-FFF2-40B4-BE49-F238E27FC236}">
                <a16:creationId xmlns:a16="http://schemas.microsoft.com/office/drawing/2014/main" id="{621F4B89-B004-4CE3-A020-F29422321B23}"/>
              </a:ext>
            </a:extLst>
          </p:cNvPr>
          <p:cNvSpPr>
            <a:spLocks noChangeArrowheads="1"/>
          </p:cNvSpPr>
          <p:nvPr/>
        </p:nvSpPr>
        <p:spPr bwMode="auto">
          <a:xfrm>
            <a:off x="4416723" y="1998366"/>
            <a:ext cx="2700069" cy="369332"/>
          </a:xfrm>
          <a:prstGeom prst="wedgeRectCallout">
            <a:avLst>
              <a:gd name="adj1" fmla="val -71466"/>
              <a:gd name="adj2" fmla="val 11091"/>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b="1" dirty="0">
                <a:ea typeface="微軟正黑體" panose="020B0604030504040204" pitchFamily="34" charset="-120"/>
              </a:rPr>
              <a:t>可存取喜愛的期刊</a:t>
            </a:r>
            <a:r>
              <a:rPr lang="en-US" altLang="zh-TW" b="1" dirty="0">
                <a:ea typeface="微軟正黑體" panose="020B0604030504040204" pitchFamily="34" charset="-120"/>
              </a:rPr>
              <a:t>&amp;</a:t>
            </a:r>
            <a:r>
              <a:rPr lang="zh-TW" altLang="en-US" b="1" dirty="0">
                <a:ea typeface="微軟正黑體" panose="020B0604030504040204" pitchFamily="34" charset="-120"/>
              </a:rPr>
              <a:t>雜誌</a:t>
            </a:r>
            <a:endParaRPr lang="zh-TW" altLang="en-US" sz="1800" b="1" dirty="0">
              <a:solidFill>
                <a:schemeClr val="tx1"/>
              </a:solidFill>
              <a:ea typeface="微軟正黑體" panose="020B0604030504040204" pitchFamily="34" charset="-120"/>
            </a:endParaRPr>
          </a:p>
        </p:txBody>
      </p:sp>
      <p:pic>
        <p:nvPicPr>
          <p:cNvPr id="17" name="Picture 1">
            <a:extLst>
              <a:ext uri="{FF2B5EF4-FFF2-40B4-BE49-F238E27FC236}">
                <a16:creationId xmlns:a16="http://schemas.microsoft.com/office/drawing/2014/main"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2337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 y="1701800"/>
            <a:ext cx="9023350" cy="345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0" y="266700"/>
            <a:ext cx="2963391" cy="333375"/>
            <a:chOff x="-838200" y="266700"/>
            <a:chExt cx="3721100" cy="333375"/>
          </a:xfrm>
        </p:grpSpPr>
        <p:sp>
          <p:nvSpPr>
            <p:cNvPr id="6" name="Parallelogram 5"/>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7" name="Rectangle 6"/>
            <p:cNvSpPr>
              <a:spLocks noChangeArrowheads="1"/>
            </p:cNvSpPr>
            <p:nvPr/>
          </p:nvSpPr>
          <p:spPr bwMode="auto">
            <a:xfrm>
              <a:off x="-527845" y="279399"/>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sp>
        <p:nvSpPr>
          <p:cNvPr id="13" name="矩形 9">
            <a:extLst>
              <a:ext uri="{FF2B5EF4-FFF2-40B4-BE49-F238E27FC236}">
                <a16:creationId xmlns:a16="http://schemas.microsoft.com/office/drawing/2014/main" id="{4038271B-7281-494B-B27B-28E3D17D73B9}"/>
              </a:ext>
            </a:extLst>
          </p:cNvPr>
          <p:cNvSpPr>
            <a:spLocks noChangeArrowheads="1"/>
          </p:cNvSpPr>
          <p:nvPr/>
        </p:nvSpPr>
        <p:spPr bwMode="auto">
          <a:xfrm>
            <a:off x="7203056" y="1987630"/>
            <a:ext cx="1766829" cy="554201"/>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a:defRPr>
                <a:solidFill>
                  <a:schemeClr val="bg1"/>
                </a:solidFill>
                <a:latin typeface="Arial" panose="020B0604020202020204" pitchFamily="34" charset="0"/>
                <a:ea typeface="Microsoft YaHei" panose="020B0503020204020204" pitchFamily="34" charset="-122"/>
              </a:defRPr>
            </a:lvl1pPr>
            <a:lvl2pPr eaLnBrk="0">
              <a:defRPr>
                <a:solidFill>
                  <a:schemeClr val="bg1"/>
                </a:solidFill>
                <a:latin typeface="Arial" panose="020B0604020202020204" pitchFamily="34" charset="0"/>
                <a:ea typeface="Microsoft YaHei" panose="020B0503020204020204" pitchFamily="34" charset="-122"/>
              </a:defRPr>
            </a:lvl2pPr>
            <a:lvl3pPr eaLnBrk="0">
              <a:defRPr>
                <a:solidFill>
                  <a:schemeClr val="bg1"/>
                </a:solidFill>
                <a:latin typeface="Arial" panose="020B0604020202020204" pitchFamily="34" charset="0"/>
                <a:ea typeface="Microsoft YaHei" panose="020B0503020204020204" pitchFamily="34" charset="-122"/>
              </a:defRPr>
            </a:lvl3pPr>
            <a:lvl4pPr eaLnBrk="0">
              <a:defRPr>
                <a:solidFill>
                  <a:schemeClr val="bg1"/>
                </a:solidFill>
                <a:latin typeface="Arial" panose="020B0604020202020204" pitchFamily="34" charset="0"/>
                <a:ea typeface="Microsoft YaHei" panose="020B0503020204020204" pitchFamily="34" charset="-122"/>
              </a:defRPr>
            </a:lvl4pPr>
            <a:lvl5pPr eaLnBrk="0">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eaLnBrk="1" hangingPunct="1">
              <a:lnSpc>
                <a:spcPct val="80000"/>
              </a:lnSpc>
              <a:spcBef>
                <a:spcPct val="20000"/>
              </a:spcBef>
              <a:buClr>
                <a:schemeClr val="bg2"/>
              </a:buClr>
              <a:buSzPct val="80000"/>
              <a:buFont typeface="Wingdings" panose="05000000000000000000" pitchFamily="2" charset="2"/>
              <a:buNone/>
            </a:pPr>
            <a:endParaRPr lang="zh-CN" altLang="en-US">
              <a:latin typeface="Verdana" panose="020B0604030504040204" pitchFamily="34" charset="0"/>
            </a:endParaRPr>
          </a:p>
        </p:txBody>
      </p:sp>
      <p:sp>
        <p:nvSpPr>
          <p:cNvPr id="20" name="Title 1"/>
          <p:cNvSpPr>
            <a:spLocks noGrp="1"/>
          </p:cNvSpPr>
          <p:nvPr>
            <p:ph type="title"/>
          </p:nvPr>
        </p:nvSpPr>
        <p:spPr>
          <a:xfrm>
            <a:off x="720647" y="602140"/>
            <a:ext cx="7534833" cy="979488"/>
          </a:xfrm>
        </p:spPr>
        <p:txBody>
          <a:bodyPr>
            <a:noAutofit/>
          </a:bodyPr>
          <a:lstStyle/>
          <a:p>
            <a:r>
              <a:rPr lang="zh-TW" altLang="en-US" sz="3200" b="1" dirty="0">
                <a:latin typeface="微軟正黑體" panose="020B0604030504040204" pitchFamily="34" charset="-120"/>
                <a:ea typeface="微軟正黑體" panose="020B0604030504040204" pitchFamily="34" charset="-120"/>
              </a:rPr>
              <a:t>加入我的最愛</a:t>
            </a:r>
            <a:r>
              <a:rPr lang="en-US" altLang="zh-TW" sz="3200" dirty="0"/>
              <a:t>(</a:t>
            </a:r>
            <a:r>
              <a:rPr lang="en-US" altLang="zh-TW" sz="3200" b="1" dirty="0">
                <a:latin typeface="Arial Unicode MS" panose="020B0604020202020204" pitchFamily="34" charset="-120"/>
                <a:ea typeface="Arial Unicode MS" panose="020B0604020202020204" pitchFamily="34" charset="-120"/>
                <a:cs typeface="Arial Unicode MS" panose="020B0604020202020204" pitchFamily="34" charset="-120"/>
              </a:rPr>
              <a:t>Add to My</a:t>
            </a:r>
            <a:r>
              <a:rPr lang="zh-TW" altLang="en-US" sz="3200" b="1" dirty="0">
                <a:latin typeface="Arial Unicode MS" panose="020B0604020202020204" pitchFamily="34" charset="-120"/>
                <a:ea typeface="Arial Unicode MS" panose="020B0604020202020204" pitchFamily="34" charset="-120"/>
                <a:cs typeface="Arial Unicode MS" panose="020B0604020202020204" pitchFamily="34" charset="-120"/>
              </a:rPr>
              <a:t> </a:t>
            </a:r>
            <a:r>
              <a:rPr lang="en-US" altLang="zh-TW" sz="3200" b="1" dirty="0">
                <a:latin typeface="Arial Unicode MS" panose="020B0604020202020204" pitchFamily="34" charset="-120"/>
                <a:ea typeface="Arial Unicode MS" panose="020B0604020202020204" pitchFamily="34" charset="-120"/>
                <a:cs typeface="Arial Unicode MS" panose="020B0604020202020204" pitchFamily="34" charset="-120"/>
              </a:rPr>
              <a:t>Favorites</a:t>
            </a:r>
            <a:r>
              <a:rPr lang="en-US" altLang="zh-TW" sz="3200" dirty="0"/>
              <a:t>)</a:t>
            </a:r>
            <a:endParaRPr lang="en-US" sz="3200" dirty="0"/>
          </a:p>
        </p:txBody>
      </p:sp>
      <p:sp>
        <p:nvSpPr>
          <p:cNvPr id="23" name="Text Box 14">
            <a:extLst>
              <a:ext uri="{FF2B5EF4-FFF2-40B4-BE49-F238E27FC236}">
                <a16:creationId xmlns:a16="http://schemas.microsoft.com/office/drawing/2014/main" id="{621F4B89-B004-4CE3-A020-F29422321B23}"/>
              </a:ext>
            </a:extLst>
          </p:cNvPr>
          <p:cNvSpPr>
            <a:spLocks noChangeArrowheads="1"/>
          </p:cNvSpPr>
          <p:nvPr/>
        </p:nvSpPr>
        <p:spPr bwMode="auto">
          <a:xfrm>
            <a:off x="6172200" y="1571887"/>
            <a:ext cx="2769081" cy="369332"/>
          </a:xfrm>
          <a:prstGeom prst="wedgeRectCallout">
            <a:avLst>
              <a:gd name="adj1" fmla="val 28534"/>
              <a:gd name="adj2" fmla="val 34448"/>
            </a:avLst>
          </a:prstGeom>
          <a:solidFill>
            <a:schemeClr val="accent2">
              <a:lumMod val="40000"/>
              <a:lumOff val="60000"/>
            </a:schemeClr>
          </a:solidFill>
          <a:ln w="28575">
            <a:solidFill>
              <a:schemeClr val="accent2">
                <a:lumMod val="75000"/>
              </a:schemeClr>
            </a:solidFill>
            <a:miter lim="800000"/>
            <a:headEnd/>
            <a:tailEnd/>
          </a:ln>
        </p:spPr>
        <p:txBody>
          <a:bodyPr wrap="square">
            <a:spAutoFit/>
          </a:bodyPr>
          <a:lstStyle/>
          <a:p>
            <a:r>
              <a:rPr lang="zh-TW" altLang="en-US" sz="1800" b="1" dirty="0">
                <a:solidFill>
                  <a:schemeClr val="tx1"/>
                </a:solidFill>
                <a:ea typeface="微軟正黑體" panose="020B0604030504040204" pitchFamily="34" charset="-120"/>
              </a:rPr>
              <a:t>至期刊首頁即可點選加入</a:t>
            </a:r>
          </a:p>
        </p:txBody>
      </p:sp>
      <p:pic>
        <p:nvPicPr>
          <p:cNvPr id="11" name="Picture 1">
            <a:extLst>
              <a:ext uri="{FF2B5EF4-FFF2-40B4-BE49-F238E27FC236}">
                <a16:creationId xmlns:a16="http://schemas.microsoft.com/office/drawing/2014/main"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260784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60BC5383-B22C-A746-A4AF-C32103C6BFA6}" type="slidenum">
              <a:rPr lang="en-US" smtClean="0"/>
              <a:pPr/>
              <a:t>6</a:t>
            </a:fld>
            <a:endParaRPr lang="en-US" dirty="0"/>
          </a:p>
        </p:txBody>
      </p:sp>
      <p:grpSp>
        <p:nvGrpSpPr>
          <p:cNvPr id="2" name="群組 1"/>
          <p:cNvGrpSpPr/>
          <p:nvPr/>
        </p:nvGrpSpPr>
        <p:grpSpPr>
          <a:xfrm>
            <a:off x="1476376" y="1003159"/>
            <a:ext cx="6356748" cy="4819128"/>
            <a:chOff x="1429300" y="1436138"/>
            <a:chExt cx="6356748" cy="4819128"/>
          </a:xfrm>
        </p:grpSpPr>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6947" y="1645920"/>
              <a:ext cx="1141535" cy="19006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405651" y="1645920"/>
              <a:ext cx="1161855" cy="19006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476376" y="3590039"/>
              <a:ext cx="1498811" cy="276999"/>
            </a:xfrm>
            <a:prstGeom prst="rect">
              <a:avLst/>
            </a:prstGeom>
            <a:ln>
              <a:noFill/>
            </a:ln>
          </p:spPr>
          <p:txBody>
            <a:bodyPr wrap="square" rtlCol="0">
              <a:spAutoFit/>
            </a:bodyPr>
            <a:lstStyle/>
            <a:p>
              <a:r>
                <a:rPr lang="en-US" sz="1200" dirty="0">
                  <a:solidFill>
                    <a:srgbClr val="C00000"/>
                  </a:solidFill>
                  <a:latin typeface="Calibri" panose="020F0502020204030204" pitchFamily="34" charset="0"/>
                  <a:cs typeface="Calibri" panose="020F0502020204030204" pitchFamily="34" charset="0"/>
                </a:rPr>
                <a:t>Thomas Edison </a:t>
              </a:r>
            </a:p>
          </p:txBody>
        </p:sp>
        <p:sp>
          <p:nvSpPr>
            <p:cNvPr id="7" name="TextBox 6"/>
            <p:cNvSpPr txBox="1"/>
            <p:nvPr/>
          </p:nvSpPr>
          <p:spPr>
            <a:xfrm>
              <a:off x="2804941" y="3607265"/>
              <a:ext cx="2458331" cy="276999"/>
            </a:xfrm>
            <a:prstGeom prst="rect">
              <a:avLst/>
            </a:prstGeom>
            <a:ln>
              <a:noFill/>
            </a:ln>
          </p:spPr>
          <p:txBody>
            <a:bodyPr wrap="square" rtlCol="0">
              <a:spAutoFit/>
            </a:bodyPr>
            <a:lstStyle/>
            <a:p>
              <a:pPr algn="ctr"/>
              <a:r>
                <a:rPr lang="en-US" sz="1200" dirty="0">
                  <a:solidFill>
                    <a:srgbClr val="C00000"/>
                  </a:solidFill>
                  <a:latin typeface="Calibri" panose="020F0502020204030204" pitchFamily="34" charset="0"/>
                  <a:cs typeface="Calibri" panose="020F0502020204030204" pitchFamily="34" charset="0"/>
                </a:rPr>
                <a:t>Alexander Graham Bell</a:t>
              </a: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37582" y="1436138"/>
              <a:ext cx="2648466" cy="4677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58714" y="4043509"/>
              <a:ext cx="1146227" cy="184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4" name="TextBox 13"/>
            <p:cNvSpPr txBox="1"/>
            <p:nvPr/>
          </p:nvSpPr>
          <p:spPr>
            <a:xfrm>
              <a:off x="1429300" y="5978267"/>
              <a:ext cx="1603690" cy="276999"/>
            </a:xfrm>
            <a:prstGeom prst="rect">
              <a:avLst/>
            </a:prstGeom>
            <a:ln>
              <a:noFill/>
            </a:ln>
          </p:spPr>
          <p:txBody>
            <a:bodyPr wrap="square" rtlCol="0">
              <a:spAutoFit/>
            </a:bodyPr>
            <a:lstStyle/>
            <a:p>
              <a:pPr algn="ctr"/>
              <a:r>
                <a:rPr lang="en-US" sz="1200" dirty="0">
                  <a:solidFill>
                    <a:srgbClr val="C00000"/>
                  </a:solidFill>
                  <a:latin typeface="Calibri" panose="020F0502020204030204" pitchFamily="34" charset="0"/>
                  <a:cs typeface="Calibri" panose="020F0502020204030204" pitchFamily="34" charset="0"/>
                </a:rPr>
                <a:t>Nikola Tesla </a:t>
              </a:r>
            </a:p>
          </p:txBody>
        </p:sp>
        <p:sp>
          <p:nvSpPr>
            <p:cNvPr id="9" name="Rectangle 8"/>
            <p:cNvSpPr/>
            <p:nvPr/>
          </p:nvSpPr>
          <p:spPr>
            <a:xfrm>
              <a:off x="3057074" y="4043509"/>
              <a:ext cx="2002232" cy="1546577"/>
            </a:xfrm>
            <a:prstGeom prst="rect">
              <a:avLst/>
            </a:prstGeom>
          </p:spPr>
          <p:txBody>
            <a:bodyPr wrap="square">
              <a:spAutoFit/>
            </a:bodyPr>
            <a:lstStyle/>
            <a:p>
              <a:r>
                <a:rPr lang="en-US" sz="1050" dirty="0">
                  <a:latin typeface="Calibri" panose="020F0502020204030204" pitchFamily="34" charset="0"/>
                  <a:cs typeface="Calibri" panose="020F0502020204030204" pitchFamily="34" charset="0"/>
                </a:rPr>
                <a:t>Landmark exhibition at Franklin Inst. in Philadelphia, the American Institute of Electrical Engineers held its first conference on 7–8 Oct. 1884. This was the first formal technical conference on electrical engineering held in the U.S.</a:t>
              </a:r>
            </a:p>
          </p:txBody>
        </p:sp>
      </p:grpSp>
      <p:sp>
        <p:nvSpPr>
          <p:cNvPr id="13" name="Title 6"/>
          <p:cNvSpPr txBox="1">
            <a:spLocks/>
          </p:cNvSpPr>
          <p:nvPr/>
        </p:nvSpPr>
        <p:spPr>
          <a:xfrm>
            <a:off x="406111" y="354577"/>
            <a:ext cx="7556500" cy="1116012"/>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altLang="zh-TW" sz="3200" b="1" kern="1200" dirty="0">
                <a:solidFill>
                  <a:srgbClr val="0066A1"/>
                </a:solidFill>
                <a:latin typeface="Verdana" panose="020B0604030504040204" pitchFamily="34" charset="0"/>
                <a:ea typeface="Verdana" panose="020B0604030504040204" pitchFamily="34" charset="0"/>
                <a:cs typeface="Calibri" panose="020F0502020204030204" pitchFamily="34" charset="0"/>
              </a:rPr>
              <a:t>IEEE</a:t>
            </a:r>
            <a:r>
              <a:rPr lang="zh-TW" altLang="en-US" sz="3200" b="1" kern="1200" dirty="0">
                <a:solidFill>
                  <a:srgbClr val="0066A1"/>
                </a:solidFill>
                <a:latin typeface="Calibri" panose="020F0502020204030204" pitchFamily="34" charset="0"/>
                <a:ea typeface="ＭＳ Ｐゴシック" charset="0"/>
                <a:cs typeface="Calibri" panose="020F0502020204030204" pitchFamily="34" charset="0"/>
              </a:rPr>
              <a:t> </a:t>
            </a:r>
            <a:r>
              <a:rPr lang="zh-TW" altLang="en-US" sz="3200" b="1" kern="1200" dirty="0">
                <a:solidFill>
                  <a:srgbClr val="0066A1"/>
                </a:solidFill>
                <a:latin typeface="微軟正黑體" panose="020B0604030504040204" pitchFamily="34" charset="-120"/>
                <a:ea typeface="微軟正黑體" panose="020B0604030504040204" pitchFamily="34" charset="-120"/>
                <a:cs typeface="Calibri" panose="020F0502020204030204" pitchFamily="34" charset="0"/>
              </a:rPr>
              <a:t>的起源</a:t>
            </a:r>
            <a:endParaRPr lang="en-US" sz="3200" b="1" kern="1200" dirty="0">
              <a:solidFill>
                <a:srgbClr val="0066A1"/>
              </a:solidFill>
              <a:latin typeface="微軟正黑體" panose="020B0604030504040204" pitchFamily="34" charset="-120"/>
              <a:ea typeface="微軟正黑體" panose="020B0604030504040204" pitchFamily="34" charset="-120"/>
              <a:cs typeface="Calibri" panose="020F0502020204030204" pitchFamily="34" charset="0"/>
            </a:endParaRPr>
          </a:p>
        </p:txBody>
      </p:sp>
      <p:pic>
        <p:nvPicPr>
          <p:cNvPr id="15" name="Picture 1">
            <a:extLst>
              <a:ext uri="{FF2B5EF4-FFF2-40B4-BE49-F238E27FC236}">
                <a16:creationId xmlns:a16="http://schemas.microsoft.com/office/drawing/2014/main" id="{26CC3EBF-832B-4A11-9D1F-CE2B0D21E3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9316766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2881" y="279400"/>
            <a:ext cx="1388853" cy="2414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投影片編號版面配置區 4"/>
          <p:cNvSpPr>
            <a:spLocks noGrp="1"/>
          </p:cNvSpPr>
          <p:nvPr>
            <p:ph type="sldNum" sz="quarter" idx="12"/>
          </p:nvPr>
        </p:nvSpPr>
        <p:spPr/>
        <p:txBody>
          <a:bodyPr/>
          <a:lstStyle/>
          <a:p>
            <a:fld id="{3DD97BEB-BAEF-0344-9D5C-EC73E478698A}" type="slidenum">
              <a:rPr lang="en-US" smtClean="0"/>
              <a:pPr/>
              <a:t>60</a:t>
            </a:fld>
            <a:endParaRPr lang="en-US"/>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987" y="1943099"/>
            <a:ext cx="7975663" cy="3548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ight Arrow 12"/>
          <p:cNvSpPr/>
          <p:nvPr/>
        </p:nvSpPr>
        <p:spPr>
          <a:xfrm rot="10800000" flipH="1">
            <a:off x="7094107" y="1239356"/>
            <a:ext cx="601679" cy="49467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圖片 5"/>
          <p:cNvPicPr>
            <a:picLocks noChangeAspect="1"/>
          </p:cNvPicPr>
          <p:nvPr/>
        </p:nvPicPr>
        <p:blipFill rotWithShape="1">
          <a:blip r:embed="rId5">
            <a:extLst>
              <a:ext uri="{28A0092B-C50C-407E-A947-70E740481C1C}">
                <a14:useLocalDpi xmlns:a14="http://schemas.microsoft.com/office/drawing/2010/main" val="0"/>
              </a:ext>
            </a:extLst>
          </a:blip>
          <a:srcRect t="5371"/>
          <a:stretch/>
        </p:blipFill>
        <p:spPr>
          <a:xfrm>
            <a:off x="5017265" y="1987550"/>
            <a:ext cx="2595616" cy="4368800"/>
          </a:xfrm>
          <a:prstGeom prst="rect">
            <a:avLst/>
          </a:prstGeom>
        </p:spPr>
      </p:pic>
      <p:sp>
        <p:nvSpPr>
          <p:cNvPr id="10" name="Right Arrow 12"/>
          <p:cNvSpPr/>
          <p:nvPr/>
        </p:nvSpPr>
        <p:spPr>
          <a:xfrm rot="10800000" flipH="1">
            <a:off x="4415586" y="3247855"/>
            <a:ext cx="601679" cy="49467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itle 1"/>
          <p:cNvSpPr>
            <a:spLocks noGrp="1"/>
          </p:cNvSpPr>
          <p:nvPr>
            <p:ph type="title"/>
          </p:nvPr>
        </p:nvSpPr>
        <p:spPr>
          <a:xfrm>
            <a:off x="368987" y="376661"/>
            <a:ext cx="3278188" cy="979488"/>
          </a:xfrm>
        </p:spPr>
        <p:txBody>
          <a:bodyPr>
            <a:normAutofit fontScale="90000"/>
          </a:bodyPr>
          <a:lstStyle/>
          <a:p>
            <a:r>
              <a:rPr lang="en-US" dirty="0"/>
              <a:t>My </a:t>
            </a:r>
            <a:r>
              <a:rPr lang="en-US" dirty="0" err="1"/>
              <a:t>Xplore</a:t>
            </a:r>
            <a:r>
              <a:rPr lang="en-US" dirty="0"/>
              <a:t> APP</a:t>
            </a:r>
          </a:p>
        </p:txBody>
      </p:sp>
      <p:sp>
        <p:nvSpPr>
          <p:cNvPr id="13" name="文字方塊 12"/>
          <p:cNvSpPr txBox="1"/>
          <p:nvPr/>
        </p:nvSpPr>
        <p:spPr>
          <a:xfrm>
            <a:off x="2754487" y="3096201"/>
            <a:ext cx="1602331" cy="646331"/>
          </a:xfrm>
          <a:prstGeom prst="rect">
            <a:avLst/>
          </a:prstGeom>
          <a:solidFill>
            <a:schemeClr val="bg1"/>
          </a:solidFill>
          <a:ln>
            <a:solidFill>
              <a:srgbClr val="FF0000"/>
            </a:solidFill>
          </a:ln>
        </p:spPr>
        <p:txBody>
          <a:bodyPr wrap="square" rtlCol="0">
            <a:spAutoFit/>
          </a:bodyPr>
          <a:lstStyle/>
          <a:p>
            <a:r>
              <a:rPr lang="zh-TW" altLang="en-US" b="1" dirty="0"/>
              <a:t>瀏覽器與</a:t>
            </a:r>
            <a:r>
              <a:rPr lang="en-US" altLang="zh-TW" b="1" dirty="0"/>
              <a:t>app</a:t>
            </a:r>
            <a:r>
              <a:rPr lang="zh-TW" altLang="en-US" b="1" dirty="0"/>
              <a:t>同步儲存</a:t>
            </a:r>
          </a:p>
        </p:txBody>
      </p:sp>
      <p:sp>
        <p:nvSpPr>
          <p:cNvPr id="9" name="矩形 8"/>
          <p:cNvSpPr/>
          <p:nvPr/>
        </p:nvSpPr>
        <p:spPr>
          <a:xfrm>
            <a:off x="5017265" y="2387600"/>
            <a:ext cx="2595616" cy="6127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368987" y="3964384"/>
            <a:ext cx="4654429" cy="4151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4" name="Group 11"/>
          <p:cNvGrpSpPr/>
          <p:nvPr/>
        </p:nvGrpSpPr>
        <p:grpSpPr>
          <a:xfrm>
            <a:off x="0" y="266700"/>
            <a:ext cx="2963391" cy="333375"/>
            <a:chOff x="-838200" y="266700"/>
            <a:chExt cx="3721100" cy="333375"/>
          </a:xfrm>
        </p:grpSpPr>
        <p:sp>
          <p:nvSpPr>
            <p:cNvPr id="16" name="Parallelogram 12"/>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7" name="Rectangle 13"/>
            <p:cNvSpPr>
              <a:spLocks noChangeArrowheads="1"/>
            </p:cNvSpPr>
            <p:nvPr/>
          </p:nvSpPr>
          <p:spPr bwMode="auto">
            <a:xfrm>
              <a:off x="-479806" y="279399"/>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pic>
        <p:nvPicPr>
          <p:cNvPr id="20" name="Picture 1">
            <a:extLst>
              <a:ext uri="{FF2B5EF4-FFF2-40B4-BE49-F238E27FC236}">
                <a16:creationId xmlns:a16="http://schemas.microsoft.com/office/drawing/2014/main" id="{26CC3EBF-832B-4A11-9D1F-CE2B0D21E3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207385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P spid="9" grpId="0" animBg="1"/>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2881" y="279400"/>
            <a:ext cx="1388853" cy="2414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
            <a:extLst>
              <a:ext uri="{FF2B5EF4-FFF2-40B4-BE49-F238E27FC236}">
                <a16:creationId xmlns:a16="http://schemas.microsoft.com/office/drawing/2014/main" id="{62B8AF48-D3A1-4A17-84B2-FDDB294BB5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91356"/>
            <a:ext cx="8958471" cy="5036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0" y="266700"/>
            <a:ext cx="2963391" cy="333375"/>
            <a:chOff x="-838200" y="266699"/>
            <a:chExt cx="3721100" cy="333376"/>
          </a:xfrm>
        </p:grpSpPr>
        <p:sp>
          <p:nvSpPr>
            <p:cNvPr id="13" name="Parallelogram 12"/>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4" name="Rectangle 13"/>
            <p:cNvSpPr>
              <a:spLocks noChangeArrowheads="1"/>
            </p:cNvSpPr>
            <p:nvPr/>
          </p:nvSpPr>
          <p:spPr bwMode="auto">
            <a:xfrm>
              <a:off x="-527845" y="266699"/>
              <a:ext cx="3100387" cy="307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sp>
        <p:nvSpPr>
          <p:cNvPr id="9" name="Title 1"/>
          <p:cNvSpPr>
            <a:spLocks noGrp="1"/>
          </p:cNvSpPr>
          <p:nvPr>
            <p:ph type="title"/>
          </p:nvPr>
        </p:nvSpPr>
        <p:spPr>
          <a:xfrm>
            <a:off x="177800" y="611868"/>
            <a:ext cx="5678588" cy="979488"/>
          </a:xfrm>
        </p:spPr>
        <p:txBody>
          <a:bodyPr>
            <a:normAutofit/>
          </a:bodyPr>
          <a:lstStyle/>
          <a:p>
            <a:r>
              <a:rPr lang="zh-TW" altLang="en-US" b="1" dirty="0">
                <a:latin typeface="微軟正黑體" panose="020B0604030504040204" pitchFamily="34" charset="-120"/>
                <a:ea typeface="微軟正黑體" panose="020B0604030504040204" pitchFamily="34" charset="-120"/>
              </a:rPr>
              <a:t>檢索偏好</a:t>
            </a:r>
            <a:r>
              <a:rPr lang="en-US" altLang="zh-TW" dirty="0"/>
              <a:t>(</a:t>
            </a:r>
            <a:r>
              <a:rPr lang="en-US" altLang="zh-TW" dirty="0">
                <a:latin typeface="Arial Unicode MS" panose="020B0604020202020204" pitchFamily="34" charset="-120"/>
                <a:ea typeface="Arial Unicode MS" panose="020B0604020202020204" pitchFamily="34" charset="-120"/>
                <a:cs typeface="Arial Unicode MS" panose="020B0604020202020204" pitchFamily="34" charset="-120"/>
              </a:rPr>
              <a:t>Preference</a:t>
            </a:r>
            <a:r>
              <a:rPr lang="en-US" altLang="zh-TW" dirty="0"/>
              <a:t>)</a:t>
            </a:r>
            <a:endParaRPr lang="en-US" dirty="0"/>
          </a:p>
        </p:txBody>
      </p:sp>
      <p:sp>
        <p:nvSpPr>
          <p:cNvPr id="16" name="Right Arrow 15"/>
          <p:cNvSpPr/>
          <p:nvPr/>
        </p:nvSpPr>
        <p:spPr>
          <a:xfrm rot="10800000" flipH="1">
            <a:off x="7100566" y="1461354"/>
            <a:ext cx="601679" cy="49467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
            <a:extLst>
              <a:ext uri="{FF2B5EF4-FFF2-40B4-BE49-F238E27FC236}">
                <a16:creationId xmlns:a16="http://schemas.microsoft.com/office/drawing/2014/main"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111835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2881" y="279400"/>
            <a:ext cx="1388853" cy="2414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0" y="249269"/>
            <a:ext cx="2963391" cy="350806"/>
            <a:chOff x="-838200" y="249269"/>
            <a:chExt cx="3721100" cy="350806"/>
          </a:xfrm>
        </p:grpSpPr>
        <p:sp>
          <p:nvSpPr>
            <p:cNvPr id="13" name="Parallelogram 12"/>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4" name="Rectangle 13"/>
            <p:cNvSpPr>
              <a:spLocks noChangeArrowheads="1"/>
            </p:cNvSpPr>
            <p:nvPr/>
          </p:nvSpPr>
          <p:spPr bwMode="auto">
            <a:xfrm>
              <a:off x="-527845" y="249269"/>
              <a:ext cx="31003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sp>
        <p:nvSpPr>
          <p:cNvPr id="16" name="Right Arrow 15"/>
          <p:cNvSpPr/>
          <p:nvPr/>
        </p:nvSpPr>
        <p:spPr>
          <a:xfrm rot="10800000" flipH="1">
            <a:off x="7125600" y="1971250"/>
            <a:ext cx="601679" cy="49467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457199" y="786493"/>
            <a:ext cx="5606291" cy="979488"/>
          </a:xfrm>
        </p:spPr>
        <p:txBody>
          <a:bodyPr>
            <a:normAutofit fontScale="90000"/>
          </a:bodyPr>
          <a:lstStyle/>
          <a:p>
            <a:r>
              <a:rPr lang="zh-TW" altLang="en-US" b="1" dirty="0">
                <a:latin typeface="微軟正黑體" panose="020B0604030504040204" pitchFamily="34" charset="-120"/>
                <a:ea typeface="微軟正黑體" panose="020B0604030504040204" pitchFamily="34" charset="-120"/>
              </a:rPr>
              <a:t>檢索紀錄 </a:t>
            </a:r>
            <a:br>
              <a:rPr lang="en-US" altLang="zh-TW" dirty="0"/>
            </a:br>
            <a:r>
              <a:rPr lang="en-US" altLang="zh-TW" dirty="0"/>
              <a:t>(</a:t>
            </a:r>
            <a:r>
              <a:rPr lang="en-US" altLang="zh-TW" dirty="0">
                <a:latin typeface="Arial Unicode MS" panose="020B0604020202020204" pitchFamily="34" charset="-120"/>
                <a:ea typeface="Arial Unicode MS" panose="020B0604020202020204" pitchFamily="34" charset="-120"/>
                <a:cs typeface="Arial Unicode MS" panose="020B0604020202020204" pitchFamily="34" charset="-120"/>
              </a:rPr>
              <a:t>Search History</a:t>
            </a:r>
            <a:r>
              <a:rPr lang="en-US" altLang="zh-TW" dirty="0"/>
              <a:t>)</a:t>
            </a:r>
            <a:endParaRPr lang="en-US" dirty="0"/>
          </a:p>
        </p:txBody>
      </p:sp>
      <p:pic>
        <p:nvPicPr>
          <p:cNvPr id="5" name="圖片 4">
            <a:extLst>
              <a:ext uri="{FF2B5EF4-FFF2-40B4-BE49-F238E27FC236}">
                <a16:creationId xmlns:a16="http://schemas.microsoft.com/office/drawing/2014/main" id="{121B6BD9-984F-4D8A-A7C4-B675D7F08458}"/>
              </a:ext>
            </a:extLst>
          </p:cNvPr>
          <p:cNvPicPr>
            <a:picLocks noChangeAspect="1"/>
          </p:cNvPicPr>
          <p:nvPr/>
        </p:nvPicPr>
        <p:blipFill>
          <a:blip r:embed="rId4"/>
          <a:stretch>
            <a:fillRect/>
          </a:stretch>
        </p:blipFill>
        <p:spPr>
          <a:xfrm>
            <a:off x="457199" y="2218588"/>
            <a:ext cx="8229600" cy="3614879"/>
          </a:xfrm>
          <a:prstGeom prst="rect">
            <a:avLst/>
          </a:prstGeom>
        </p:spPr>
      </p:pic>
      <p:pic>
        <p:nvPicPr>
          <p:cNvPr id="17" name="Picture 1">
            <a:extLst>
              <a:ext uri="{FF2B5EF4-FFF2-40B4-BE49-F238E27FC236}">
                <a16:creationId xmlns:a16="http://schemas.microsoft.com/office/drawing/2014/main" id="{26CC3EBF-832B-4A11-9D1F-CE2B0D21E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387852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588558" y="381991"/>
            <a:ext cx="8209401" cy="1577438"/>
          </a:xfrm>
        </p:spPr>
        <p:txBody>
          <a:bodyPr>
            <a:normAutofit fontScale="90000"/>
          </a:bodyPr>
          <a:lstStyle/>
          <a:p>
            <a:r>
              <a:rPr lang="en-IN" altLang="zh-TW" b="1" cap="all" dirty="0" err="1">
                <a:latin typeface="微軟正黑體" panose="020B0604030504040204" pitchFamily="34" charset="-120"/>
                <a:ea typeface="微軟正黑體" panose="020B0604030504040204" pitchFamily="34" charset="-120"/>
              </a:rPr>
              <a:t>立刻掃描加入涵堂資訊LINE@好友</a:t>
            </a:r>
            <a:br>
              <a:rPr lang="zh-TW" altLang="zh-TW" b="1" cap="all" dirty="0"/>
            </a:br>
            <a:r>
              <a:rPr lang="zh-TW" altLang="zh-TW" sz="2200" b="1" dirty="0">
                <a:solidFill>
                  <a:schemeClr val="accent4">
                    <a:lumMod val="75000"/>
                  </a:schemeClr>
                </a:solidFill>
              </a:rPr>
              <a:t>資料庫最新消息及功能</a:t>
            </a:r>
            <a:r>
              <a:rPr lang="en-IN" altLang="zh-TW" sz="2200" b="1" dirty="0">
                <a:solidFill>
                  <a:schemeClr val="accent4">
                    <a:lumMod val="75000"/>
                  </a:schemeClr>
                </a:solidFill>
              </a:rPr>
              <a:t>x </a:t>
            </a:r>
            <a:r>
              <a:rPr lang="zh-TW" altLang="zh-TW" sz="2200" b="1" dirty="0">
                <a:solidFill>
                  <a:schemeClr val="accent4">
                    <a:lumMod val="75000"/>
                  </a:schemeClr>
                </a:solidFill>
              </a:rPr>
              <a:t>抽獎活動</a:t>
            </a:r>
            <a:r>
              <a:rPr lang="en-IN" altLang="zh-TW" sz="2200" b="1" dirty="0">
                <a:solidFill>
                  <a:schemeClr val="accent4">
                    <a:lumMod val="75000"/>
                  </a:schemeClr>
                </a:solidFill>
              </a:rPr>
              <a:t> x </a:t>
            </a:r>
            <a:r>
              <a:rPr lang="zh-TW" altLang="zh-TW" sz="2200" b="1" dirty="0">
                <a:solidFill>
                  <a:schemeClr val="accent4">
                    <a:lumMod val="75000"/>
                  </a:schemeClr>
                </a:solidFill>
              </a:rPr>
              <a:t>系統異常回覆 一手掌握</a:t>
            </a:r>
            <a:endParaRPr lang="en-US" sz="2200" b="1" dirty="0">
              <a:solidFill>
                <a:schemeClr val="accent4">
                  <a:lumMod val="75000"/>
                </a:schemeClr>
              </a:solidFill>
              <a:latin typeface="微軟正黑體" panose="020B0604030504040204" pitchFamily="34" charset="-120"/>
              <a:ea typeface="微軟正黑體" panose="020B0604030504040204" pitchFamily="34" charset="-120"/>
            </a:endParaRPr>
          </a:p>
        </p:txBody>
      </p:sp>
      <p:sp>
        <p:nvSpPr>
          <p:cNvPr id="3" name="TextBox 2"/>
          <p:cNvSpPr txBox="1"/>
          <p:nvPr/>
        </p:nvSpPr>
        <p:spPr>
          <a:xfrm>
            <a:off x="856075" y="4015435"/>
            <a:ext cx="3220625" cy="1477328"/>
          </a:xfrm>
          <a:prstGeom prst="rect">
            <a:avLst/>
          </a:prstGeom>
          <a:noFill/>
        </p:spPr>
        <p:txBody>
          <a:bodyPr wrap="square" rtlCol="0">
            <a:spAutoFit/>
          </a:bodyPr>
          <a:lstStyle/>
          <a:p>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如有任何使用問題，</a:t>
            </a:r>
            <a:endParaRPr lang="en-US" altLang="zh-TW" b="1" dirty="0">
              <a:solidFill>
                <a:schemeClr val="tx1">
                  <a:lumMod val="65000"/>
                  <a:lumOff val="35000"/>
                </a:schemeClr>
              </a:solidFill>
              <a:latin typeface="微軟正黑體" panose="020B0604030504040204" pitchFamily="34" charset="-120"/>
              <a:ea typeface="微軟正黑體" panose="020B0604030504040204" pitchFamily="34" charset="-120"/>
            </a:endParaRPr>
          </a:p>
          <a:p>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歡迎與我們聯絡</a:t>
            </a:r>
            <a:endParaRPr lang="en-US" b="1" dirty="0">
              <a:solidFill>
                <a:schemeClr val="tx1">
                  <a:lumMod val="65000"/>
                  <a:lumOff val="35000"/>
                </a:schemeClr>
              </a:solidFill>
              <a:latin typeface="微軟正黑體" panose="020B0604030504040204" pitchFamily="34" charset="-120"/>
              <a:ea typeface="微軟正黑體" panose="020B0604030504040204" pitchFamily="34" charset="-120"/>
            </a:endParaRPr>
          </a:p>
          <a:p>
            <a:r>
              <a:rPr lang="zh-TW" altLang="en-US" dirty="0">
                <a:solidFill>
                  <a:schemeClr val="tx1">
                    <a:lumMod val="65000"/>
                    <a:lumOff val="35000"/>
                  </a:schemeClr>
                </a:solidFill>
              </a:rPr>
              <a:t>涵堂資訊有限公司</a:t>
            </a:r>
            <a:endParaRPr lang="en-US" altLang="zh-TW" dirty="0">
              <a:solidFill>
                <a:schemeClr val="tx1">
                  <a:lumMod val="65000"/>
                  <a:lumOff val="35000"/>
                </a:schemeClr>
              </a:solidFill>
            </a:endParaRPr>
          </a:p>
          <a:p>
            <a:r>
              <a:rPr lang="en-US" dirty="0">
                <a:solidFill>
                  <a:schemeClr val="tx1">
                    <a:lumMod val="65000"/>
                    <a:lumOff val="35000"/>
                  </a:schemeClr>
                </a:solidFill>
              </a:rPr>
              <a:t>E-mail: service@hintoninfo.com</a:t>
            </a:r>
          </a:p>
          <a:p>
            <a:r>
              <a:rPr lang="en-US" dirty="0">
                <a:solidFill>
                  <a:schemeClr val="tx1">
                    <a:lumMod val="65000"/>
                    <a:lumOff val="35000"/>
                  </a:schemeClr>
                </a:solidFill>
              </a:rPr>
              <a:t>Phone: (02) 2799-3110 </a:t>
            </a:r>
          </a:p>
        </p:txBody>
      </p:sp>
      <p:pic>
        <p:nvPicPr>
          <p:cNvPr id="9" name="圖片 8"/>
          <p:cNvPicPr/>
          <p:nvPr/>
        </p:nvPicPr>
        <p:blipFill>
          <a:blip r:embed="rId3">
            <a:extLst>
              <a:ext uri="{28A0092B-C50C-407E-A947-70E740481C1C}">
                <a14:useLocalDpi xmlns:a14="http://schemas.microsoft.com/office/drawing/2010/main" val="0"/>
              </a:ext>
            </a:extLst>
          </a:blip>
          <a:stretch>
            <a:fillRect/>
          </a:stretch>
        </p:blipFill>
        <p:spPr>
          <a:xfrm>
            <a:off x="4419847" y="1878543"/>
            <a:ext cx="3641543" cy="3800434"/>
          </a:xfrm>
          <a:prstGeom prst="rect">
            <a:avLst/>
          </a:prstGeom>
        </p:spPr>
      </p:pic>
      <p:pic>
        <p:nvPicPr>
          <p:cNvPr id="7" name="Picture 1">
            <a:extLst>
              <a:ext uri="{FF2B5EF4-FFF2-40B4-BE49-F238E27FC236}">
                <a16:creationId xmlns:a16="http://schemas.microsoft.com/office/drawing/2014/main"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3773076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ghost backgroun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58578" y="2398161"/>
            <a:ext cx="4799721" cy="2946959"/>
          </a:xfrm>
          <a:prstGeom prst="rect">
            <a:avLst/>
          </a:prstGeom>
        </p:spPr>
      </p:pic>
      <p:pic>
        <p:nvPicPr>
          <p:cNvPr id="21" name="Picture 20" descr="timelin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82664" y="1567601"/>
            <a:ext cx="6182154" cy="285771"/>
          </a:xfrm>
          <a:prstGeom prst="rect">
            <a:avLst/>
          </a:prstGeom>
        </p:spPr>
      </p:pic>
      <p:sp>
        <p:nvSpPr>
          <p:cNvPr id="7" name="Title 6"/>
          <p:cNvSpPr>
            <a:spLocks noGrp="1"/>
          </p:cNvSpPr>
          <p:nvPr>
            <p:ph type="title"/>
          </p:nvPr>
        </p:nvSpPr>
        <p:spPr/>
        <p:txBody>
          <a:bodyPr/>
          <a:lstStyle/>
          <a:p>
            <a:r>
              <a:rPr lang="en-US" sz="3200" b="1" kern="1200" dirty="0">
                <a:solidFill>
                  <a:srgbClr val="0066A1"/>
                </a:solidFill>
                <a:latin typeface="Verdana" panose="020B0604030504040204" pitchFamily="34" charset="0"/>
                <a:ea typeface="Verdana" panose="020B0604030504040204" pitchFamily="34" charset="0"/>
                <a:cs typeface="Calibri" panose="020F0502020204030204" pitchFamily="34" charset="0"/>
                <a:sym typeface="Arial"/>
              </a:rPr>
              <a:t>IEEE</a:t>
            </a:r>
            <a:r>
              <a:rPr lang="zh-TW" altLang="en-US" sz="3200" b="1" kern="1200" dirty="0">
                <a:solidFill>
                  <a:srgbClr val="0066A1"/>
                </a:solidFill>
                <a:latin typeface="Verdana" panose="020B0604030504040204" pitchFamily="34" charset="0"/>
                <a:ea typeface="Verdana" panose="020B0604030504040204" pitchFamily="34" charset="0"/>
                <a:cs typeface="Calibri" panose="020F0502020204030204" pitchFamily="34" charset="0"/>
                <a:sym typeface="Arial"/>
              </a:rPr>
              <a:t> </a:t>
            </a:r>
            <a:r>
              <a:rPr lang="zh-TW" altLang="en-US" sz="3200" b="1" kern="1200" dirty="0">
                <a:solidFill>
                  <a:srgbClr val="0066A1"/>
                </a:solidFill>
                <a:latin typeface="微軟正黑體" panose="020B0604030504040204" pitchFamily="34" charset="-120"/>
                <a:ea typeface="微軟正黑體" panose="020B0604030504040204" pitchFamily="34" charset="-120"/>
                <a:cs typeface="Calibri" panose="020F0502020204030204" pitchFamily="34" charset="0"/>
                <a:sym typeface="Arial"/>
              </a:rPr>
              <a:t>歷史脈絡</a:t>
            </a:r>
            <a:endParaRPr lang="en-US" sz="3200" b="1" kern="1200" dirty="0">
              <a:solidFill>
                <a:srgbClr val="0066A1"/>
              </a:solidFill>
              <a:latin typeface="微軟正黑體" panose="020B0604030504040204" pitchFamily="34" charset="-120"/>
              <a:ea typeface="微軟正黑體" panose="020B0604030504040204" pitchFamily="34" charset="-120"/>
              <a:cs typeface="Calibri" panose="020F0502020204030204" pitchFamily="34" charset="0"/>
              <a:sym typeface="Arial"/>
            </a:endParaRPr>
          </a:p>
        </p:txBody>
      </p:sp>
      <p:sp>
        <p:nvSpPr>
          <p:cNvPr id="22" name="Content Placeholder 6"/>
          <p:cNvSpPr>
            <a:spLocks noGrp="1"/>
          </p:cNvSpPr>
          <p:nvPr>
            <p:ph type="body" idx="4294967295"/>
          </p:nvPr>
        </p:nvSpPr>
        <p:spPr>
          <a:xfrm>
            <a:off x="1" y="1862667"/>
            <a:ext cx="1914525" cy="1356784"/>
          </a:xfrm>
        </p:spPr>
        <p:txBody>
          <a:bodyPr>
            <a:normAutofit/>
          </a:bodyPr>
          <a:lstStyle/>
          <a:p>
            <a:pPr marL="0" indent="0">
              <a:buNone/>
            </a:pPr>
            <a:r>
              <a:rPr lang="en-US" sz="1350" dirty="0">
                <a:latin typeface="Calibri" panose="020F0502020204030204" pitchFamily="34" charset="0"/>
                <a:cs typeface="Calibri" panose="020F0502020204030204" pitchFamily="34" charset="0"/>
              </a:rPr>
              <a:t>Thomas Edison, Alexander Graham Bell, and other notables founded the </a:t>
            </a:r>
            <a:r>
              <a:rPr lang="en-US" sz="1350" b="1" dirty="0">
                <a:latin typeface="Calibri" panose="020F0502020204030204" pitchFamily="34" charset="0"/>
                <a:cs typeface="Calibri" panose="020F0502020204030204" pitchFamily="34" charset="0"/>
              </a:rPr>
              <a:t>American Institute of Electrical Engineers</a:t>
            </a:r>
            <a:r>
              <a:rPr lang="en-US" sz="1350" dirty="0">
                <a:latin typeface="Calibri" panose="020F0502020204030204" pitchFamily="34" charset="0"/>
                <a:cs typeface="Calibri" panose="020F0502020204030204" pitchFamily="34" charset="0"/>
              </a:rPr>
              <a:t>.</a:t>
            </a:r>
          </a:p>
        </p:txBody>
      </p:sp>
      <p:sp>
        <p:nvSpPr>
          <p:cNvPr id="12" name="TextBox 11"/>
          <p:cNvSpPr txBox="1"/>
          <p:nvPr/>
        </p:nvSpPr>
        <p:spPr>
          <a:xfrm>
            <a:off x="1578235" y="4330298"/>
            <a:ext cx="1401853" cy="530915"/>
          </a:xfrm>
          <a:prstGeom prst="rect">
            <a:avLst/>
          </a:prstGeom>
          <a:noFill/>
        </p:spPr>
        <p:txBody>
          <a:bodyPr wrap="square" rtlCol="0">
            <a:spAutoFit/>
          </a:bodyPr>
          <a:lstStyle/>
          <a:p>
            <a:pPr algn="ctr">
              <a:spcAft>
                <a:spcPts val="38"/>
              </a:spcAft>
            </a:pPr>
            <a:r>
              <a:rPr lang="en-US" sz="1200" b="1" dirty="0">
                <a:solidFill>
                  <a:prstClr val="black"/>
                </a:solidFill>
                <a:latin typeface="Calibri" panose="020F0502020204030204" pitchFamily="34" charset="0"/>
                <a:ea typeface="Verdana" panose="020B0604030504040204" pitchFamily="34" charset="0"/>
                <a:cs typeface="Calibri" panose="020F0502020204030204" pitchFamily="34" charset="0"/>
              </a:rPr>
              <a:t>AIEE</a:t>
            </a:r>
          </a:p>
          <a:p>
            <a:pPr algn="ctr"/>
            <a:r>
              <a:rPr lang="en-US" sz="825" dirty="0">
                <a:solidFill>
                  <a:prstClr val="black"/>
                </a:solidFill>
                <a:latin typeface="Calibri" panose="020F0502020204030204" pitchFamily="34" charset="0"/>
                <a:ea typeface="Verdana" panose="020B0604030504040204" pitchFamily="34" charset="0"/>
                <a:cs typeface="Calibri" panose="020F0502020204030204" pitchFamily="34" charset="0"/>
              </a:rPr>
              <a:t>American Institute </a:t>
            </a:r>
            <a:br>
              <a:rPr lang="en-US" sz="825" dirty="0">
                <a:solidFill>
                  <a:prstClr val="black"/>
                </a:solidFill>
                <a:latin typeface="Calibri" panose="020F0502020204030204" pitchFamily="34" charset="0"/>
                <a:ea typeface="Verdana" panose="020B0604030504040204" pitchFamily="34" charset="0"/>
                <a:cs typeface="Calibri" panose="020F0502020204030204" pitchFamily="34" charset="0"/>
              </a:rPr>
            </a:br>
            <a:r>
              <a:rPr lang="en-US" sz="825" dirty="0">
                <a:solidFill>
                  <a:prstClr val="black"/>
                </a:solidFill>
                <a:latin typeface="Calibri" panose="020F0502020204030204" pitchFamily="34" charset="0"/>
                <a:ea typeface="Verdana" panose="020B0604030504040204" pitchFamily="34" charset="0"/>
                <a:cs typeface="Calibri" panose="020F0502020204030204" pitchFamily="34" charset="0"/>
              </a:rPr>
              <a:t>of Electrical Engineers</a:t>
            </a:r>
          </a:p>
        </p:txBody>
      </p:sp>
      <p:sp>
        <p:nvSpPr>
          <p:cNvPr id="14" name="TextBox 13"/>
          <p:cNvSpPr txBox="1"/>
          <p:nvPr/>
        </p:nvSpPr>
        <p:spPr>
          <a:xfrm>
            <a:off x="1728969" y="1492917"/>
            <a:ext cx="706288" cy="293157"/>
          </a:xfrm>
          <a:prstGeom prst="rect">
            <a:avLst/>
          </a:prstGeom>
          <a:solidFill>
            <a:schemeClr val="bg1"/>
          </a:solidFill>
        </p:spPr>
        <p:txBody>
          <a:bodyPr wrap="square" lIns="0" tIns="13716" rIns="0" bIns="13716" rtlCol="0">
            <a:spAutoFit/>
          </a:bodyPr>
          <a:lstStyle/>
          <a:p>
            <a:pPr algn="ctr"/>
            <a:r>
              <a:rPr lang="en-US" sz="1725" b="1" dirty="0">
                <a:solidFill>
                  <a:srgbClr val="00678F"/>
                </a:solidFill>
                <a:ea typeface="Verdana" panose="020B0604030504040204" pitchFamily="34" charset="0"/>
                <a:cs typeface="Verdana" panose="020B0604030504040204" pitchFamily="34" charset="0"/>
              </a:rPr>
              <a:t>1884</a:t>
            </a:r>
          </a:p>
        </p:txBody>
      </p:sp>
      <p:pic>
        <p:nvPicPr>
          <p:cNvPr id="19" name="Picture 18" descr="aiee.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77637" y="2398161"/>
            <a:ext cx="1243099" cy="1644764"/>
          </a:xfrm>
          <a:prstGeom prst="rect">
            <a:avLst/>
          </a:prstGeom>
        </p:spPr>
      </p:pic>
      <p:sp>
        <p:nvSpPr>
          <p:cNvPr id="11" name="TextBox 10"/>
          <p:cNvSpPr txBox="1"/>
          <p:nvPr/>
        </p:nvSpPr>
        <p:spPr>
          <a:xfrm>
            <a:off x="3357514" y="4330298"/>
            <a:ext cx="1401853" cy="530915"/>
          </a:xfrm>
          <a:prstGeom prst="rect">
            <a:avLst/>
          </a:prstGeom>
          <a:noFill/>
        </p:spPr>
        <p:txBody>
          <a:bodyPr wrap="square" rtlCol="0">
            <a:spAutoFit/>
          </a:bodyPr>
          <a:lstStyle/>
          <a:p>
            <a:pPr algn="ctr">
              <a:spcAft>
                <a:spcPts val="38"/>
              </a:spcAft>
            </a:pPr>
            <a:r>
              <a:rPr lang="en-US" sz="1200" b="1" dirty="0">
                <a:solidFill>
                  <a:prstClr val="black"/>
                </a:solidFill>
                <a:latin typeface="Calibri" panose="020F0502020204030204" pitchFamily="34" charset="0"/>
                <a:ea typeface="Verdana" panose="020B0604030504040204" pitchFamily="34" charset="0"/>
                <a:cs typeface="Calibri" panose="020F0502020204030204" pitchFamily="34" charset="0"/>
              </a:rPr>
              <a:t>IRE</a:t>
            </a:r>
          </a:p>
          <a:p>
            <a:pPr algn="ctr"/>
            <a:r>
              <a:rPr lang="en-US" sz="825" dirty="0">
                <a:solidFill>
                  <a:prstClr val="black"/>
                </a:solidFill>
                <a:latin typeface="Calibri" panose="020F0502020204030204" pitchFamily="34" charset="0"/>
                <a:ea typeface="Verdana" panose="020B0604030504040204" pitchFamily="34" charset="0"/>
                <a:cs typeface="Calibri" panose="020F0502020204030204" pitchFamily="34" charset="0"/>
              </a:rPr>
              <a:t>Institute of Radio</a:t>
            </a:r>
            <a:br>
              <a:rPr lang="en-US" sz="825" dirty="0">
                <a:solidFill>
                  <a:prstClr val="black"/>
                </a:solidFill>
                <a:latin typeface="Calibri" panose="020F0502020204030204" pitchFamily="34" charset="0"/>
                <a:ea typeface="Verdana" panose="020B0604030504040204" pitchFamily="34" charset="0"/>
                <a:cs typeface="Calibri" panose="020F0502020204030204" pitchFamily="34" charset="0"/>
              </a:rPr>
            </a:br>
            <a:r>
              <a:rPr lang="en-US" sz="825" dirty="0">
                <a:solidFill>
                  <a:prstClr val="black"/>
                </a:solidFill>
                <a:latin typeface="Calibri" panose="020F0502020204030204" pitchFamily="34" charset="0"/>
                <a:ea typeface="Verdana" panose="020B0604030504040204" pitchFamily="34" charset="0"/>
                <a:cs typeface="Calibri" panose="020F0502020204030204" pitchFamily="34" charset="0"/>
              </a:rPr>
              <a:t>Engineers</a:t>
            </a:r>
          </a:p>
        </p:txBody>
      </p:sp>
      <p:sp>
        <p:nvSpPr>
          <p:cNvPr id="15" name="TextBox 14"/>
          <p:cNvSpPr txBox="1"/>
          <p:nvPr/>
        </p:nvSpPr>
        <p:spPr>
          <a:xfrm>
            <a:off x="3725268" y="1492917"/>
            <a:ext cx="706288" cy="293157"/>
          </a:xfrm>
          <a:prstGeom prst="rect">
            <a:avLst/>
          </a:prstGeom>
          <a:solidFill>
            <a:schemeClr val="bg1"/>
          </a:solidFill>
        </p:spPr>
        <p:txBody>
          <a:bodyPr wrap="square" lIns="0" tIns="13716" rIns="0" bIns="13716" rtlCol="0">
            <a:spAutoFit/>
          </a:bodyPr>
          <a:lstStyle/>
          <a:p>
            <a:pPr algn="ctr"/>
            <a:r>
              <a:rPr lang="en-US" sz="1725" b="1" dirty="0">
                <a:solidFill>
                  <a:srgbClr val="0066A1"/>
                </a:solidFill>
                <a:ea typeface="Verdana" panose="020B0604030504040204" pitchFamily="34" charset="0"/>
                <a:cs typeface="Verdana" panose="020B0604030504040204" pitchFamily="34" charset="0"/>
              </a:rPr>
              <a:t>1912</a:t>
            </a:r>
          </a:p>
        </p:txBody>
      </p:sp>
      <p:pic>
        <p:nvPicPr>
          <p:cNvPr id="18" name="Picture 17" descr="ire.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45616" y="2249068"/>
            <a:ext cx="1976575" cy="1886081"/>
          </a:xfrm>
          <a:prstGeom prst="rect">
            <a:avLst/>
          </a:prstGeom>
        </p:spPr>
      </p:pic>
      <p:cxnSp>
        <p:nvCxnSpPr>
          <p:cNvPr id="24" name="Straight Connector 23"/>
          <p:cNvCxnSpPr/>
          <p:nvPr/>
        </p:nvCxnSpPr>
        <p:spPr>
          <a:xfrm>
            <a:off x="3068429" y="2317511"/>
            <a:ext cx="0" cy="2710323"/>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193311" y="4072603"/>
            <a:ext cx="3493489" cy="553998"/>
          </a:xfrm>
          <a:prstGeom prst="rect">
            <a:avLst/>
          </a:prstGeom>
          <a:noFill/>
        </p:spPr>
        <p:txBody>
          <a:bodyPr wrap="square" rtlCol="0">
            <a:spAutoFit/>
          </a:bodyPr>
          <a:lstStyle/>
          <a:p>
            <a:pPr>
              <a:lnSpc>
                <a:spcPts val="1800"/>
              </a:lnSpc>
            </a:pPr>
            <a:r>
              <a:rPr lang="en-US" sz="1350" dirty="0">
                <a:solidFill>
                  <a:prstClr val="black"/>
                </a:solidFill>
                <a:latin typeface="Calibri" panose="020F0502020204030204" pitchFamily="34" charset="0"/>
                <a:ea typeface="Verdana" panose="020B0604030504040204" pitchFamily="34" charset="0"/>
                <a:cs typeface="Calibri" panose="020F0502020204030204" pitchFamily="34" charset="0"/>
              </a:rPr>
              <a:t>AIEE and IRE merged to become the Institute of Electrical and Electronics Engineers, or </a:t>
            </a:r>
            <a:r>
              <a:rPr lang="en-US" sz="1350" b="1" dirty="0">
                <a:solidFill>
                  <a:prstClr val="black"/>
                </a:solidFill>
                <a:latin typeface="Calibri" panose="020F0502020204030204" pitchFamily="34" charset="0"/>
                <a:ea typeface="Verdana" panose="020B0604030504040204" pitchFamily="34" charset="0"/>
                <a:cs typeface="Calibri" panose="020F0502020204030204" pitchFamily="34" charset="0"/>
              </a:rPr>
              <a:t>IEEE</a:t>
            </a:r>
            <a:r>
              <a:rPr lang="en-US" sz="1350" dirty="0">
                <a:solidFill>
                  <a:prstClr val="black"/>
                </a:solidFill>
                <a:latin typeface="Calibri" panose="020F0502020204030204" pitchFamily="34" charset="0"/>
                <a:ea typeface="Verdana" panose="020B0604030504040204" pitchFamily="34" charset="0"/>
                <a:cs typeface="Calibri" panose="020F0502020204030204" pitchFamily="34" charset="0"/>
              </a:rPr>
              <a:t>.</a:t>
            </a:r>
          </a:p>
        </p:txBody>
      </p:sp>
      <p:sp>
        <p:nvSpPr>
          <p:cNvPr id="16" name="TextBox 15"/>
          <p:cNvSpPr txBox="1"/>
          <p:nvPr/>
        </p:nvSpPr>
        <p:spPr>
          <a:xfrm>
            <a:off x="5476307" y="1492917"/>
            <a:ext cx="706288" cy="293157"/>
          </a:xfrm>
          <a:prstGeom prst="rect">
            <a:avLst/>
          </a:prstGeom>
          <a:solidFill>
            <a:schemeClr val="bg1"/>
          </a:solidFill>
        </p:spPr>
        <p:txBody>
          <a:bodyPr wrap="square" lIns="0" tIns="13716" rIns="0" bIns="13716" rtlCol="0">
            <a:spAutoFit/>
          </a:bodyPr>
          <a:lstStyle/>
          <a:p>
            <a:pPr algn="ctr"/>
            <a:r>
              <a:rPr lang="en-US" sz="1725" b="1" dirty="0">
                <a:solidFill>
                  <a:srgbClr val="00678F"/>
                </a:solidFill>
                <a:ea typeface="Verdana" panose="020B0604030504040204" pitchFamily="34" charset="0"/>
                <a:cs typeface="Verdana" panose="020B0604030504040204" pitchFamily="34" charset="0"/>
              </a:rPr>
              <a:t>1963</a:t>
            </a:r>
          </a:p>
        </p:txBody>
      </p:sp>
      <p:pic>
        <p:nvPicPr>
          <p:cNvPr id="20" name="Picture 19" descr="ieee.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77618" y="2132618"/>
            <a:ext cx="2209954" cy="914463"/>
          </a:xfrm>
          <a:prstGeom prst="rect">
            <a:avLst/>
          </a:prstGeom>
        </p:spPr>
      </p:pic>
      <p:cxnSp>
        <p:nvCxnSpPr>
          <p:cNvPr id="26" name="Straight Connector 25"/>
          <p:cNvCxnSpPr/>
          <p:nvPr/>
        </p:nvCxnSpPr>
        <p:spPr>
          <a:xfrm>
            <a:off x="5022189" y="2317511"/>
            <a:ext cx="0" cy="2710323"/>
          </a:xfrm>
          <a:prstGeom prst="line">
            <a:avLst/>
          </a:prstGeom>
          <a:ln>
            <a:solidFill>
              <a:srgbClr val="D9D9D9"/>
            </a:solidFill>
          </a:ln>
          <a:effectLst/>
        </p:spPr>
        <p:style>
          <a:lnRef idx="2">
            <a:schemeClr val="accent1"/>
          </a:lnRef>
          <a:fillRef idx="0">
            <a:schemeClr val="accent1"/>
          </a:fillRef>
          <a:effectRef idx="1">
            <a:schemeClr val="accent1"/>
          </a:effectRef>
          <a:fontRef idx="minor">
            <a:schemeClr val="tx1"/>
          </a:fontRef>
        </p:style>
      </p:cxnSp>
      <p:sp>
        <p:nvSpPr>
          <p:cNvPr id="23" name="Content Placeholder 6"/>
          <p:cNvSpPr txBox="1">
            <a:spLocks/>
          </p:cNvSpPr>
          <p:nvPr/>
        </p:nvSpPr>
        <p:spPr>
          <a:xfrm>
            <a:off x="5193311" y="4706769"/>
            <a:ext cx="3396965" cy="1095168"/>
          </a:xfrm>
          <a:prstGeom prst="rect">
            <a:avLst/>
          </a:prstGeom>
          <a:solidFill>
            <a:srgbClr val="FFFFFF"/>
          </a:solidFill>
          <a:ln>
            <a:noFill/>
          </a:ln>
        </p:spPr>
        <p:txBody>
          <a:bodyPr/>
          <a:lstStyle>
            <a:lvl1pPr marL="342900" indent="-342900" algn="l" defTabSz="457200" rtl="0" eaLnBrk="1" latinLnBrk="0" hangingPunct="1">
              <a:spcBef>
                <a:spcPts val="1800"/>
              </a:spcBef>
              <a:buSzPct val="135000"/>
              <a:buFontTx/>
              <a:buBlip>
                <a:blip r:embed="rId8"/>
              </a:buBlip>
              <a:defRPr sz="2200" b="0" kern="1200" baseline="0">
                <a:solidFill>
                  <a:srgbClr val="000000"/>
                </a:solidFill>
                <a:latin typeface="Verdana"/>
                <a:ea typeface="+mn-ea"/>
                <a:cs typeface="Verdana"/>
              </a:defRPr>
            </a:lvl1pPr>
            <a:lvl2pPr marL="594360" indent="-182880" algn="l" defTabSz="457200" rtl="0" eaLnBrk="1" latinLnBrk="0" hangingPunct="1">
              <a:spcBef>
                <a:spcPts val="1000"/>
              </a:spcBef>
              <a:buClr>
                <a:schemeClr val="tx1">
                  <a:lumMod val="50000"/>
                  <a:lumOff val="50000"/>
                </a:schemeClr>
              </a:buClr>
              <a:buFont typeface="Lucida Grande"/>
              <a:buChar char="–"/>
              <a:defRPr sz="1800" kern="1200" baseline="0">
                <a:solidFill>
                  <a:schemeClr val="tx1"/>
                </a:solidFill>
                <a:latin typeface="+mn-lt"/>
                <a:ea typeface="+mn-ea"/>
                <a:cs typeface="+mn-cs"/>
              </a:defRPr>
            </a:lvl2pPr>
            <a:lvl3pPr marL="822960" indent="-182880" algn="l" defTabSz="457200" rtl="0" eaLnBrk="1" latinLnBrk="0" hangingPunct="1">
              <a:spcBef>
                <a:spcPts val="800"/>
              </a:spcBef>
              <a:buClr>
                <a:schemeClr val="tx1">
                  <a:lumMod val="50000"/>
                  <a:lumOff val="50000"/>
                </a:schemeClr>
              </a:buClr>
              <a:buFont typeface="Lucida Grande"/>
              <a:buChar char="–"/>
              <a:defRPr sz="1800" kern="1200" baseline="0">
                <a:solidFill>
                  <a:schemeClr val="tx1"/>
                </a:solidFill>
                <a:latin typeface="+mn-lt"/>
                <a:ea typeface="+mn-ea"/>
                <a:cs typeface="+mn-cs"/>
              </a:defRPr>
            </a:lvl3pPr>
            <a:lvl4pPr marL="1051560" indent="-182880" algn="l" defTabSz="457200" rtl="0" eaLnBrk="1" latinLnBrk="0" hangingPunct="1">
              <a:spcBef>
                <a:spcPts val="800"/>
              </a:spcBef>
              <a:buClr>
                <a:schemeClr val="tx1">
                  <a:lumMod val="50000"/>
                  <a:lumOff val="50000"/>
                </a:schemeClr>
              </a:buClr>
              <a:buFont typeface="Arial"/>
              <a:buChar char="–"/>
              <a:defRPr sz="1500" kern="1200" baseline="0">
                <a:solidFill>
                  <a:schemeClr val="tx1"/>
                </a:solidFill>
                <a:latin typeface="+mn-lt"/>
                <a:ea typeface="+mn-ea"/>
                <a:cs typeface="+mn-cs"/>
              </a:defRPr>
            </a:lvl4pPr>
            <a:lvl5pPr marL="1234440" indent="-182880" algn="l" defTabSz="457200" rtl="0" eaLnBrk="1" latinLnBrk="0" hangingPunct="1">
              <a:spcBef>
                <a:spcPts val="800"/>
              </a:spcBef>
              <a:buClr>
                <a:schemeClr val="tx1">
                  <a:lumMod val="50000"/>
                  <a:lumOff val="50000"/>
                </a:schemeClr>
              </a:buClr>
              <a:buFont typeface="Wingdings" charset="2"/>
              <a:buChar char="§"/>
              <a:defRPr sz="140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buNone/>
            </a:pPr>
            <a:r>
              <a:rPr lang="en-US" sz="1350" dirty="0">
                <a:latin typeface="Calibri" panose="020F0502020204030204" pitchFamily="34" charset="0"/>
                <a:ea typeface="Verdana" panose="020B0604030504040204" pitchFamily="34" charset="0"/>
                <a:cs typeface="Calibri" panose="020F0502020204030204" pitchFamily="34" charset="0"/>
              </a:rPr>
              <a:t>Pioneers of wireless technologies </a:t>
            </a:r>
            <a:br>
              <a:rPr lang="en-US" sz="1350" dirty="0">
                <a:latin typeface="Calibri" panose="020F0502020204030204" pitchFamily="34" charset="0"/>
                <a:ea typeface="Verdana" panose="020B0604030504040204" pitchFamily="34" charset="0"/>
                <a:cs typeface="Calibri" panose="020F0502020204030204" pitchFamily="34" charset="0"/>
              </a:rPr>
            </a:br>
            <a:r>
              <a:rPr lang="en-US" sz="1350" dirty="0">
                <a:latin typeface="Calibri" panose="020F0502020204030204" pitchFamily="34" charset="0"/>
                <a:ea typeface="Verdana" panose="020B0604030504040204" pitchFamily="34" charset="0"/>
                <a:cs typeface="Calibri" panose="020F0502020204030204" pitchFamily="34" charset="0"/>
              </a:rPr>
              <a:t>and electronics founded the more internationally focused</a:t>
            </a:r>
            <a:br>
              <a:rPr lang="en-US" sz="1350" dirty="0">
                <a:latin typeface="Calibri" panose="020F0502020204030204" pitchFamily="34" charset="0"/>
                <a:ea typeface="Verdana" panose="020B0604030504040204" pitchFamily="34" charset="0"/>
                <a:cs typeface="Calibri" panose="020F0502020204030204" pitchFamily="34" charset="0"/>
              </a:rPr>
            </a:br>
            <a:r>
              <a:rPr lang="en-US" sz="1350" b="1" dirty="0">
                <a:latin typeface="Calibri" panose="020F0502020204030204" pitchFamily="34" charset="0"/>
                <a:ea typeface="Verdana" panose="020B0604030504040204" pitchFamily="34" charset="0"/>
                <a:cs typeface="Calibri" panose="020F0502020204030204" pitchFamily="34" charset="0"/>
              </a:rPr>
              <a:t>Institute of Radio Engineers</a:t>
            </a:r>
            <a:r>
              <a:rPr lang="en-US" sz="1350" dirty="0">
                <a:latin typeface="Calibri" panose="020F0502020204030204" pitchFamily="34" charset="0"/>
                <a:ea typeface="Verdana" panose="020B0604030504040204" pitchFamily="34" charset="0"/>
                <a:cs typeface="Calibri" panose="020F0502020204030204" pitchFamily="34" charset="0"/>
              </a:rPr>
              <a:t>.</a:t>
            </a:r>
          </a:p>
        </p:txBody>
      </p:sp>
      <p:pic>
        <p:nvPicPr>
          <p:cNvPr id="25" name="Picture 1">
            <a:extLst>
              <a:ext uri="{FF2B5EF4-FFF2-40B4-BE49-F238E27FC236}">
                <a16:creationId xmlns:a16="http://schemas.microsoft.com/office/drawing/2014/main" id="{26CC3EBF-832B-4A11-9D1F-CE2B0D21E3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53110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ssolve">
                                      <p:cBhvr>
                                        <p:cTn id="16" dur="500"/>
                                        <p:tgtEl>
                                          <p:spTgt spid="24"/>
                                        </p:tgtEl>
                                      </p:cBhvr>
                                    </p:animEffect>
                                  </p:childTnLst>
                                </p:cTn>
                              </p:par>
                              <p:par>
                                <p:cTn id="17" presetID="9" presetClass="exit" presetSubtype="0" fill="hold" grpId="0" nodeType="withEffect">
                                  <p:stCondLst>
                                    <p:cond delay="0"/>
                                  </p:stCondLst>
                                  <p:childTnLst>
                                    <p:animEffect transition="out" filter="dissolv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par>
                                <p:cTn id="20" presetID="9" presetClass="exit" presetSubtype="0" fill="hold" grpId="0" nodeType="withEffect">
                                  <p:stCondLst>
                                    <p:cond delay="0"/>
                                  </p:stCondLst>
                                  <p:childTnLst>
                                    <p:animEffect transition="out" filter="dissolve">
                                      <p:cBhvr>
                                        <p:cTn id="21" dur="500"/>
                                        <p:tgtEl>
                                          <p:spTgt spid="22">
                                            <p:txEl>
                                              <p:pRg st="0" end="0"/>
                                            </p:txEl>
                                          </p:spTgt>
                                        </p:tgtEl>
                                      </p:cBhvr>
                                    </p:animEffect>
                                    <p:set>
                                      <p:cBhvr>
                                        <p:cTn id="22" dur="1" fill="hold">
                                          <p:stCondLst>
                                            <p:cond delay="499"/>
                                          </p:stCondLst>
                                        </p:cTn>
                                        <p:tgtEl>
                                          <p:spTgt spid="22">
                                            <p:txEl>
                                              <p:pRg st="0" end="0"/>
                                            </p:txEl>
                                          </p:spTgt>
                                        </p:tgtEl>
                                        <p:attrNameLst>
                                          <p:attrName>style.visibility</p:attrName>
                                        </p:attrNameLst>
                                      </p:cBhvr>
                                      <p:to>
                                        <p:strVal val="hidden"/>
                                      </p:to>
                                    </p:set>
                                  </p:childTnLst>
                                </p:cTn>
                              </p:par>
                              <p:par>
                                <p:cTn id="23" presetID="9" presetClass="entr" presetSubtype="0" fill="hold" grpId="1"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dissolv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dissolve">
                                      <p:cBhvr>
                                        <p:cTn id="30" dur="500"/>
                                        <p:tgtEl>
                                          <p:spTgt spid="16"/>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par>
                                <p:cTn id="34" presetID="9"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dissolve">
                                      <p:cBhvr>
                                        <p:cTn id="36" dur="500"/>
                                        <p:tgtEl>
                                          <p:spTgt spid="20"/>
                                        </p:tgtEl>
                                      </p:cBhvr>
                                    </p:animEffect>
                                  </p:childTnLst>
                                </p:cTn>
                              </p:par>
                              <p:par>
                                <p:cTn id="37" presetID="9"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dissolve">
                                      <p:cBhvr>
                                        <p:cTn id="39" dur="500"/>
                                        <p:tgtEl>
                                          <p:spTgt spid="26"/>
                                        </p:tgtEl>
                                      </p:cBhvr>
                                    </p:animEffect>
                                  </p:childTnLst>
                                </p:cTn>
                              </p:par>
                              <p:par>
                                <p:cTn id="40" presetID="9" presetClass="exit" presetSubtype="0" fill="hold" grpId="0" nodeType="withEffect">
                                  <p:stCondLst>
                                    <p:cond delay="0"/>
                                  </p:stCondLst>
                                  <p:childTnLst>
                                    <p:animEffect transition="out" filter="dissolve">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par>
                                <p:cTn id="43" presetID="9" presetClass="exit" presetSubtype="0" fill="hold" grpId="1" nodeType="withEffect">
                                  <p:stCondLst>
                                    <p:cond delay="0"/>
                                  </p:stCondLst>
                                  <p:childTnLst>
                                    <p:animEffect transition="out" filter="dissolv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9" presetClass="exit" presetSubtype="0" fill="hold" nodeType="withEffect">
                                  <p:stCondLst>
                                    <p:cond delay="0"/>
                                  </p:stCondLst>
                                  <p:childTnLst>
                                    <p:animEffect transition="out" filter="dissolve">
                                      <p:cBhvr>
                                        <p:cTn id="47" dur="1000"/>
                                        <p:tgtEl>
                                          <p:spTgt spid="27"/>
                                        </p:tgtEl>
                                      </p:cBhvr>
                                    </p:animEffect>
                                    <p:set>
                                      <p:cBhvr>
                                        <p:cTn id="48" dur="1" fill="hold">
                                          <p:stCondLst>
                                            <p:cond delay="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14" grpId="0" animBg="1"/>
      <p:bldP spid="11" grpId="0"/>
      <p:bldP spid="15" grpId="0" animBg="1"/>
      <p:bldP spid="15" grpId="1" animBg="1"/>
      <p:bldP spid="10" grpId="0"/>
      <p:bldP spid="16" grpId="0" animBg="1"/>
      <p:bldP spid="23" grpId="0" animBg="1"/>
      <p:bldP spid="2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ChangeArrowheads="1"/>
          </p:cNvSpPr>
          <p:nvPr/>
        </p:nvSpPr>
        <p:spPr bwMode="black">
          <a:xfrm>
            <a:off x="457200" y="1203960"/>
            <a:ext cx="8001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1"/>
          <a:lstStyle>
            <a:lvl1pPr marL="342900" indent="-342900"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marL="0" indent="0" eaLnBrk="1" hangingPunct="1">
              <a:lnSpc>
                <a:spcPct val="110000"/>
              </a:lnSpc>
            </a:pPr>
            <a:r>
              <a:rPr lang="zh-TW" altLang="en-US" b="1" dirty="0">
                <a:latin typeface="微軟正黑體" panose="020B0604030504040204" pitchFamily="34" charset="-120"/>
                <a:ea typeface="微軟正黑體" panose="020B0604030504040204" pitchFamily="34" charset="-120"/>
                <a:cs typeface="Verdana" panose="020B0604030504040204" pitchFamily="34" charset="0"/>
              </a:rPr>
              <a:t>非營利組織，全球最大的技術學會之一，成員遍佈</a:t>
            </a:r>
            <a:r>
              <a:rPr lang="en-US" altLang="zh-CN" b="1" dirty="0">
                <a:latin typeface="微軟正黑體" panose="020B0604030504040204" pitchFamily="34" charset="-120"/>
                <a:ea typeface="微軟正黑體" panose="020B0604030504040204" pitchFamily="34" charset="-120"/>
                <a:cs typeface="Verdana" panose="020B0604030504040204" pitchFamily="34" charset="0"/>
              </a:rPr>
              <a:t>160</a:t>
            </a:r>
            <a:r>
              <a:rPr lang="zh-TW" altLang="en-US" b="1" dirty="0">
                <a:latin typeface="微軟正黑體" panose="020B0604030504040204" pitchFamily="34" charset="-120"/>
                <a:ea typeface="微軟正黑體" panose="020B0604030504040204" pitchFamily="34" charset="-120"/>
                <a:cs typeface="Verdana" panose="020B0604030504040204" pitchFamily="34" charset="0"/>
              </a:rPr>
              <a:t>多個國家地區，會員超過</a:t>
            </a:r>
            <a:r>
              <a:rPr lang="en-US" altLang="zh-CN" b="1" dirty="0">
                <a:latin typeface="微軟正黑體" panose="020B0604030504040204" pitchFamily="34" charset="-120"/>
                <a:ea typeface="微軟正黑體" panose="020B0604030504040204" pitchFamily="34" charset="-120"/>
                <a:cs typeface="Verdana" panose="020B0604030504040204" pitchFamily="34" charset="0"/>
              </a:rPr>
              <a:t>43</a:t>
            </a:r>
            <a:r>
              <a:rPr lang="zh-CN" altLang="en-US" b="1" dirty="0">
                <a:latin typeface="微軟正黑體" panose="020B0604030504040204" pitchFamily="34" charset="-120"/>
                <a:ea typeface="微軟正黑體" panose="020B0604030504040204" pitchFamily="34" charset="-120"/>
                <a:cs typeface="Verdana" panose="020B0604030504040204" pitchFamily="34" charset="0"/>
              </a:rPr>
              <a:t>萬人</a:t>
            </a:r>
            <a:endParaRPr lang="en-US" altLang="zh-CN" b="1" dirty="0">
              <a:latin typeface="微軟正黑體" panose="020B0604030504040204" pitchFamily="34" charset="-120"/>
              <a:ea typeface="微軟正黑體" panose="020B0604030504040204" pitchFamily="34" charset="-120"/>
              <a:cs typeface="Verdana" panose="020B0604030504040204" pitchFamily="34" charset="0"/>
            </a:endParaRPr>
          </a:p>
        </p:txBody>
      </p:sp>
      <p:sp>
        <p:nvSpPr>
          <p:cNvPr id="23555" name="Title 5"/>
          <p:cNvSpPr>
            <a:spLocks noGrp="1"/>
          </p:cNvSpPr>
          <p:nvPr>
            <p:ph type="title"/>
          </p:nvPr>
        </p:nvSpPr>
        <p:spPr>
          <a:xfrm>
            <a:off x="728662" y="365760"/>
            <a:ext cx="7772400" cy="838200"/>
          </a:xfrm>
          <a:ln/>
        </p:spPr>
        <p:txBody>
          <a:bodyPr>
            <a:normAutofit/>
          </a:bodyPr>
          <a:lstStyle/>
          <a:p>
            <a:r>
              <a:rPr lang="en-US" altLang="zh-TW" sz="3600" b="1" dirty="0">
                <a:solidFill>
                  <a:srgbClr val="0066A1"/>
                </a:solidFill>
                <a:latin typeface="Verdana" panose="020B0604030504040204" pitchFamily="34" charset="0"/>
                <a:ea typeface="Verdana" panose="020B0604030504040204" pitchFamily="34" charset="0"/>
                <a:cs typeface="Verdana" panose="020B0604030504040204" pitchFamily="34" charset="0"/>
              </a:rPr>
              <a:t>IEEE</a:t>
            </a:r>
            <a:r>
              <a:rPr lang="zh-TW" altLang="en-US" sz="3600" b="1" dirty="0">
                <a:solidFill>
                  <a:srgbClr val="0066A1"/>
                </a:solidFill>
                <a:latin typeface="Verdana" panose="020B0604030504040204" pitchFamily="34" charset="0"/>
                <a:ea typeface="Verdana" panose="020B0604030504040204" pitchFamily="34" charset="0"/>
                <a:cs typeface="Verdana" panose="020B0604030504040204" pitchFamily="34" charset="0"/>
              </a:rPr>
              <a:t> </a:t>
            </a:r>
            <a:r>
              <a:rPr lang="zh-TW" altLang="en-US" sz="3600" b="1" dirty="0">
                <a:solidFill>
                  <a:srgbClr val="0066A1"/>
                </a:solidFill>
                <a:latin typeface="微軟正黑體" panose="020B0604030504040204" pitchFamily="34" charset="-120"/>
                <a:ea typeface="微軟正黑體" panose="020B0604030504040204" pitchFamily="34" charset="-120"/>
                <a:cs typeface="Verdana" panose="020B0604030504040204" pitchFamily="34" charset="0"/>
              </a:rPr>
              <a:t>運作方式</a:t>
            </a:r>
            <a:endParaRPr altLang="zh-CN" sz="3600" b="1" i="1" dirty="0">
              <a:solidFill>
                <a:srgbClr val="0066A1"/>
              </a:solidFill>
              <a:latin typeface="微軟正黑體" panose="020B0604030504040204" pitchFamily="34" charset="-120"/>
              <a:ea typeface="微軟正黑體" panose="020B0604030504040204" pitchFamily="34" charset="-120"/>
              <a:cs typeface="Verdana" panose="020B0604030504040204" pitchFamily="34" charset="0"/>
            </a:endParaRPr>
          </a:p>
        </p:txBody>
      </p:sp>
      <p:pic>
        <p:nvPicPr>
          <p:cNvPr id="2355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245" y="1961356"/>
            <a:ext cx="8467725" cy="400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椭圆 6"/>
          <p:cNvSpPr>
            <a:spLocks noChangeArrowheads="1"/>
          </p:cNvSpPr>
          <p:nvPr/>
        </p:nvSpPr>
        <p:spPr bwMode="auto">
          <a:xfrm>
            <a:off x="5562600" y="3004185"/>
            <a:ext cx="1905000" cy="11430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ctr" eaLnBrk="1" hangingPunct="1"/>
            <a:endParaRPr lang="zh-CN" altLang="en-US">
              <a:latin typeface="Verdana" pitchFamily="34" charset="0"/>
            </a:endParaRPr>
          </a:p>
        </p:txBody>
      </p:sp>
      <p:sp>
        <p:nvSpPr>
          <p:cNvPr id="8" name="圆角矩形 7"/>
          <p:cNvSpPr/>
          <p:nvPr/>
        </p:nvSpPr>
        <p:spPr>
          <a:xfrm>
            <a:off x="609600" y="4267199"/>
            <a:ext cx="5905500" cy="1450975"/>
          </a:xfrm>
          <a:prstGeom prst="roundRect">
            <a:avLst/>
          </a:prstGeom>
          <a:solidFill>
            <a:schemeClr val="lt1">
              <a:alpha val="80000"/>
            </a:schemeClr>
          </a:solidFill>
        </p:spPr>
        <p:style>
          <a:lnRef idx="2">
            <a:schemeClr val="accent1"/>
          </a:lnRef>
          <a:fillRef idx="1">
            <a:schemeClr val="lt1"/>
          </a:fillRef>
          <a:effectRef idx="0">
            <a:schemeClr val="accent1"/>
          </a:effectRef>
          <a:fontRef idx="minor">
            <a:schemeClr val="dk1"/>
          </a:fontRef>
        </p:style>
        <p:txBody>
          <a:bodyPr>
            <a:spAutoFit/>
          </a:bodyPr>
          <a:lstStyle>
            <a:lvl1pPr marL="342900" indent="-342900"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lnSpc>
                <a:spcPct val="110000"/>
              </a:lnSpc>
              <a:buFontTx/>
              <a:buBlip>
                <a:blip r:embed="rId5"/>
              </a:buBlip>
            </a:pPr>
            <a:r>
              <a:rPr lang="en-US" altLang="zh-CN"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rPr>
              <a:t>300</a:t>
            </a:r>
            <a:r>
              <a:rPr lang="zh-TW" altLang="en-US"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rPr>
              <a:t>多個地方分會</a:t>
            </a:r>
            <a:endParaRPr lang="en-US" altLang="zh-CN"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endParaRPr>
          </a:p>
          <a:p>
            <a:pPr eaLnBrk="1" hangingPunct="1">
              <a:lnSpc>
                <a:spcPct val="110000"/>
              </a:lnSpc>
              <a:buFontTx/>
              <a:buBlip>
                <a:blip r:embed="rId5"/>
              </a:buBlip>
            </a:pPr>
            <a:r>
              <a:rPr lang="en-US" altLang="zh-CN"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rPr>
              <a:t>2000</a:t>
            </a:r>
            <a:r>
              <a:rPr lang="zh-TW" altLang="en-US"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rPr>
              <a:t>多個專業委員會</a:t>
            </a:r>
            <a:endParaRPr lang="en-US" altLang="zh-CN"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endParaRPr>
          </a:p>
          <a:p>
            <a:pPr eaLnBrk="1" hangingPunct="1">
              <a:lnSpc>
                <a:spcPct val="110000"/>
              </a:lnSpc>
              <a:buFontTx/>
              <a:buBlip>
                <a:blip r:embed="rId5"/>
              </a:buBlip>
            </a:pPr>
            <a:r>
              <a:rPr lang="en-US" altLang="zh-CN"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rPr>
              <a:t>30</a:t>
            </a:r>
            <a:r>
              <a:rPr lang="en-US" altLang="en-US"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rPr>
              <a:t>00</a:t>
            </a:r>
            <a:r>
              <a:rPr lang="zh-TW" altLang="en-US"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rPr>
              <a:t>多個學生分會遍佈</a:t>
            </a:r>
            <a:r>
              <a:rPr lang="en-US" altLang="zh-CN"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rPr>
              <a:t>100</a:t>
            </a:r>
            <a:r>
              <a:rPr lang="zh-CN" altLang="en-US"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rPr>
              <a:t>多個國家</a:t>
            </a:r>
            <a:endParaRPr lang="en-US" altLang="en-US"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endParaRPr>
          </a:p>
        </p:txBody>
      </p:sp>
      <p:sp>
        <p:nvSpPr>
          <p:cNvPr id="23559" name="灯片编号占位符 8"/>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endParaRPr lang="en-US" altLang="zh-CN" sz="1400" dirty="0">
              <a:ea typeface="ＭＳ Ｐゴシック" pitchFamily="34" charset="-128"/>
            </a:endParaRPr>
          </a:p>
        </p:txBody>
      </p:sp>
      <p:pic>
        <p:nvPicPr>
          <p:cNvPr id="10" name="Picture 1">
            <a:extLst>
              <a:ext uri="{FF2B5EF4-FFF2-40B4-BE49-F238E27FC236}">
                <a16:creationId xmlns:a16="http://schemas.microsoft.com/office/drawing/2014/main" id="{26CC3EBF-832B-4A11-9D1F-CE2B0D21E3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custDataLst>
      <p:tags r:id="rId1"/>
    </p:custDataLst>
    <p:extLst>
      <p:ext uri="{BB962C8B-B14F-4D97-AF65-F5344CB8AC3E}">
        <p14:creationId xmlns:p14="http://schemas.microsoft.com/office/powerpoint/2010/main" val="2479625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内容占位符 2"/>
          <p:cNvSpPr>
            <a:spLocks noGrp="1"/>
          </p:cNvSpPr>
          <p:nvPr>
            <p:ph sz="half" idx="1"/>
          </p:nvPr>
        </p:nvSpPr>
        <p:spPr>
          <a:xfrm>
            <a:off x="0" y="730249"/>
            <a:ext cx="4648200" cy="5991225"/>
          </a:xfrm>
        </p:spPr>
        <p:txBody>
          <a:bodyPr>
            <a:normAutofit lnSpcReduction="10000"/>
          </a:bodyPr>
          <a:lstStyle/>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Aerospace and Electronic Systems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Antennas and Propagation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Broadcast Technology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Circuits and Systems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Communications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Computational Intelligence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Computer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Consumer Electronics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Control Systems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Dielectrics and Electrical Insulation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Education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Electron Devices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Electronics Packaging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Electromagnetic Compatibility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Engineering in Medicine and Biology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Geoscience and Remote Sensing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Industrial Electronics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Industry Applications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Information Theory Society</a:t>
            </a:r>
          </a:p>
          <a:p>
            <a:pPr>
              <a:buClr>
                <a:srgbClr val="808080"/>
              </a:buClr>
            </a:pPr>
            <a:r>
              <a:rPr lang="en-US" altLang="zh-CN" sz="1400" b="1" dirty="0">
                <a:solidFill>
                  <a:srgbClr val="000000"/>
                </a:solidFill>
                <a:latin typeface="Arial" panose="020B0604020202020204" pitchFamily="34" charset="0"/>
                <a:ea typeface="新細明體" panose="02020500000000000000" pitchFamily="18" charset="-120"/>
                <a:cs typeface="Arial" panose="020B0604020202020204" pitchFamily="34" charset="0"/>
              </a:rPr>
              <a:t>IEEE Instrumentation and Measurement Society</a:t>
            </a:r>
          </a:p>
          <a:p>
            <a:pPr>
              <a:lnSpc>
                <a:spcPct val="100000"/>
              </a:lnSpc>
            </a:pPr>
            <a:endParaRPr lang="en-US" altLang="zh-CN" sz="1400" b="1" dirty="0">
              <a:latin typeface="Arial" panose="020B0604020202020204" pitchFamily="34" charset="0"/>
              <a:ea typeface="新細明體" panose="02020500000000000000" pitchFamily="18" charset="-120"/>
              <a:cs typeface="Arial" panose="020B0604020202020204" pitchFamily="34" charset="0"/>
            </a:endParaRPr>
          </a:p>
          <a:p>
            <a:pPr>
              <a:lnSpc>
                <a:spcPct val="100000"/>
              </a:lnSpc>
              <a:buFont typeface="Wingdings" pitchFamily="2" charset="2"/>
              <a:buNone/>
            </a:pPr>
            <a:br>
              <a:rPr lang="en-US" altLang="zh-CN" sz="1400" b="1" dirty="0">
                <a:latin typeface="Arial" panose="020B0604020202020204" pitchFamily="34" charset="0"/>
                <a:ea typeface="新細明體" panose="02020500000000000000" pitchFamily="18" charset="-120"/>
                <a:cs typeface="Arial" panose="020B0604020202020204" pitchFamily="34" charset="0"/>
              </a:rPr>
            </a:br>
            <a:endParaRPr lang="zh-CN" altLang="en-US" sz="1400" b="1" dirty="0">
              <a:latin typeface="Arial" panose="020B0604020202020204" pitchFamily="34" charset="0"/>
              <a:ea typeface="新細明體" panose="02020500000000000000" pitchFamily="18" charset="-120"/>
              <a:cs typeface="Arial" panose="020B0604020202020204" pitchFamily="34" charset="0"/>
            </a:endParaRPr>
          </a:p>
        </p:txBody>
      </p:sp>
      <p:sp>
        <p:nvSpPr>
          <p:cNvPr id="5" name="矩形 4"/>
          <p:cNvSpPr/>
          <p:nvPr/>
        </p:nvSpPr>
        <p:spPr>
          <a:xfrm>
            <a:off x="4495800" y="730250"/>
            <a:ext cx="4724400" cy="4832092"/>
          </a:xfrm>
          <a:prstGeom prst="rect">
            <a:avLst/>
          </a:prstGeom>
        </p:spPr>
        <p:txBody>
          <a:bodyPr>
            <a:spAutoFit/>
          </a:bodyPr>
          <a:lstStyle/>
          <a:p>
            <a:pPr marL="342900" indent="-342900" eaLnBrk="0" hangingPunct="0">
              <a:buClr>
                <a:srgbClr val="808080"/>
              </a:buClr>
              <a:buFontTx/>
              <a:buBlip>
                <a:blip r:embed="rId4"/>
              </a:buBlip>
              <a:defRPr/>
            </a:pPr>
            <a:r>
              <a:rPr lang="en-US" sz="1400" b="1" dirty="0">
                <a:solidFill>
                  <a:srgbClr val="000000"/>
                </a:solidFill>
                <a:latin typeface="Arial" panose="020B0604020202020204" pitchFamily="34" charset="0"/>
                <a:ea typeface="+mj-ea"/>
                <a:cs typeface="Arial" panose="020B0604020202020204" pitchFamily="34" charset="0"/>
              </a:rPr>
              <a:t>IEEE Intelligent Transportation Systems Society</a:t>
            </a:r>
            <a:endParaRPr lang="en-US" sz="1400" b="1"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Magnetics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Microwave Theory and Techniques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Nuclear and Plasma Sciences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Oceanic Engineering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Photonics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Power Electronics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Power &amp; Energy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Product Safety Engineering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Professional Communication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Reliability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Robotics and Automation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Signal Processing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Society on Social Implications of Technology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Solid-State Circuits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Systems, Man, and Cybernetics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Technology and Engineering Management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a:t>
            </a:r>
            <a:r>
              <a:rPr lang="en-US" sz="1400" b="1" kern="0" dirty="0" err="1">
                <a:solidFill>
                  <a:srgbClr val="000000"/>
                </a:solidFill>
                <a:latin typeface="Arial" panose="020B0604020202020204" pitchFamily="34" charset="0"/>
                <a:ea typeface="+mj-ea"/>
                <a:cs typeface="Arial" panose="020B0604020202020204" pitchFamily="34" charset="0"/>
              </a:rPr>
              <a:t>Ultrasonics</a:t>
            </a:r>
            <a:r>
              <a:rPr lang="en-US" sz="1400" b="1" kern="0" dirty="0">
                <a:solidFill>
                  <a:srgbClr val="000000"/>
                </a:solidFill>
                <a:latin typeface="Arial" panose="020B0604020202020204" pitchFamily="34" charset="0"/>
                <a:ea typeface="+mj-ea"/>
                <a:cs typeface="Arial" panose="020B0604020202020204" pitchFamily="34" charset="0"/>
              </a:rPr>
              <a:t>, Ferroelectrics, and Frequency Control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Vehicular Technology Society</a:t>
            </a:r>
            <a:endParaRPr lang="en-US" sz="1400" kern="0" dirty="0">
              <a:solidFill>
                <a:srgbClr val="000000"/>
              </a:solidFill>
              <a:latin typeface="Arial" panose="020B0604020202020204" pitchFamily="34" charset="0"/>
              <a:ea typeface="+mj-ea"/>
              <a:cs typeface="Arial" panose="020B0604020202020204" pitchFamily="34" charset="0"/>
            </a:endParaRPr>
          </a:p>
        </p:txBody>
      </p:sp>
      <p:sp>
        <p:nvSpPr>
          <p:cNvPr id="8" name="圆角矩形 7"/>
          <p:cNvSpPr/>
          <p:nvPr/>
        </p:nvSpPr>
        <p:spPr bwMode="auto">
          <a:xfrm>
            <a:off x="1600200" y="2590800"/>
            <a:ext cx="6477000" cy="1676400"/>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anchor="ctr"/>
          <a:lstStyle/>
          <a:p>
            <a:pPr marL="342900" indent="-342900" algn="ctr">
              <a:defRPr/>
            </a:pPr>
            <a:endParaRPr lang="zh-CN" altLang="en-US">
              <a:solidFill>
                <a:srgbClr val="000000"/>
              </a:solidFill>
              <a:latin typeface="Verdana" pitchFamily="34" charset="0"/>
            </a:endParaRPr>
          </a:p>
        </p:txBody>
      </p:sp>
      <p:sp>
        <p:nvSpPr>
          <p:cNvPr id="7" name="标题 3"/>
          <p:cNvSpPr txBox="1">
            <a:spLocks/>
          </p:cNvSpPr>
          <p:nvPr/>
        </p:nvSpPr>
        <p:spPr bwMode="auto">
          <a:xfrm>
            <a:off x="2209800" y="2819400"/>
            <a:ext cx="5257800" cy="1143000"/>
          </a:xfrm>
          <a:prstGeom prst="rect">
            <a:avLst/>
          </a:prstGeom>
          <a:noFill/>
          <a:ln w="9525">
            <a:noFill/>
            <a:miter lim="800000"/>
            <a:headEnd/>
            <a:tailEnd/>
          </a:ln>
        </p:spPr>
        <p:txBody>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r>
              <a:rPr lang="en-US" altLang="zh-CN" sz="4800" b="1" dirty="0">
                <a:solidFill>
                  <a:srgbClr val="0B2E66"/>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Verdana" panose="020B0604030504040204" pitchFamily="34" charset="0"/>
              </a:rPr>
              <a:t>39</a:t>
            </a:r>
            <a:r>
              <a:rPr lang="zh-CN" altLang="en-US" sz="4800" b="1" dirty="0">
                <a:solidFill>
                  <a:srgbClr val="0B2E66"/>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Verdana" panose="020B0604030504040204" pitchFamily="34" charset="0"/>
              </a:rPr>
              <a:t>個專業</a:t>
            </a:r>
            <a:r>
              <a:rPr lang="zh-TW" altLang="en-US" sz="4800" b="1" dirty="0">
                <a:solidFill>
                  <a:srgbClr val="0B2E66"/>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Verdana" panose="020B0604030504040204" pitchFamily="34" charset="0"/>
              </a:rPr>
              <a:t>分</a:t>
            </a:r>
            <a:r>
              <a:rPr lang="zh-CN" altLang="en-US" sz="4800" b="1" dirty="0">
                <a:solidFill>
                  <a:srgbClr val="0B2E66"/>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Verdana" panose="020B0604030504040204" pitchFamily="34" charset="0"/>
              </a:rPr>
              <a:t>會</a:t>
            </a:r>
          </a:p>
        </p:txBody>
      </p:sp>
      <p:sp>
        <p:nvSpPr>
          <p:cNvPr id="23554" name="标题 3"/>
          <p:cNvSpPr>
            <a:spLocks noGrp="1"/>
          </p:cNvSpPr>
          <p:nvPr>
            <p:ph type="title"/>
          </p:nvPr>
        </p:nvSpPr>
        <p:spPr>
          <a:xfrm>
            <a:off x="3695700" y="3352800"/>
            <a:ext cx="4724400" cy="1143000"/>
          </a:xfrm>
        </p:spPr>
        <p:txBody>
          <a:bodyPr/>
          <a:lstStyle/>
          <a:p>
            <a:pPr>
              <a:defRPr/>
            </a:pPr>
            <a:r>
              <a:rPr lang="en-US" altLang="zh-CN" b="1" dirty="0">
                <a:solidFill>
                  <a:schemeClr val="tx2">
                    <a:lumMod val="60000"/>
                    <a:lumOff val="40000"/>
                  </a:schemeClr>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IEEE Societies</a:t>
            </a:r>
            <a:endParaRPr lang="zh-CN" altLang="en-US" b="1" dirty="0">
              <a:solidFill>
                <a:schemeClr val="tx2">
                  <a:lumMod val="60000"/>
                  <a:lumOff val="40000"/>
                </a:schemeClr>
              </a:solidFill>
              <a:effectLst>
                <a:outerShdw blurRad="38100" dist="38100" dir="2700000" algn="tl">
                  <a:srgbClr val="000000">
                    <a:alpha val="43137"/>
                  </a:srgbClr>
                </a:outerShdw>
              </a:effectLst>
              <a:latin typeface="Times New Roman" panose="02020603050405020304" pitchFamily="18" charset="0"/>
              <a:ea typeface="宋体" charset="-122"/>
              <a:cs typeface="Times New Roman" panose="02020603050405020304" pitchFamily="18" charset="0"/>
            </a:endParaRPr>
          </a:p>
        </p:txBody>
      </p:sp>
      <p:sp>
        <p:nvSpPr>
          <p:cNvPr id="24583" name="灯片编号占位符 8"/>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fld id="{B5AD0BC2-EBF4-462C-8A6D-ED52B4C226A2}" type="slidenum">
              <a:rPr lang="en-US" altLang="zh-CN" sz="1000" smtClean="0">
                <a:solidFill>
                  <a:schemeClr val="bg1"/>
                </a:solidFill>
                <a:ea typeface="ＭＳ Ｐゴシック" pitchFamily="34" charset="-128"/>
              </a:rPr>
              <a:pPr/>
              <a:t>9</a:t>
            </a:fld>
            <a:endParaRPr lang="en-US" altLang="zh-CN" sz="1400">
              <a:ea typeface="ＭＳ Ｐゴシック" pitchFamily="34" charset="-128"/>
            </a:endParaRPr>
          </a:p>
        </p:txBody>
      </p:sp>
      <p:pic>
        <p:nvPicPr>
          <p:cNvPr id="10" name="Picture 1">
            <a:extLst>
              <a:ext uri="{FF2B5EF4-FFF2-40B4-BE49-F238E27FC236}">
                <a16:creationId xmlns:a16="http://schemas.microsoft.com/office/drawing/2014/main" id="{26CC3EBF-832B-4A11-9D1F-CE2B0D21E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custDataLst>
      <p:tags r:id="rId1"/>
    </p:custDataLst>
    <p:extLst>
      <p:ext uri="{BB962C8B-B14F-4D97-AF65-F5344CB8AC3E}">
        <p14:creationId xmlns:p14="http://schemas.microsoft.com/office/powerpoint/2010/main" val="3791506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2355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6"/>
</p:tagLst>
</file>

<file path=ppt/tags/tag2.xml><?xml version="1.0" encoding="utf-8"?>
<p:tagLst xmlns:a="http://schemas.openxmlformats.org/drawingml/2006/main" xmlns:r="http://schemas.openxmlformats.org/officeDocument/2006/relationships" xmlns:p="http://schemas.openxmlformats.org/presentationml/2006/main">
  <p:tag name="TIMING" val="|23.1"/>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4.xml><?xml version="1.0" encoding="utf-8"?>
<p:tagLst xmlns:a="http://schemas.openxmlformats.org/drawingml/2006/main" xmlns:r="http://schemas.openxmlformats.org/officeDocument/2006/relationships" xmlns:p="http://schemas.openxmlformats.org/presentationml/2006/main">
  <p:tag name="TIMING" val="|11.4"/>
</p:tagLst>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22965</TotalTime>
  <Words>3508</Words>
  <Application>Microsoft Office PowerPoint</Application>
  <PresentationFormat>如螢幕大小 (4:3)</PresentationFormat>
  <Paragraphs>560</Paragraphs>
  <Slides>63</Slides>
  <Notes>54</Notes>
  <HiddenSlides>0</HiddenSlides>
  <MMClips>0</MMClips>
  <ScaleCrop>false</ScaleCrop>
  <HeadingPairs>
    <vt:vector size="6" baseType="variant">
      <vt:variant>
        <vt:lpstr>使用字型</vt:lpstr>
      </vt:variant>
      <vt:variant>
        <vt:i4>14</vt:i4>
      </vt:variant>
      <vt:variant>
        <vt:lpstr>佈景主題</vt:lpstr>
      </vt:variant>
      <vt:variant>
        <vt:i4>1</vt:i4>
      </vt:variant>
      <vt:variant>
        <vt:lpstr>投影片標題</vt:lpstr>
      </vt:variant>
      <vt:variant>
        <vt:i4>63</vt:i4>
      </vt:variant>
    </vt:vector>
  </HeadingPairs>
  <TitlesOfParts>
    <vt:vector size="78" baseType="lpstr">
      <vt:lpstr>Arial Unicode MS</vt:lpstr>
      <vt:lpstr>LucidaGrande</vt:lpstr>
      <vt:lpstr>Noto Sans Symbols</vt:lpstr>
      <vt:lpstr>宋体</vt:lpstr>
      <vt:lpstr>微軟正黑體</vt:lpstr>
      <vt:lpstr>新細明體</vt:lpstr>
      <vt:lpstr>Arial</vt:lpstr>
      <vt:lpstr>Calibri</vt:lpstr>
      <vt:lpstr>Segoe UI</vt:lpstr>
      <vt:lpstr>Times New Roman</vt:lpstr>
      <vt:lpstr>Trebuchet MS</vt:lpstr>
      <vt:lpstr>Verdana</vt:lpstr>
      <vt:lpstr>Vrinda</vt:lpstr>
      <vt:lpstr>Wingdings</vt:lpstr>
      <vt:lpstr>Office 佈景主題</vt:lpstr>
      <vt:lpstr>IEEE Xplore® 電子資料庫使用教育</vt:lpstr>
      <vt:lpstr>IEEE Xplore® 全文電子資料庫</vt:lpstr>
      <vt:lpstr>IEEE學會介紹</vt:lpstr>
      <vt:lpstr>PowerPoint 簡報</vt:lpstr>
      <vt:lpstr>IEEE 簡介</vt:lpstr>
      <vt:lpstr>PowerPoint 簡報</vt:lpstr>
      <vt:lpstr>IEEE 歷史脈絡</vt:lpstr>
      <vt:lpstr>IEEE 運作方式</vt:lpstr>
      <vt:lpstr>IEEE Societies</vt:lpstr>
      <vt:lpstr>IEEE 涵蓋各個科技領域 More than just electrical engineering &amp; computer science </vt:lpstr>
      <vt:lpstr>PowerPoint 簡報</vt:lpstr>
      <vt:lpstr>IEEE Research Powers Patents</vt:lpstr>
      <vt:lpstr>IEEE Xplore® 豐富的文獻量</vt:lpstr>
      <vt:lpstr>認識 IEEE Xplore 資料庫</vt:lpstr>
      <vt:lpstr>IEEE  Electronic Library</vt:lpstr>
      <vt:lpstr>校內IEL可下載全文的範圍 </vt:lpstr>
      <vt:lpstr>  </vt:lpstr>
      <vt:lpstr>PowerPoint 簡報</vt:lpstr>
      <vt:lpstr>PowerPoint 簡報</vt:lpstr>
      <vt:lpstr>IEEE Xplore首頁概覽 </vt:lpstr>
      <vt:lpstr>瀏覽功能Browse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HTML 全文瀏覽(A)</vt:lpstr>
      <vt:lpstr>HTML 全文瀏覽(B)</vt:lpstr>
      <vt:lpstr>瀏覽操作練習</vt:lpstr>
      <vt:lpstr>PowerPoint 簡報</vt:lpstr>
      <vt:lpstr>PowerPoint 簡報</vt:lpstr>
      <vt:lpstr>PowerPoint 簡報</vt:lpstr>
      <vt:lpstr>PowerPoint 簡報</vt:lpstr>
      <vt:lpstr>PowerPoint 簡報</vt:lpstr>
      <vt:lpstr>PowerPoint 簡報</vt:lpstr>
      <vt:lpstr>機構檢索與分析</vt:lpstr>
      <vt:lpstr>PowerPoint 簡報</vt:lpstr>
      <vt:lpstr>PowerPoint 簡報</vt:lpstr>
      <vt:lpstr>PowerPoint 簡報</vt:lpstr>
      <vt:lpstr>PowerPoint 簡報</vt:lpstr>
      <vt:lpstr>PowerPoint 簡報</vt:lpstr>
      <vt:lpstr>PowerPoint 簡報</vt:lpstr>
      <vt:lpstr>個人化設定 My Setting </vt:lpstr>
      <vt:lpstr>免費申請帳號 </vt:lpstr>
      <vt:lpstr> Alert I.新知快報(Content Alert)</vt:lpstr>
      <vt:lpstr>加入Journal Alert </vt:lpstr>
      <vt:lpstr>Alerts II.檢索條件通知(Saved Searches)</vt:lpstr>
      <vt:lpstr>設定檢索條件通知(Set Saved Searches)</vt:lpstr>
      <vt:lpstr>我的研究資料夾(My Research Projects)</vt:lpstr>
      <vt:lpstr>存入研究資料夾</vt:lpstr>
      <vt:lpstr>我的最愛(My Favorites)</vt:lpstr>
      <vt:lpstr>加入我的最愛(Add to My Favorites)</vt:lpstr>
      <vt:lpstr>My Xplore APP</vt:lpstr>
      <vt:lpstr>檢索偏好(Preference)</vt:lpstr>
      <vt:lpstr>檢索紀錄  (Search History)</vt:lpstr>
      <vt:lpstr>立刻掃描加入涵堂資訊LINE@好友 資料庫最新消息及功能x 抽獎活動 x 系統異常回覆 一手掌握</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Barcinas</dc:creator>
  <cp:lastModifiedBy>Sylvia Cheng~</cp:lastModifiedBy>
  <cp:revision>600</cp:revision>
  <dcterms:created xsi:type="dcterms:W3CDTF">2016-09-19T18:05:34Z</dcterms:created>
  <dcterms:modified xsi:type="dcterms:W3CDTF">2023-03-08T08:16:58Z</dcterms:modified>
</cp:coreProperties>
</file>