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3" r:id="rId3"/>
    <p:sldId id="258" r:id="rId4"/>
    <p:sldId id="259" r:id="rId5"/>
    <p:sldId id="271" r:id="rId6"/>
    <p:sldId id="272" r:id="rId7"/>
    <p:sldId id="263" r:id="rId8"/>
    <p:sldId id="264" r:id="rId9"/>
    <p:sldId id="265" r:id="rId10"/>
    <p:sldId id="268" r:id="rId11"/>
    <p:sldId id="269" r:id="rId12"/>
    <p:sldId id="270" r:id="rId13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9BB96DB-7F07-4E52-8EB6-A59BD24203E5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7D3111-AE0D-45B3-9D29-A374260338B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C94907-0CE7-4AF9-ADBB-E8C46C812ABA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7AF6151-E94F-4CEE-805F-A9839C46A0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02404" name="日期版面配置區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7"/>
          <p:cNvGrpSpPr>
            <a:grpSpLocks/>
          </p:cNvGrpSpPr>
          <p:nvPr userDrawn="1"/>
        </p:nvGrpSpPr>
        <p:grpSpPr bwMode="auto">
          <a:xfrm>
            <a:off x="0" y="0"/>
            <a:ext cx="9144000" cy="1439863"/>
            <a:chOff x="-178642" y="285727"/>
            <a:chExt cx="9144001" cy="1714514"/>
          </a:xfrm>
        </p:grpSpPr>
        <p:sp>
          <p:nvSpPr>
            <p:cNvPr id="3" name="Rectangle 38"/>
            <p:cNvSpPr>
              <a:spLocks noChangeArrowheads="1"/>
            </p:cNvSpPr>
            <p:nvPr userDrawn="1"/>
          </p:nvSpPr>
          <p:spPr bwMode="auto">
            <a:xfrm rot="16200000">
              <a:off x="3536101" y="-3429016"/>
              <a:ext cx="1714514" cy="914400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4" name="矩形 3"/>
            <p:cNvSpPr/>
            <p:nvPr userDrawn="1"/>
          </p:nvSpPr>
          <p:spPr>
            <a:xfrm rot="16200000">
              <a:off x="4357442" y="-2964944"/>
              <a:ext cx="71832" cy="9144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 userDrawn="1"/>
          </p:nvSpPr>
          <p:spPr>
            <a:xfrm rot="16200000">
              <a:off x="4322471" y="-2786310"/>
              <a:ext cx="141774" cy="9144001"/>
            </a:xfrm>
            <a:prstGeom prst="rect">
              <a:avLst/>
            </a:prstGeom>
            <a:solidFill>
              <a:srgbClr val="E1F2CE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6" name="圖片 5" descr="DSC05934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0465" t="17485" r="12791" b="13428"/>
          <a:stretch>
            <a:fillRect/>
          </a:stretch>
        </p:blipFill>
        <p:spPr>
          <a:xfrm>
            <a:off x="0" y="2351731"/>
            <a:ext cx="3214678" cy="450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A7C3-F1BF-412A-BB54-7FD3302F74F6}" type="datetimeFigureOut">
              <a:rPr lang="zh-TW" altLang="en-US" smtClean="0"/>
              <a:pPr/>
              <a:t>2019/10/16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6750-6A8F-453F-AD6A-3FA0971138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1625" y="2571750"/>
            <a:ext cx="6335713" cy="1727200"/>
          </a:xfrm>
        </p:spPr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如何使用閱讀地圖系統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 l="22438" t="9267" r="24013" b="3934"/>
          <a:stretch>
            <a:fillRect/>
          </a:stretch>
        </p:blipFill>
        <p:spPr bwMode="auto">
          <a:xfrm>
            <a:off x="827584" y="0"/>
            <a:ext cx="7452320" cy="67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7596336" y="836712"/>
            <a:ext cx="720080" cy="504056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899592" y="1700808"/>
            <a:ext cx="1368152" cy="136815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2339752" y="1988840"/>
            <a:ext cx="5832648" cy="4752528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6" name="矩形圖說文字 15"/>
          <p:cNvSpPr>
            <a:spLocks noChangeArrowheads="1"/>
          </p:cNvSpPr>
          <p:nvPr/>
        </p:nvSpPr>
        <p:spPr bwMode="auto">
          <a:xfrm>
            <a:off x="3563888" y="1412776"/>
            <a:ext cx="4824536" cy="542925"/>
          </a:xfrm>
          <a:prstGeom prst="wedgeRectCallout">
            <a:avLst>
              <a:gd name="adj1" fmla="val -62500"/>
              <a:gd name="adj2" fmla="val 4284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我的導讀提問及分享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”,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可看到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所有回應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 l="23225" t="9267" r="23225" b="5334"/>
          <a:stretch>
            <a:fillRect/>
          </a:stretch>
        </p:blipFill>
        <p:spPr bwMode="auto">
          <a:xfrm>
            <a:off x="899592" y="0"/>
            <a:ext cx="7560840" cy="678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2267748" y="1916832"/>
            <a:ext cx="5976660" cy="4176463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4716016" y="1700808"/>
            <a:ext cx="1080120" cy="216024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5" name="矩形圖說文字 15"/>
          <p:cNvSpPr>
            <a:spLocks noChangeArrowheads="1"/>
          </p:cNvSpPr>
          <p:nvPr/>
        </p:nvSpPr>
        <p:spPr bwMode="auto">
          <a:xfrm>
            <a:off x="467544" y="3573016"/>
            <a:ext cx="2952328" cy="542925"/>
          </a:xfrm>
          <a:prstGeom prst="wedgeRectCallout">
            <a:avLst>
              <a:gd name="adj1" fmla="val -24733"/>
              <a:gd name="adj2" fmla="val -15827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我的五力分析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可以看到自己的五朷分析圖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圖說文字 15"/>
          <p:cNvSpPr>
            <a:spLocks noChangeArrowheads="1"/>
          </p:cNvSpPr>
          <p:nvPr/>
        </p:nvSpPr>
        <p:spPr bwMode="auto">
          <a:xfrm>
            <a:off x="5940152" y="1340768"/>
            <a:ext cx="2736304" cy="542925"/>
          </a:xfrm>
          <a:prstGeom prst="wedgeRectCallout">
            <a:avLst>
              <a:gd name="adj1" fmla="val -53740"/>
              <a:gd name="adj2" fmla="val 24860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也可以下載五力分析證明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 l="25588" t="7867" r="27163" b="3934"/>
          <a:stretch>
            <a:fillRect/>
          </a:stretch>
        </p:blipFill>
        <p:spPr bwMode="auto">
          <a:xfrm>
            <a:off x="1619672" y="0"/>
            <a:ext cx="6408712" cy="672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4013" t="13467" r="25588" b="3934"/>
          <a:stretch>
            <a:fillRect/>
          </a:stretch>
        </p:blipFill>
        <p:spPr bwMode="auto">
          <a:xfrm>
            <a:off x="899592" y="0"/>
            <a:ext cx="7380312" cy="68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2339752" y="3212976"/>
            <a:ext cx="792088" cy="64807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 l="23225" t="9267" r="24013" b="15134"/>
          <a:stretch>
            <a:fillRect/>
          </a:stretch>
        </p:blipFill>
        <p:spPr bwMode="auto">
          <a:xfrm>
            <a:off x="323528" y="-18892"/>
            <a:ext cx="8532440" cy="68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8028384" y="908720"/>
            <a:ext cx="1008112" cy="720080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 l="22438" t="9267" r="24013" b="27734"/>
          <a:stretch>
            <a:fillRect/>
          </a:stretch>
        </p:blipFill>
        <p:spPr bwMode="auto">
          <a:xfrm>
            <a:off x="251520" y="620688"/>
            <a:ext cx="8748464" cy="57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1907704" y="3429000"/>
            <a:ext cx="5400600" cy="1656184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5" name="矩形圖說文字 15"/>
          <p:cNvSpPr>
            <a:spLocks noChangeArrowheads="1"/>
          </p:cNvSpPr>
          <p:nvPr/>
        </p:nvSpPr>
        <p:spPr bwMode="auto">
          <a:xfrm>
            <a:off x="6300192" y="2780928"/>
            <a:ext cx="2232248" cy="542925"/>
          </a:xfrm>
          <a:prstGeom prst="wedgeRectCallout">
            <a:avLst>
              <a:gd name="adj1" fmla="val -62500"/>
              <a:gd name="adj2" fmla="val 4284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輸入學校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email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帳密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 l="22438" t="9267" r="24013" b="15134"/>
          <a:stretch>
            <a:fillRect/>
          </a:stretch>
        </p:blipFill>
        <p:spPr bwMode="auto">
          <a:xfrm>
            <a:off x="179512" y="0"/>
            <a:ext cx="863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5652120" y="1916832"/>
            <a:ext cx="3096344" cy="28803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圖說文字 15"/>
          <p:cNvSpPr>
            <a:spLocks noChangeArrowheads="1"/>
          </p:cNvSpPr>
          <p:nvPr/>
        </p:nvSpPr>
        <p:spPr bwMode="auto">
          <a:xfrm>
            <a:off x="1187624" y="1628800"/>
            <a:ext cx="4824536" cy="542925"/>
          </a:xfrm>
          <a:prstGeom prst="wedgeRectCallout">
            <a:avLst>
              <a:gd name="adj1" fmla="val 58018"/>
              <a:gd name="adj2" fmla="val 21590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輸入書名或導讀老師姓名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任課老師姓名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92280" y="1988840"/>
            <a:ext cx="576064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 l="22438" t="9267" r="24013" b="3934"/>
          <a:stretch>
            <a:fillRect/>
          </a:stretch>
        </p:blipFill>
        <p:spPr bwMode="auto">
          <a:xfrm>
            <a:off x="899592" y="0"/>
            <a:ext cx="739375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2555776" y="404664"/>
            <a:ext cx="3168352" cy="28803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2555776" y="908720"/>
            <a:ext cx="5688632" cy="5949280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5" name="矩形圖說文字 15"/>
          <p:cNvSpPr>
            <a:spLocks noChangeArrowheads="1"/>
          </p:cNvSpPr>
          <p:nvPr/>
        </p:nvSpPr>
        <p:spPr bwMode="auto">
          <a:xfrm>
            <a:off x="5868144" y="116632"/>
            <a:ext cx="3168352" cy="542925"/>
          </a:xfrm>
          <a:prstGeom prst="wedgeRectCallout">
            <a:avLst>
              <a:gd name="adj1" fmla="val -62500"/>
              <a:gd name="adj2" fmla="val 4284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即可看到該老師所有提問書籍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 l="22438" t="9267" r="24013" b="9534"/>
          <a:stretch>
            <a:fillRect/>
          </a:stretch>
        </p:blipFill>
        <p:spPr bwMode="auto">
          <a:xfrm>
            <a:off x="755576" y="10261"/>
            <a:ext cx="8028384" cy="68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1547664" y="4725144"/>
            <a:ext cx="792088" cy="216024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圖說文字 15"/>
          <p:cNvSpPr>
            <a:spLocks noChangeArrowheads="1"/>
          </p:cNvSpPr>
          <p:nvPr/>
        </p:nvSpPr>
        <p:spPr bwMode="auto">
          <a:xfrm>
            <a:off x="2483768" y="4149080"/>
            <a:ext cx="4104456" cy="542925"/>
          </a:xfrm>
          <a:prstGeom prst="wedgeRectCallout">
            <a:avLst>
              <a:gd name="adj1" fmla="val -62500"/>
              <a:gd name="adj2" fmla="val 4284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每本有不同的閱讀指標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如欲拿到該本書的分數，點選教師導讀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1043608" y="6021288"/>
            <a:ext cx="5328592" cy="360040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438" t="9267" r="24013" b="25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899592" y="4509120"/>
            <a:ext cx="936104" cy="28803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323528" y="5733256"/>
            <a:ext cx="1872208" cy="28803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7668344" y="5517232"/>
            <a:ext cx="1224136" cy="360040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6" name="矩形圖說文字 15"/>
          <p:cNvSpPr>
            <a:spLocks noChangeArrowheads="1"/>
          </p:cNvSpPr>
          <p:nvPr/>
        </p:nvSpPr>
        <p:spPr bwMode="auto">
          <a:xfrm>
            <a:off x="2195736" y="4005064"/>
            <a:ext cx="6120680" cy="542925"/>
          </a:xfrm>
          <a:prstGeom prst="wedgeRectCallout">
            <a:avLst>
              <a:gd name="adj1" fmla="val -62500"/>
              <a:gd name="adj2" fmla="val 4284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點選提問教師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任該老師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之提問，題目秀在下方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圖說文字 15"/>
          <p:cNvSpPr>
            <a:spLocks noChangeArrowheads="1"/>
          </p:cNvSpPr>
          <p:nvPr/>
        </p:nvSpPr>
        <p:spPr bwMode="auto">
          <a:xfrm>
            <a:off x="7380312" y="4725144"/>
            <a:ext cx="1584176" cy="542925"/>
          </a:xfrm>
          <a:prstGeom prst="wedgeRectCallout">
            <a:avLst>
              <a:gd name="adj1" fmla="val -29517"/>
              <a:gd name="adj2" fmla="val 92571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選擇發表分享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 l="18500" t="6468" r="24013" b="3934"/>
          <a:stretch>
            <a:fillRect/>
          </a:stretch>
        </p:blipFill>
        <p:spPr bwMode="auto">
          <a:xfrm>
            <a:off x="971600" y="188640"/>
            <a:ext cx="7380312" cy="647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1115616" y="2924944"/>
            <a:ext cx="2736304" cy="191118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1115616" y="3140968"/>
            <a:ext cx="3816424" cy="288032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1331640" y="3826276"/>
            <a:ext cx="3744416" cy="1186900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b="1"/>
          </a:p>
        </p:txBody>
      </p:sp>
      <p:sp>
        <p:nvSpPr>
          <p:cNvPr id="6" name="矩形圖說文字 15"/>
          <p:cNvSpPr>
            <a:spLocks noChangeArrowheads="1"/>
          </p:cNvSpPr>
          <p:nvPr/>
        </p:nvSpPr>
        <p:spPr bwMode="auto">
          <a:xfrm>
            <a:off x="5436096" y="3284984"/>
            <a:ext cx="1368151" cy="542925"/>
          </a:xfrm>
          <a:prstGeom prst="wedgeRectCallout">
            <a:avLst>
              <a:gd name="adj1" fmla="val -62500"/>
              <a:gd name="adj2" fmla="val 42847"/>
            </a:avLst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選擇開放並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發表回覆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110</Words>
  <Application>Microsoft Office PowerPoint</Application>
  <PresentationFormat>如螢幕大小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如何使用閱讀地圖系統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如何使用閱讀地圖系統</dc:title>
  <dc:creator>2F-Teacher</dc:creator>
  <cp:lastModifiedBy>2F-Teacher</cp:lastModifiedBy>
  <cp:revision>8</cp:revision>
  <dcterms:created xsi:type="dcterms:W3CDTF">2017-03-05T06:06:08Z</dcterms:created>
  <dcterms:modified xsi:type="dcterms:W3CDTF">2019-10-16T11:26:36Z</dcterms:modified>
</cp:coreProperties>
</file>